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9" r:id="rId2"/>
    <p:sldMasterId id="2147483783" r:id="rId3"/>
    <p:sldMasterId id="2147483811" r:id="rId4"/>
  </p:sldMasterIdLst>
  <p:notesMasterIdLst>
    <p:notesMasterId r:id="rId26"/>
  </p:notesMasterIdLst>
  <p:sldIdLst>
    <p:sldId id="509" r:id="rId5"/>
    <p:sldId id="514" r:id="rId6"/>
    <p:sldId id="504" r:id="rId7"/>
    <p:sldId id="513" r:id="rId8"/>
    <p:sldId id="508" r:id="rId9"/>
    <p:sldId id="505" r:id="rId10"/>
    <p:sldId id="503" r:id="rId11"/>
    <p:sldId id="512" r:id="rId12"/>
    <p:sldId id="273" r:id="rId13"/>
    <p:sldId id="516" r:id="rId14"/>
    <p:sldId id="271" r:id="rId15"/>
    <p:sldId id="519" r:id="rId16"/>
    <p:sldId id="520" r:id="rId17"/>
    <p:sldId id="521" r:id="rId18"/>
    <p:sldId id="506" r:id="rId19"/>
    <p:sldId id="517" r:id="rId20"/>
    <p:sldId id="270" r:id="rId21"/>
    <p:sldId id="278" r:id="rId22"/>
    <p:sldId id="507" r:id="rId23"/>
    <p:sldId id="522" r:id="rId24"/>
    <p:sldId id="518"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021464-D06B-4332-A7FA-EB7F5C994073}" v="7" dt="2022-07-08T20:49:46.282"/>
    <p1510:client id="{E42F1E79-F902-48BC-9106-2B760DB693F2}" v="998" dt="2022-07-08T20:20:08.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ti khera" userId="73e52f166104693d" providerId="LiveId" clId="{E42F1E79-F902-48BC-9106-2B760DB693F2}"/>
    <pc:docChg chg="undo custSel addSld delSld modSld sldOrd modMainMaster">
      <pc:chgData name="kirti khera" userId="73e52f166104693d" providerId="LiveId" clId="{E42F1E79-F902-48BC-9106-2B760DB693F2}" dt="2022-07-08T20:20:08.160" v="2424" actId="20577"/>
      <pc:docMkLst>
        <pc:docMk/>
      </pc:docMkLst>
      <pc:sldChg chg="add">
        <pc:chgData name="kirti khera" userId="73e52f166104693d" providerId="LiveId" clId="{E42F1E79-F902-48BC-9106-2B760DB693F2}" dt="2022-07-08T18:04:20.630" v="224"/>
        <pc:sldMkLst>
          <pc:docMk/>
          <pc:sldMk cId="1897150202" sldId="273"/>
        </pc:sldMkLst>
      </pc:sldChg>
      <pc:sldChg chg="del">
        <pc:chgData name="kirti khera" userId="73e52f166104693d" providerId="LiveId" clId="{E42F1E79-F902-48BC-9106-2B760DB693F2}" dt="2022-07-08T18:04:11.703" v="223" actId="2696"/>
        <pc:sldMkLst>
          <pc:docMk/>
          <pc:sldMk cId="1897150202" sldId="273"/>
        </pc:sldMkLst>
      </pc:sldChg>
      <pc:sldChg chg="ord">
        <pc:chgData name="kirti khera" userId="73e52f166104693d" providerId="LiveId" clId="{E42F1E79-F902-48BC-9106-2B760DB693F2}" dt="2022-07-08T18:01:45.978" v="200"/>
        <pc:sldMkLst>
          <pc:docMk/>
          <pc:sldMk cId="0" sldId="278"/>
        </pc:sldMkLst>
      </pc:sldChg>
      <pc:sldChg chg="delSp mod delAnim">
        <pc:chgData name="kirti khera" userId="73e52f166104693d" providerId="LiveId" clId="{E42F1E79-F902-48BC-9106-2B760DB693F2}" dt="2022-07-08T19:45:07.823" v="1981" actId="21"/>
        <pc:sldMkLst>
          <pc:docMk/>
          <pc:sldMk cId="3988973578" sldId="504"/>
        </pc:sldMkLst>
        <pc:spChg chg="del">
          <ac:chgData name="kirti khera" userId="73e52f166104693d" providerId="LiveId" clId="{E42F1E79-F902-48BC-9106-2B760DB693F2}" dt="2022-07-08T19:45:07.823" v="1981" actId="21"/>
          <ac:spMkLst>
            <pc:docMk/>
            <pc:sldMk cId="3988973578" sldId="504"/>
            <ac:spMk id="18" creationId="{70608209-E95D-163C-F0B2-A4A335115A27}"/>
          </ac:spMkLst>
        </pc:spChg>
      </pc:sldChg>
      <pc:sldChg chg="setBg">
        <pc:chgData name="kirti khera" userId="73e52f166104693d" providerId="LiveId" clId="{E42F1E79-F902-48BC-9106-2B760DB693F2}" dt="2022-07-08T16:34:18.768" v="16"/>
        <pc:sldMkLst>
          <pc:docMk/>
          <pc:sldMk cId="1346146591" sldId="505"/>
        </pc:sldMkLst>
      </pc:sldChg>
      <pc:sldChg chg="setBg">
        <pc:chgData name="kirti khera" userId="73e52f166104693d" providerId="LiveId" clId="{E42F1E79-F902-48BC-9106-2B760DB693F2}" dt="2022-07-08T16:34:18.768" v="16"/>
        <pc:sldMkLst>
          <pc:docMk/>
          <pc:sldMk cId="1462862175" sldId="509"/>
        </pc:sldMkLst>
      </pc:sldChg>
      <pc:sldChg chg="modSp del mod">
        <pc:chgData name="kirti khera" userId="73e52f166104693d" providerId="LiveId" clId="{E42F1E79-F902-48BC-9106-2B760DB693F2}" dt="2022-07-08T18:01:16.438" v="198" actId="47"/>
        <pc:sldMkLst>
          <pc:docMk/>
          <pc:sldMk cId="3031554417" sldId="510"/>
        </pc:sldMkLst>
        <pc:spChg chg="mod">
          <ac:chgData name="kirti khera" userId="73e52f166104693d" providerId="LiveId" clId="{E42F1E79-F902-48BC-9106-2B760DB693F2}" dt="2022-07-08T17:58:40.088" v="182" actId="21"/>
          <ac:spMkLst>
            <pc:docMk/>
            <pc:sldMk cId="3031554417" sldId="510"/>
            <ac:spMk id="3" creationId="{7503E566-A48F-D035-1F07-CAA9782D55F5}"/>
          </ac:spMkLst>
        </pc:spChg>
      </pc:sldChg>
      <pc:sldChg chg="modSp mod ord">
        <pc:chgData name="kirti khera" userId="73e52f166104693d" providerId="LiveId" clId="{E42F1E79-F902-48BC-9106-2B760DB693F2}" dt="2022-07-08T18:00:24.717" v="197" actId="14100"/>
        <pc:sldMkLst>
          <pc:docMk/>
          <pc:sldMk cId="648090997" sldId="511"/>
        </pc:sldMkLst>
        <pc:spChg chg="mod">
          <ac:chgData name="kirti khera" userId="73e52f166104693d" providerId="LiveId" clId="{E42F1E79-F902-48BC-9106-2B760DB693F2}" dt="2022-07-08T17:59:31.783" v="188" actId="1076"/>
          <ac:spMkLst>
            <pc:docMk/>
            <pc:sldMk cId="648090997" sldId="511"/>
            <ac:spMk id="2" creationId="{7A5340A4-E8BD-AF3D-CDAF-DD3887B92924}"/>
          </ac:spMkLst>
        </pc:spChg>
        <pc:spChg chg="mod">
          <ac:chgData name="kirti khera" userId="73e52f166104693d" providerId="LiveId" clId="{E42F1E79-F902-48BC-9106-2B760DB693F2}" dt="2022-07-08T18:00:24.717" v="197" actId="14100"/>
          <ac:spMkLst>
            <pc:docMk/>
            <pc:sldMk cId="648090997" sldId="511"/>
            <ac:spMk id="3" creationId="{0E347692-49ED-89BA-B03E-EB188BB33C12}"/>
          </ac:spMkLst>
        </pc:spChg>
        <pc:spChg chg="mod">
          <ac:chgData name="kirti khera" userId="73e52f166104693d" providerId="LiveId" clId="{E42F1E79-F902-48BC-9106-2B760DB693F2}" dt="2022-07-08T17:59:37.521" v="189" actId="14100"/>
          <ac:spMkLst>
            <pc:docMk/>
            <pc:sldMk cId="648090997" sldId="511"/>
            <ac:spMk id="8" creationId="{2DA72892-260C-AB0C-6908-BD6B781757F8}"/>
          </ac:spMkLst>
        </pc:spChg>
      </pc:sldChg>
      <pc:sldChg chg="modSp add mod">
        <pc:chgData name="kirti khera" userId="73e52f166104693d" providerId="LiveId" clId="{E42F1E79-F902-48BC-9106-2B760DB693F2}" dt="2022-07-08T17:56:18.232" v="168" actId="20577"/>
        <pc:sldMkLst>
          <pc:docMk/>
          <pc:sldMk cId="1893163663" sldId="512"/>
        </pc:sldMkLst>
        <pc:spChg chg="mod">
          <ac:chgData name="kirti khera" userId="73e52f166104693d" providerId="LiveId" clId="{E42F1E79-F902-48BC-9106-2B760DB693F2}" dt="2022-07-08T17:56:18.232" v="168" actId="20577"/>
          <ac:spMkLst>
            <pc:docMk/>
            <pc:sldMk cId="1893163663" sldId="512"/>
            <ac:spMk id="3" creationId="{36E305DA-6381-D6A1-850B-02A8CEE3A8A3}"/>
          </ac:spMkLst>
        </pc:spChg>
      </pc:sldChg>
      <pc:sldChg chg="del">
        <pc:chgData name="kirti khera" userId="73e52f166104693d" providerId="LiveId" clId="{E42F1E79-F902-48BC-9106-2B760DB693F2}" dt="2022-07-08T17:18:32.708" v="166" actId="2696"/>
        <pc:sldMkLst>
          <pc:docMk/>
          <pc:sldMk cId="4032502350" sldId="512"/>
        </pc:sldMkLst>
      </pc:sldChg>
      <pc:sldChg chg="addSp modSp setBg modAnim">
        <pc:chgData name="kirti khera" userId="73e52f166104693d" providerId="LiveId" clId="{E42F1E79-F902-48BC-9106-2B760DB693F2}" dt="2022-07-08T19:45:11.742" v="1982"/>
        <pc:sldMkLst>
          <pc:docMk/>
          <pc:sldMk cId="871546145" sldId="513"/>
        </pc:sldMkLst>
        <pc:spChg chg="add mod">
          <ac:chgData name="kirti khera" userId="73e52f166104693d" providerId="LiveId" clId="{E42F1E79-F902-48BC-9106-2B760DB693F2}" dt="2022-07-08T19:45:11.742" v="1982"/>
          <ac:spMkLst>
            <pc:docMk/>
            <pc:sldMk cId="871546145" sldId="513"/>
            <ac:spMk id="6" creationId="{FDB9BA1A-EE88-369A-42BC-1CF107CB67E0}"/>
          </ac:spMkLst>
        </pc:spChg>
      </pc:sldChg>
      <pc:sldChg chg="addSp modSp new mod ord setBg">
        <pc:chgData name="kirti khera" userId="73e52f166104693d" providerId="LiveId" clId="{E42F1E79-F902-48BC-9106-2B760DB693F2}" dt="2022-07-08T19:42:09.595" v="1980" actId="1076"/>
        <pc:sldMkLst>
          <pc:docMk/>
          <pc:sldMk cId="666887448" sldId="514"/>
        </pc:sldMkLst>
        <pc:spChg chg="mod">
          <ac:chgData name="kirti khera" userId="73e52f166104693d" providerId="LiveId" clId="{E42F1E79-F902-48BC-9106-2B760DB693F2}" dt="2022-07-08T16:49:50.462" v="27" actId="122"/>
          <ac:spMkLst>
            <pc:docMk/>
            <pc:sldMk cId="666887448" sldId="514"/>
            <ac:spMk id="2" creationId="{B2DD4215-D958-C748-543C-5D150CCA86ED}"/>
          </ac:spMkLst>
        </pc:spChg>
        <pc:spChg chg="add mod ord">
          <ac:chgData name="kirti khera" userId="73e52f166104693d" providerId="LiveId" clId="{E42F1E79-F902-48BC-9106-2B760DB693F2}" dt="2022-07-08T19:42:09.595" v="1980" actId="1076"/>
          <ac:spMkLst>
            <pc:docMk/>
            <pc:sldMk cId="666887448" sldId="514"/>
            <ac:spMk id="6" creationId="{039C53AB-235C-3B59-23BB-E79DA0FF34E0}"/>
          </ac:spMkLst>
        </pc:spChg>
      </pc:sldChg>
      <pc:sldChg chg="modSp del setBg">
        <pc:chgData name="kirti khera" userId="73e52f166104693d" providerId="LiveId" clId="{E42F1E79-F902-48BC-9106-2B760DB693F2}" dt="2022-07-08T16:36:58.794" v="22" actId="47"/>
        <pc:sldMkLst>
          <pc:docMk/>
          <pc:sldMk cId="4042271934" sldId="514"/>
        </pc:sldMkLst>
        <pc:spChg chg="mod">
          <ac:chgData name="kirti khera" userId="73e52f166104693d" providerId="LiveId" clId="{E42F1E79-F902-48BC-9106-2B760DB693F2}" dt="2022-07-08T16:32:15.490" v="0"/>
          <ac:spMkLst>
            <pc:docMk/>
            <pc:sldMk cId="4042271934" sldId="514"/>
            <ac:spMk id="2" creationId="{AE5C962D-337C-6A7E-01FB-6324B0048E4C}"/>
          </ac:spMkLst>
        </pc:spChg>
        <pc:spChg chg="mod">
          <ac:chgData name="kirti khera" userId="73e52f166104693d" providerId="LiveId" clId="{E42F1E79-F902-48BC-9106-2B760DB693F2}" dt="2022-07-08T16:32:15.490" v="0"/>
          <ac:spMkLst>
            <pc:docMk/>
            <pc:sldMk cId="4042271934" sldId="514"/>
            <ac:spMk id="3" creationId="{90CD93AE-F474-54DA-E39A-BA681B7C73E0}"/>
          </ac:spMkLst>
        </pc:spChg>
        <pc:spChg chg="mod">
          <ac:chgData name="kirti khera" userId="73e52f166104693d" providerId="LiveId" clId="{E42F1E79-F902-48BC-9106-2B760DB693F2}" dt="2022-07-08T16:32:15.490" v="0"/>
          <ac:spMkLst>
            <pc:docMk/>
            <pc:sldMk cId="4042271934" sldId="514"/>
            <ac:spMk id="4" creationId="{012E8198-7BCA-888B-286C-1AC5F02B778C}"/>
          </ac:spMkLst>
        </pc:spChg>
      </pc:sldChg>
      <pc:sldChg chg="addSp delSp modSp del mod setBg modClrScheme chgLayout">
        <pc:chgData name="kirti khera" userId="73e52f166104693d" providerId="LiveId" clId="{E42F1E79-F902-48BC-9106-2B760DB693F2}" dt="2022-07-08T16:36:56.851" v="21" actId="47"/>
        <pc:sldMkLst>
          <pc:docMk/>
          <pc:sldMk cId="294264955" sldId="515"/>
        </pc:sldMkLst>
        <pc:spChg chg="del mod">
          <ac:chgData name="kirti khera" userId="73e52f166104693d" providerId="LiveId" clId="{E42F1E79-F902-48BC-9106-2B760DB693F2}" dt="2022-07-08T16:32:30.155" v="1" actId="26606"/>
          <ac:spMkLst>
            <pc:docMk/>
            <pc:sldMk cId="294264955" sldId="515"/>
            <ac:spMk id="2" creationId="{EA115AE2-A1F8-C3EA-55DF-AE77AFC18041}"/>
          </ac:spMkLst>
        </pc:spChg>
        <pc:spChg chg="mod">
          <ac:chgData name="kirti khera" userId="73e52f166104693d" providerId="LiveId" clId="{E42F1E79-F902-48BC-9106-2B760DB693F2}" dt="2022-07-08T16:36:32.071" v="20" actId="26606"/>
          <ac:spMkLst>
            <pc:docMk/>
            <pc:sldMk cId="294264955" sldId="515"/>
            <ac:spMk id="3" creationId="{50838A90-696F-2949-4115-45CA3DDD16F3}"/>
          </ac:spMkLst>
        </pc:spChg>
        <pc:spChg chg="mod">
          <ac:chgData name="kirti khera" userId="73e52f166104693d" providerId="LiveId" clId="{E42F1E79-F902-48BC-9106-2B760DB693F2}" dt="2022-07-08T16:36:32.071" v="20" actId="26606"/>
          <ac:spMkLst>
            <pc:docMk/>
            <pc:sldMk cId="294264955" sldId="515"/>
            <ac:spMk id="4" creationId="{3AFCDBB0-B6ED-2172-5CEC-593602ED4B01}"/>
          </ac:spMkLst>
        </pc:spChg>
        <pc:spChg chg="add del mod">
          <ac:chgData name="kirti khera" userId="73e52f166104693d" providerId="LiveId" clId="{E42F1E79-F902-48BC-9106-2B760DB693F2}" dt="2022-07-08T16:33:35.830" v="14" actId="26606"/>
          <ac:spMkLst>
            <pc:docMk/>
            <pc:sldMk cId="294264955" sldId="515"/>
            <ac:spMk id="9" creationId="{BE2D5F26-6922-930B-4AF9-A64247DA7E0B}"/>
          </ac:spMkLst>
        </pc:spChg>
        <pc:spChg chg="add del mod">
          <ac:chgData name="kirti khera" userId="73e52f166104693d" providerId="LiveId" clId="{E42F1E79-F902-48BC-9106-2B760DB693F2}" dt="2022-07-08T16:33:35.830" v="14" actId="26606"/>
          <ac:spMkLst>
            <pc:docMk/>
            <pc:sldMk cId="294264955" sldId="515"/>
            <ac:spMk id="11" creationId="{9DE13542-76F7-5961-822C-D405365A7F1C}"/>
          </ac:spMkLst>
        </pc:spChg>
        <pc:spChg chg="add del mod">
          <ac:chgData name="kirti khera" userId="73e52f166104693d" providerId="LiveId" clId="{E42F1E79-F902-48BC-9106-2B760DB693F2}" dt="2022-07-08T16:33:28.204" v="3" actId="26606"/>
          <ac:spMkLst>
            <pc:docMk/>
            <pc:sldMk cId="294264955" sldId="515"/>
            <ac:spMk id="16" creationId="{79B28187-525C-6333-833E-40B78B9C1C95}"/>
          </ac:spMkLst>
        </pc:spChg>
        <pc:spChg chg="add del mod">
          <ac:chgData name="kirti khera" userId="73e52f166104693d" providerId="LiveId" clId="{E42F1E79-F902-48BC-9106-2B760DB693F2}" dt="2022-07-08T16:33:28.204" v="3" actId="26606"/>
          <ac:spMkLst>
            <pc:docMk/>
            <pc:sldMk cId="294264955" sldId="515"/>
            <ac:spMk id="18" creationId="{8D5FFE4C-926E-4526-1B96-188AB99454A5}"/>
          </ac:spMkLst>
        </pc:spChg>
        <pc:spChg chg="add del mod">
          <ac:chgData name="kirti khera" userId="73e52f166104693d" providerId="LiveId" clId="{E42F1E79-F902-48BC-9106-2B760DB693F2}" dt="2022-07-08T16:33:29.339" v="5" actId="26606"/>
          <ac:spMkLst>
            <pc:docMk/>
            <pc:sldMk cId="294264955" sldId="515"/>
            <ac:spMk id="20" creationId="{55E44DBF-AEC6-0D49-5CFC-832A51F8C79E}"/>
          </ac:spMkLst>
        </pc:spChg>
        <pc:spChg chg="add del mod">
          <ac:chgData name="kirti khera" userId="73e52f166104693d" providerId="LiveId" clId="{E42F1E79-F902-48BC-9106-2B760DB693F2}" dt="2022-07-08T16:33:29.339" v="5" actId="26606"/>
          <ac:spMkLst>
            <pc:docMk/>
            <pc:sldMk cId="294264955" sldId="515"/>
            <ac:spMk id="21" creationId="{D4648BA4-0613-96E0-58D8-83142C4D758F}"/>
          </ac:spMkLst>
        </pc:spChg>
        <pc:spChg chg="add del mod">
          <ac:chgData name="kirti khera" userId="73e52f166104693d" providerId="LiveId" clId="{E42F1E79-F902-48BC-9106-2B760DB693F2}" dt="2022-07-08T16:33:29.339" v="5" actId="26606"/>
          <ac:spMkLst>
            <pc:docMk/>
            <pc:sldMk cId="294264955" sldId="515"/>
            <ac:spMk id="22" creationId="{D6671DA1-903A-5ABD-3EE2-97FA6D0B4BEF}"/>
          </ac:spMkLst>
        </pc:spChg>
        <pc:spChg chg="add del mod">
          <ac:chgData name="kirti khera" userId="73e52f166104693d" providerId="LiveId" clId="{E42F1E79-F902-48BC-9106-2B760DB693F2}" dt="2022-07-08T16:33:30.709" v="7" actId="26606"/>
          <ac:spMkLst>
            <pc:docMk/>
            <pc:sldMk cId="294264955" sldId="515"/>
            <ac:spMk id="24" creationId="{79B28187-525C-6333-833E-40B78B9C1C95}"/>
          </ac:spMkLst>
        </pc:spChg>
        <pc:spChg chg="add del mod">
          <ac:chgData name="kirti khera" userId="73e52f166104693d" providerId="LiveId" clId="{E42F1E79-F902-48BC-9106-2B760DB693F2}" dt="2022-07-08T16:33:30.709" v="7" actId="26606"/>
          <ac:spMkLst>
            <pc:docMk/>
            <pc:sldMk cId="294264955" sldId="515"/>
            <ac:spMk id="25" creationId="{8D5FFE4C-926E-4526-1B96-188AB99454A5}"/>
          </ac:spMkLst>
        </pc:spChg>
        <pc:spChg chg="add del mod">
          <ac:chgData name="kirti khera" userId="73e52f166104693d" providerId="LiveId" clId="{E42F1E79-F902-48BC-9106-2B760DB693F2}" dt="2022-07-08T16:33:31.704" v="9" actId="26606"/>
          <ac:spMkLst>
            <pc:docMk/>
            <pc:sldMk cId="294264955" sldId="515"/>
            <ac:spMk id="27" creationId="{69286B83-D24F-722A-986A-E22D02515343}"/>
          </ac:spMkLst>
        </pc:spChg>
        <pc:spChg chg="add del mod">
          <ac:chgData name="kirti khera" userId="73e52f166104693d" providerId="LiveId" clId="{E42F1E79-F902-48BC-9106-2B760DB693F2}" dt="2022-07-08T16:33:31.704" v="9" actId="26606"/>
          <ac:spMkLst>
            <pc:docMk/>
            <pc:sldMk cId="294264955" sldId="515"/>
            <ac:spMk id="28" creationId="{E93D4C3F-A666-2EA9-DC2E-7397292AFB71}"/>
          </ac:spMkLst>
        </pc:spChg>
        <pc:spChg chg="add del mod">
          <ac:chgData name="kirti khera" userId="73e52f166104693d" providerId="LiveId" clId="{E42F1E79-F902-48BC-9106-2B760DB693F2}" dt="2022-07-08T16:33:33.897" v="11" actId="26606"/>
          <ac:spMkLst>
            <pc:docMk/>
            <pc:sldMk cId="294264955" sldId="515"/>
            <ac:spMk id="30" creationId="{FFC6A0DD-BCA0-931B-1BCF-A0F637FA7F10}"/>
          </ac:spMkLst>
        </pc:spChg>
        <pc:spChg chg="add del mod">
          <ac:chgData name="kirti khera" userId="73e52f166104693d" providerId="LiveId" clId="{E42F1E79-F902-48BC-9106-2B760DB693F2}" dt="2022-07-08T16:33:33.897" v="11" actId="26606"/>
          <ac:spMkLst>
            <pc:docMk/>
            <pc:sldMk cId="294264955" sldId="515"/>
            <ac:spMk id="31" creationId="{5B21D643-F0E2-36AD-6556-61D6F1C0A300}"/>
          </ac:spMkLst>
        </pc:spChg>
        <pc:spChg chg="add del mod">
          <ac:chgData name="kirti khera" userId="73e52f166104693d" providerId="LiveId" clId="{E42F1E79-F902-48BC-9106-2B760DB693F2}" dt="2022-07-08T16:33:35.830" v="13" actId="26606"/>
          <ac:spMkLst>
            <pc:docMk/>
            <pc:sldMk cId="294264955" sldId="515"/>
            <ac:spMk id="33" creationId="{FBC65165-97FB-8AD8-4311-178365F62511}"/>
          </ac:spMkLst>
        </pc:spChg>
        <pc:spChg chg="add del mod">
          <ac:chgData name="kirti khera" userId="73e52f166104693d" providerId="LiveId" clId="{E42F1E79-F902-48BC-9106-2B760DB693F2}" dt="2022-07-08T16:33:35.830" v="13" actId="26606"/>
          <ac:spMkLst>
            <pc:docMk/>
            <pc:sldMk cId="294264955" sldId="515"/>
            <ac:spMk id="34" creationId="{3DEB728C-457A-9801-04BB-96F8A02FEE2D}"/>
          </ac:spMkLst>
        </pc:spChg>
        <pc:spChg chg="add del mod">
          <ac:chgData name="kirti khera" userId="73e52f166104693d" providerId="LiveId" clId="{E42F1E79-F902-48BC-9106-2B760DB693F2}" dt="2022-07-08T16:33:35.830" v="13" actId="26606"/>
          <ac:spMkLst>
            <pc:docMk/>
            <pc:sldMk cId="294264955" sldId="515"/>
            <ac:spMk id="35" creationId="{D653302D-B82A-FA3D-86E2-1B3B6F691BE4}"/>
          </ac:spMkLst>
        </pc:spChg>
        <pc:spChg chg="add del mod">
          <ac:chgData name="kirti khera" userId="73e52f166104693d" providerId="LiveId" clId="{E42F1E79-F902-48BC-9106-2B760DB693F2}" dt="2022-07-08T16:33:42.308" v="15" actId="26606"/>
          <ac:spMkLst>
            <pc:docMk/>
            <pc:sldMk cId="294264955" sldId="515"/>
            <ac:spMk id="37" creationId="{FFC6A0DD-BCA0-931B-1BCF-A0F637FA7F10}"/>
          </ac:spMkLst>
        </pc:spChg>
        <pc:spChg chg="add del mod">
          <ac:chgData name="kirti khera" userId="73e52f166104693d" providerId="LiveId" clId="{E42F1E79-F902-48BC-9106-2B760DB693F2}" dt="2022-07-08T16:33:42.308" v="15" actId="26606"/>
          <ac:spMkLst>
            <pc:docMk/>
            <pc:sldMk cId="294264955" sldId="515"/>
            <ac:spMk id="38" creationId="{5B21D643-F0E2-36AD-6556-61D6F1C0A300}"/>
          </ac:spMkLst>
        </pc:spChg>
        <pc:spChg chg="add del mod">
          <ac:chgData name="kirti khera" userId="73e52f166104693d" providerId="LiveId" clId="{E42F1E79-F902-48BC-9106-2B760DB693F2}" dt="2022-07-08T16:36:32.071" v="20" actId="26606"/>
          <ac:spMkLst>
            <pc:docMk/>
            <pc:sldMk cId="294264955" sldId="515"/>
            <ac:spMk id="43" creationId="{ACEE86D5-66C1-67AD-F1FD-587FCDCDEBAB}"/>
          </ac:spMkLst>
        </pc:spChg>
        <pc:spChg chg="add del mod">
          <ac:chgData name="kirti khera" userId="73e52f166104693d" providerId="LiveId" clId="{E42F1E79-F902-48BC-9106-2B760DB693F2}" dt="2022-07-08T16:36:32.071" v="20" actId="26606"/>
          <ac:spMkLst>
            <pc:docMk/>
            <pc:sldMk cId="294264955" sldId="515"/>
            <ac:spMk id="45" creationId="{8F94309E-9F6B-F730-129A-B2D202669BD7}"/>
          </ac:spMkLst>
        </pc:spChg>
        <pc:spChg chg="add mod">
          <ac:chgData name="kirti khera" userId="73e52f166104693d" providerId="LiveId" clId="{E42F1E79-F902-48BC-9106-2B760DB693F2}" dt="2022-07-08T16:36:32.071" v="20" actId="26606"/>
          <ac:spMkLst>
            <pc:docMk/>
            <pc:sldMk cId="294264955" sldId="515"/>
            <ac:spMk id="50" creationId="{1587D5E4-065B-1584-9C3C-ECEA919FF21D}"/>
          </ac:spMkLst>
        </pc:spChg>
        <pc:spChg chg="add mod">
          <ac:chgData name="kirti khera" userId="73e52f166104693d" providerId="LiveId" clId="{E42F1E79-F902-48BC-9106-2B760DB693F2}" dt="2022-07-08T16:36:32.071" v="20" actId="26606"/>
          <ac:spMkLst>
            <pc:docMk/>
            <pc:sldMk cId="294264955" sldId="515"/>
            <ac:spMk id="52" creationId="{A5B4FD48-3E36-35C5-03C3-2D9A30E56D1F}"/>
          </ac:spMkLst>
        </pc:spChg>
      </pc:sldChg>
      <pc:sldChg chg="new del">
        <pc:chgData name="kirti khera" userId="73e52f166104693d" providerId="LiveId" clId="{E42F1E79-F902-48BC-9106-2B760DB693F2}" dt="2022-07-08T17:01:23.698" v="165" actId="47"/>
        <pc:sldMkLst>
          <pc:docMk/>
          <pc:sldMk cId="2034604148" sldId="515"/>
        </pc:sldMkLst>
      </pc:sldChg>
      <pc:sldChg chg="new del">
        <pc:chgData name="kirti khera" userId="73e52f166104693d" providerId="LiveId" clId="{E42F1E79-F902-48BC-9106-2B760DB693F2}" dt="2022-07-08T18:02:16.152" v="203" actId="47"/>
        <pc:sldMkLst>
          <pc:docMk/>
          <pc:sldMk cId="3560688212" sldId="515"/>
        </pc:sldMkLst>
      </pc:sldChg>
      <pc:sldChg chg="addSp delSp modSp new mod">
        <pc:chgData name="kirti khera" userId="73e52f166104693d" providerId="LiveId" clId="{E42F1E79-F902-48BC-9106-2B760DB693F2}" dt="2022-07-08T20:12:12.201" v="2423" actId="21"/>
        <pc:sldMkLst>
          <pc:docMk/>
          <pc:sldMk cId="3273584041" sldId="516"/>
        </pc:sldMkLst>
        <pc:spChg chg="mod">
          <ac:chgData name="kirti khera" userId="73e52f166104693d" providerId="LiveId" clId="{E42F1E79-F902-48BC-9106-2B760DB693F2}" dt="2022-07-08T20:10:57.189" v="2419" actId="27636"/>
          <ac:spMkLst>
            <pc:docMk/>
            <pc:sldMk cId="3273584041" sldId="516"/>
            <ac:spMk id="2" creationId="{DB4B92B4-04E2-87DF-8290-645F7C3B222B}"/>
          </ac:spMkLst>
        </pc:spChg>
        <pc:spChg chg="add mod">
          <ac:chgData name="kirti khera" userId="73e52f166104693d" providerId="LiveId" clId="{E42F1E79-F902-48BC-9106-2B760DB693F2}" dt="2022-07-08T20:05:28.444" v="2072" actId="1076"/>
          <ac:spMkLst>
            <pc:docMk/>
            <pc:sldMk cId="3273584041" sldId="516"/>
            <ac:spMk id="5" creationId="{D94D7599-C998-98C9-F85F-EB174049DBBD}"/>
          </ac:spMkLst>
        </pc:spChg>
        <pc:spChg chg="add del mod">
          <ac:chgData name="kirti khera" userId="73e52f166104693d" providerId="LiveId" clId="{E42F1E79-F902-48BC-9106-2B760DB693F2}" dt="2022-07-08T18:10:13.594" v="452"/>
          <ac:spMkLst>
            <pc:docMk/>
            <pc:sldMk cId="3273584041" sldId="516"/>
            <ac:spMk id="7" creationId="{293B9F95-0822-1B85-C457-47687FF39AE9}"/>
          </ac:spMkLst>
        </pc:spChg>
        <pc:spChg chg="add mod">
          <ac:chgData name="kirti khera" userId="73e52f166104693d" providerId="LiveId" clId="{E42F1E79-F902-48BC-9106-2B760DB693F2}" dt="2022-07-08T20:05:48.221" v="2074" actId="1076"/>
          <ac:spMkLst>
            <pc:docMk/>
            <pc:sldMk cId="3273584041" sldId="516"/>
            <ac:spMk id="8" creationId="{66ECC8CB-A181-E83B-1C44-97BAF23276F3}"/>
          </ac:spMkLst>
        </pc:spChg>
        <pc:spChg chg="add del mod">
          <ac:chgData name="kirti khera" userId="73e52f166104693d" providerId="LiveId" clId="{E42F1E79-F902-48BC-9106-2B760DB693F2}" dt="2022-07-08T20:12:12.201" v="2423" actId="21"/>
          <ac:spMkLst>
            <pc:docMk/>
            <pc:sldMk cId="3273584041" sldId="516"/>
            <ac:spMk id="9" creationId="{84D4B49D-33A4-2077-147E-BB5B00B7220B}"/>
          </ac:spMkLst>
        </pc:spChg>
        <pc:spChg chg="add del mod">
          <ac:chgData name="kirti khera" userId="73e52f166104693d" providerId="LiveId" clId="{E42F1E79-F902-48BC-9106-2B760DB693F2}" dt="2022-07-08T20:12:12.201" v="2423" actId="21"/>
          <ac:spMkLst>
            <pc:docMk/>
            <pc:sldMk cId="3273584041" sldId="516"/>
            <ac:spMk id="10" creationId="{20CFC82C-264F-B7F7-5EFE-3D50E38EFA57}"/>
          </ac:spMkLst>
        </pc:spChg>
        <pc:spChg chg="add mod">
          <ac:chgData name="kirti khera" userId="73e52f166104693d" providerId="LiveId" clId="{E42F1E79-F902-48BC-9106-2B760DB693F2}" dt="2022-07-08T20:08:42.474" v="2360" actId="1076"/>
          <ac:spMkLst>
            <pc:docMk/>
            <pc:sldMk cId="3273584041" sldId="516"/>
            <ac:spMk id="11" creationId="{F43B55E2-93AF-C686-825E-4F6198564444}"/>
          </ac:spMkLst>
        </pc:spChg>
        <pc:spChg chg="add mod">
          <ac:chgData name="kirti khera" userId="73e52f166104693d" providerId="LiveId" clId="{E42F1E79-F902-48BC-9106-2B760DB693F2}" dt="2022-07-08T20:09:37.811" v="2367" actId="20577"/>
          <ac:spMkLst>
            <pc:docMk/>
            <pc:sldMk cId="3273584041" sldId="516"/>
            <ac:spMk id="12" creationId="{F9CE3BD5-C410-3BBD-3B6A-DE5BF83677BD}"/>
          </ac:spMkLst>
        </pc:spChg>
      </pc:sldChg>
      <pc:sldChg chg="addSp delSp modSp new mod addAnim delAnim modAnim">
        <pc:chgData name="kirti khera" userId="73e52f166104693d" providerId="LiveId" clId="{E42F1E79-F902-48BC-9106-2B760DB693F2}" dt="2022-07-08T20:20:08.160" v="2424" actId="20577"/>
        <pc:sldMkLst>
          <pc:docMk/>
          <pc:sldMk cId="2197222860" sldId="517"/>
        </pc:sldMkLst>
        <pc:spChg chg="mod">
          <ac:chgData name="kirti khera" userId="73e52f166104693d" providerId="LiveId" clId="{E42F1E79-F902-48BC-9106-2B760DB693F2}" dt="2022-07-08T18:31:48.979" v="1566" actId="20577"/>
          <ac:spMkLst>
            <pc:docMk/>
            <pc:sldMk cId="2197222860" sldId="517"/>
            <ac:spMk id="2" creationId="{BD2555D0-4194-1ADB-3A05-195212C23E9E}"/>
          </ac:spMkLst>
        </pc:spChg>
        <pc:spChg chg="add mod">
          <ac:chgData name="kirti khera" userId="73e52f166104693d" providerId="LiveId" clId="{E42F1E79-F902-48BC-9106-2B760DB693F2}" dt="2022-07-08T18:43:02.924" v="1788" actId="1076"/>
          <ac:spMkLst>
            <pc:docMk/>
            <pc:sldMk cId="2197222860" sldId="517"/>
            <ac:spMk id="6" creationId="{9696C1D7-1E19-C9B1-06C7-BFD0DBD74924}"/>
          </ac:spMkLst>
        </pc:spChg>
        <pc:spChg chg="add del mod">
          <ac:chgData name="kirti khera" userId="73e52f166104693d" providerId="LiveId" clId="{E42F1E79-F902-48BC-9106-2B760DB693F2}" dt="2022-07-08T18:43:06.675" v="1789" actId="1076"/>
          <ac:spMkLst>
            <pc:docMk/>
            <pc:sldMk cId="2197222860" sldId="517"/>
            <ac:spMk id="7" creationId="{48D82303-03FF-6944-892C-C76E2747E198}"/>
          </ac:spMkLst>
        </pc:spChg>
        <pc:spChg chg="add mod">
          <ac:chgData name="kirti khera" userId="73e52f166104693d" providerId="LiveId" clId="{E42F1E79-F902-48BC-9106-2B760DB693F2}" dt="2022-07-08T18:43:10.559" v="1790" actId="1076"/>
          <ac:spMkLst>
            <pc:docMk/>
            <pc:sldMk cId="2197222860" sldId="517"/>
            <ac:spMk id="8" creationId="{51A735CD-77ED-E4CD-054F-21D9EB6A5C95}"/>
          </ac:spMkLst>
        </pc:spChg>
        <pc:spChg chg="add mod">
          <ac:chgData name="kirti khera" userId="73e52f166104693d" providerId="LiveId" clId="{E42F1E79-F902-48BC-9106-2B760DB693F2}" dt="2022-07-08T18:43:13.881" v="1791" actId="1076"/>
          <ac:spMkLst>
            <pc:docMk/>
            <pc:sldMk cId="2197222860" sldId="517"/>
            <ac:spMk id="9" creationId="{673467C6-F5F3-B960-773B-159599A038BF}"/>
          </ac:spMkLst>
        </pc:spChg>
        <pc:spChg chg="add mod">
          <ac:chgData name="kirti khera" userId="73e52f166104693d" providerId="LiveId" clId="{E42F1E79-F902-48BC-9106-2B760DB693F2}" dt="2022-07-08T20:20:08.160" v="2424" actId="20577"/>
          <ac:spMkLst>
            <pc:docMk/>
            <pc:sldMk cId="2197222860" sldId="517"/>
            <ac:spMk id="10" creationId="{648B34C1-B576-CA90-8A0F-9933BCD2B490}"/>
          </ac:spMkLst>
        </pc:spChg>
        <pc:spChg chg="add mod">
          <ac:chgData name="kirti khera" userId="73e52f166104693d" providerId="LiveId" clId="{E42F1E79-F902-48BC-9106-2B760DB693F2}" dt="2022-07-08T18:45:08.114" v="1957" actId="20577"/>
          <ac:spMkLst>
            <pc:docMk/>
            <pc:sldMk cId="2197222860" sldId="517"/>
            <ac:spMk id="11" creationId="{321DD141-F7A9-FE21-91F5-1ACFE2E1F7D9}"/>
          </ac:spMkLst>
        </pc:spChg>
      </pc:sldChg>
      <pc:sldChg chg="modSp new mod">
        <pc:chgData name="kirti khera" userId="73e52f166104693d" providerId="LiveId" clId="{E42F1E79-F902-48BC-9106-2B760DB693F2}" dt="2022-07-08T18:38:06.734" v="1787" actId="20577"/>
        <pc:sldMkLst>
          <pc:docMk/>
          <pc:sldMk cId="1571762030" sldId="518"/>
        </pc:sldMkLst>
        <pc:spChg chg="mod">
          <ac:chgData name="kirti khera" userId="73e52f166104693d" providerId="LiveId" clId="{E42F1E79-F902-48BC-9106-2B760DB693F2}" dt="2022-07-08T18:38:06.734" v="1787" actId="20577"/>
          <ac:spMkLst>
            <pc:docMk/>
            <pc:sldMk cId="1571762030" sldId="518"/>
            <ac:spMk id="2" creationId="{0C442525-81F3-87C5-52C8-011C433161CD}"/>
          </ac:spMkLst>
        </pc:spChg>
      </pc:sldChg>
      <pc:sldChg chg="new del">
        <pc:chgData name="kirti khera" userId="73e52f166104693d" providerId="LiveId" clId="{E42F1E79-F902-48BC-9106-2B760DB693F2}" dt="2022-07-08T18:37:46.804" v="1748" actId="47"/>
        <pc:sldMkLst>
          <pc:docMk/>
          <pc:sldMk cId="3108513809" sldId="518"/>
        </pc:sldMkLst>
      </pc:sldChg>
      <pc:sldChg chg="modSp add mod">
        <pc:chgData name="kirti khera" userId="73e52f166104693d" providerId="LiveId" clId="{E42F1E79-F902-48BC-9106-2B760DB693F2}" dt="2022-07-08T20:11:17.893" v="2422" actId="27636"/>
        <pc:sldMkLst>
          <pc:docMk/>
          <pc:sldMk cId="3964142744" sldId="519"/>
        </pc:sldMkLst>
        <pc:spChg chg="mod">
          <ac:chgData name="kirti khera" userId="73e52f166104693d" providerId="LiveId" clId="{E42F1E79-F902-48BC-9106-2B760DB693F2}" dt="2022-07-08T20:11:17.893" v="2422" actId="27636"/>
          <ac:spMkLst>
            <pc:docMk/>
            <pc:sldMk cId="3964142744" sldId="519"/>
            <ac:spMk id="2" creationId="{DB4B92B4-04E2-87DF-8290-645F7C3B222B}"/>
          </ac:spMkLst>
        </pc:spChg>
      </pc:sldChg>
      <pc:sldMasterChg chg="setBg modSldLayout">
        <pc:chgData name="kirti khera" userId="73e52f166104693d" providerId="LiveId" clId="{E42F1E79-F902-48BC-9106-2B760DB693F2}" dt="2022-07-08T16:34:50.156" v="19"/>
        <pc:sldMasterMkLst>
          <pc:docMk/>
          <pc:sldMasterMk cId="3249244313" sldId="2147483660"/>
        </pc:sldMasterMkLst>
        <pc:sldLayoutChg chg="setBg">
          <pc:chgData name="kirti khera" userId="73e52f166104693d" providerId="LiveId" clId="{E42F1E79-F902-48BC-9106-2B760DB693F2}" dt="2022-07-08T16:34:50.156" v="19"/>
          <pc:sldLayoutMkLst>
            <pc:docMk/>
            <pc:sldMasterMk cId="3249244313" sldId="2147483660"/>
            <pc:sldLayoutMk cId="3619742908" sldId="2147483661"/>
          </pc:sldLayoutMkLst>
        </pc:sldLayoutChg>
        <pc:sldLayoutChg chg="setBg">
          <pc:chgData name="kirti khera" userId="73e52f166104693d" providerId="LiveId" clId="{E42F1E79-F902-48BC-9106-2B760DB693F2}" dt="2022-07-08T16:34:50.156" v="19"/>
          <pc:sldLayoutMkLst>
            <pc:docMk/>
            <pc:sldMasterMk cId="3249244313" sldId="2147483660"/>
            <pc:sldLayoutMk cId="1107816126" sldId="2147483662"/>
          </pc:sldLayoutMkLst>
        </pc:sldLayoutChg>
        <pc:sldLayoutChg chg="setBg">
          <pc:chgData name="kirti khera" userId="73e52f166104693d" providerId="LiveId" clId="{E42F1E79-F902-48BC-9106-2B760DB693F2}" dt="2022-07-08T16:34:50.156" v="19"/>
          <pc:sldLayoutMkLst>
            <pc:docMk/>
            <pc:sldMasterMk cId="3249244313" sldId="2147483660"/>
            <pc:sldLayoutMk cId="3575196733" sldId="2147483663"/>
          </pc:sldLayoutMkLst>
        </pc:sldLayoutChg>
        <pc:sldLayoutChg chg="setBg">
          <pc:chgData name="kirti khera" userId="73e52f166104693d" providerId="LiveId" clId="{E42F1E79-F902-48BC-9106-2B760DB693F2}" dt="2022-07-08T16:34:50.156" v="19"/>
          <pc:sldLayoutMkLst>
            <pc:docMk/>
            <pc:sldMasterMk cId="3249244313" sldId="2147483660"/>
            <pc:sldLayoutMk cId="2331200008" sldId="2147483664"/>
          </pc:sldLayoutMkLst>
        </pc:sldLayoutChg>
        <pc:sldLayoutChg chg="setBg">
          <pc:chgData name="kirti khera" userId="73e52f166104693d" providerId="LiveId" clId="{E42F1E79-F902-48BC-9106-2B760DB693F2}" dt="2022-07-08T16:34:50.156" v="19"/>
          <pc:sldLayoutMkLst>
            <pc:docMk/>
            <pc:sldMasterMk cId="3249244313" sldId="2147483660"/>
            <pc:sldLayoutMk cId="2105184471" sldId="2147483665"/>
          </pc:sldLayoutMkLst>
        </pc:sldLayoutChg>
        <pc:sldLayoutChg chg="setBg">
          <pc:chgData name="kirti khera" userId="73e52f166104693d" providerId="LiveId" clId="{E42F1E79-F902-48BC-9106-2B760DB693F2}" dt="2022-07-08T16:34:50.156" v="19"/>
          <pc:sldLayoutMkLst>
            <pc:docMk/>
            <pc:sldMasterMk cId="3249244313" sldId="2147483660"/>
            <pc:sldLayoutMk cId="3880027346" sldId="2147483666"/>
          </pc:sldLayoutMkLst>
        </pc:sldLayoutChg>
        <pc:sldLayoutChg chg="setBg">
          <pc:chgData name="kirti khera" userId="73e52f166104693d" providerId="LiveId" clId="{E42F1E79-F902-48BC-9106-2B760DB693F2}" dt="2022-07-08T16:34:50.156" v="19"/>
          <pc:sldLayoutMkLst>
            <pc:docMk/>
            <pc:sldMasterMk cId="3249244313" sldId="2147483660"/>
            <pc:sldLayoutMk cId="1019589502" sldId="2147483667"/>
          </pc:sldLayoutMkLst>
        </pc:sldLayoutChg>
        <pc:sldLayoutChg chg="setBg">
          <pc:chgData name="kirti khera" userId="73e52f166104693d" providerId="LiveId" clId="{E42F1E79-F902-48BC-9106-2B760DB693F2}" dt="2022-07-08T16:34:50.156" v="19"/>
          <pc:sldLayoutMkLst>
            <pc:docMk/>
            <pc:sldMasterMk cId="3249244313" sldId="2147483660"/>
            <pc:sldLayoutMk cId="1462535471" sldId="2147483668"/>
          </pc:sldLayoutMkLst>
        </pc:sldLayoutChg>
        <pc:sldLayoutChg chg="setBg">
          <pc:chgData name="kirti khera" userId="73e52f166104693d" providerId="LiveId" clId="{E42F1E79-F902-48BC-9106-2B760DB693F2}" dt="2022-07-08T16:34:50.156" v="19"/>
          <pc:sldLayoutMkLst>
            <pc:docMk/>
            <pc:sldMasterMk cId="3249244313" sldId="2147483660"/>
            <pc:sldLayoutMk cId="1144791111" sldId="2147483669"/>
          </pc:sldLayoutMkLst>
        </pc:sldLayoutChg>
        <pc:sldLayoutChg chg="setBg">
          <pc:chgData name="kirti khera" userId="73e52f166104693d" providerId="LiveId" clId="{E42F1E79-F902-48BC-9106-2B760DB693F2}" dt="2022-07-08T16:34:50.156" v="19"/>
          <pc:sldLayoutMkLst>
            <pc:docMk/>
            <pc:sldMasterMk cId="3249244313" sldId="2147483660"/>
            <pc:sldLayoutMk cId="207378130" sldId="2147483670"/>
          </pc:sldLayoutMkLst>
        </pc:sldLayoutChg>
        <pc:sldLayoutChg chg="setBg">
          <pc:chgData name="kirti khera" userId="73e52f166104693d" providerId="LiveId" clId="{E42F1E79-F902-48BC-9106-2B760DB693F2}" dt="2022-07-08T16:34:50.156" v="19"/>
          <pc:sldLayoutMkLst>
            <pc:docMk/>
            <pc:sldMasterMk cId="3249244313" sldId="2147483660"/>
            <pc:sldLayoutMk cId="581062361" sldId="2147483671"/>
          </pc:sldLayoutMkLst>
        </pc:sldLayoutChg>
        <pc:sldLayoutChg chg="setBg">
          <pc:chgData name="kirti khera" userId="73e52f166104693d" providerId="LiveId" clId="{E42F1E79-F902-48BC-9106-2B760DB693F2}" dt="2022-07-08T16:34:50.156" v="19"/>
          <pc:sldLayoutMkLst>
            <pc:docMk/>
            <pc:sldMasterMk cId="3249244313" sldId="2147483660"/>
            <pc:sldLayoutMk cId="31223308" sldId="2147483672"/>
          </pc:sldLayoutMkLst>
        </pc:sldLayoutChg>
        <pc:sldLayoutChg chg="setBg">
          <pc:chgData name="kirti khera" userId="73e52f166104693d" providerId="LiveId" clId="{E42F1E79-F902-48BC-9106-2B760DB693F2}" dt="2022-07-08T16:34:50.156" v="19"/>
          <pc:sldLayoutMkLst>
            <pc:docMk/>
            <pc:sldMasterMk cId="3249244313" sldId="2147483660"/>
            <pc:sldLayoutMk cId="1127108982" sldId="2147483673"/>
          </pc:sldLayoutMkLst>
        </pc:sldLayoutChg>
        <pc:sldLayoutChg chg="setBg">
          <pc:chgData name="kirti khera" userId="73e52f166104693d" providerId="LiveId" clId="{E42F1E79-F902-48BC-9106-2B760DB693F2}" dt="2022-07-08T16:34:50.156" v="19"/>
          <pc:sldLayoutMkLst>
            <pc:docMk/>
            <pc:sldMasterMk cId="3249244313" sldId="2147483660"/>
            <pc:sldLayoutMk cId="1133107729" sldId="2147483674"/>
          </pc:sldLayoutMkLst>
        </pc:sldLayoutChg>
        <pc:sldLayoutChg chg="setBg">
          <pc:chgData name="kirti khera" userId="73e52f166104693d" providerId="LiveId" clId="{E42F1E79-F902-48BC-9106-2B760DB693F2}" dt="2022-07-08T16:34:50.156" v="19"/>
          <pc:sldLayoutMkLst>
            <pc:docMk/>
            <pc:sldMasterMk cId="3249244313" sldId="2147483660"/>
            <pc:sldLayoutMk cId="1074264102" sldId="2147483675"/>
          </pc:sldLayoutMkLst>
        </pc:sldLayoutChg>
        <pc:sldLayoutChg chg="setBg">
          <pc:chgData name="kirti khera" userId="73e52f166104693d" providerId="LiveId" clId="{E42F1E79-F902-48BC-9106-2B760DB693F2}" dt="2022-07-08T16:34:50.156" v="19"/>
          <pc:sldLayoutMkLst>
            <pc:docMk/>
            <pc:sldMasterMk cId="3249244313" sldId="2147483660"/>
            <pc:sldLayoutMk cId="1229774464" sldId="2147483676"/>
          </pc:sldLayoutMkLst>
        </pc:sldLayoutChg>
        <pc:sldLayoutChg chg="setBg">
          <pc:chgData name="kirti khera" userId="73e52f166104693d" providerId="LiveId" clId="{E42F1E79-F902-48BC-9106-2B760DB693F2}" dt="2022-07-08T16:34:50.156" v="19"/>
          <pc:sldLayoutMkLst>
            <pc:docMk/>
            <pc:sldMasterMk cId="3249244313" sldId="2147483660"/>
            <pc:sldLayoutMk cId="1140231271" sldId="2147483677"/>
          </pc:sldLayoutMkLst>
        </pc:sldLayoutChg>
        <pc:sldLayoutChg chg="setBg">
          <pc:chgData name="kirti khera" userId="73e52f166104693d" providerId="LiveId" clId="{E42F1E79-F902-48BC-9106-2B760DB693F2}" dt="2022-07-08T16:34:50.156" v="19"/>
          <pc:sldLayoutMkLst>
            <pc:docMk/>
            <pc:sldMasterMk cId="3249244313" sldId="2147483660"/>
            <pc:sldLayoutMk cId="1157934942" sldId="2147483678"/>
          </pc:sldLayoutMkLst>
        </pc:sldLayoutChg>
        <pc:sldLayoutChg chg="setBg">
          <pc:chgData name="kirti khera" userId="73e52f166104693d" providerId="LiveId" clId="{E42F1E79-F902-48BC-9106-2B760DB693F2}" dt="2022-07-08T16:34:50.156" v="19"/>
          <pc:sldLayoutMkLst>
            <pc:docMk/>
            <pc:sldMasterMk cId="3249244313" sldId="2147483660"/>
            <pc:sldLayoutMk cId="3246500250" sldId="2147483679"/>
          </pc:sldLayoutMkLst>
        </pc:sldLayoutChg>
        <pc:sldLayoutChg chg="setBg">
          <pc:chgData name="kirti khera" userId="73e52f166104693d" providerId="LiveId" clId="{E42F1E79-F902-48BC-9106-2B760DB693F2}" dt="2022-07-08T16:34:50.156" v="19"/>
          <pc:sldLayoutMkLst>
            <pc:docMk/>
            <pc:sldMasterMk cId="3249244313" sldId="2147483660"/>
            <pc:sldLayoutMk cId="1291593539" sldId="2147483680"/>
          </pc:sldLayoutMkLst>
        </pc:sldLayoutChg>
        <pc:sldLayoutChg chg="setBg">
          <pc:chgData name="kirti khera" userId="73e52f166104693d" providerId="LiveId" clId="{E42F1E79-F902-48BC-9106-2B760DB693F2}" dt="2022-07-08T16:34:50.156" v="19"/>
          <pc:sldLayoutMkLst>
            <pc:docMk/>
            <pc:sldMasterMk cId="3249244313" sldId="2147483660"/>
            <pc:sldLayoutMk cId="2323330092" sldId="2147483681"/>
          </pc:sldLayoutMkLst>
        </pc:sldLayoutChg>
        <pc:sldLayoutChg chg="setBg">
          <pc:chgData name="kirti khera" userId="73e52f166104693d" providerId="LiveId" clId="{E42F1E79-F902-48BC-9106-2B760DB693F2}" dt="2022-07-08T16:34:50.156" v="19"/>
          <pc:sldLayoutMkLst>
            <pc:docMk/>
            <pc:sldMasterMk cId="3249244313" sldId="2147483660"/>
            <pc:sldLayoutMk cId="3512590706" sldId="2147483682"/>
          </pc:sldLayoutMkLst>
        </pc:sldLayoutChg>
        <pc:sldLayoutChg chg="setBg">
          <pc:chgData name="kirti khera" userId="73e52f166104693d" providerId="LiveId" clId="{E42F1E79-F902-48BC-9106-2B760DB693F2}" dt="2022-07-08T16:34:50.156" v="19"/>
          <pc:sldLayoutMkLst>
            <pc:docMk/>
            <pc:sldMasterMk cId="3249244313" sldId="2147483660"/>
            <pc:sldLayoutMk cId="2002307250" sldId="2147483683"/>
          </pc:sldLayoutMkLst>
        </pc:sldLayoutChg>
        <pc:sldLayoutChg chg="setBg">
          <pc:chgData name="kirti khera" userId="73e52f166104693d" providerId="LiveId" clId="{E42F1E79-F902-48BC-9106-2B760DB693F2}" dt="2022-07-08T16:34:50.156" v="19"/>
          <pc:sldLayoutMkLst>
            <pc:docMk/>
            <pc:sldMasterMk cId="3249244313" sldId="2147483660"/>
            <pc:sldLayoutMk cId="3953791942" sldId="2147483684"/>
          </pc:sldLayoutMkLst>
        </pc:sldLayoutChg>
        <pc:sldLayoutChg chg="setBg">
          <pc:chgData name="kirti khera" userId="73e52f166104693d" providerId="LiveId" clId="{E42F1E79-F902-48BC-9106-2B760DB693F2}" dt="2022-07-08T16:34:50.156" v="19"/>
          <pc:sldLayoutMkLst>
            <pc:docMk/>
            <pc:sldMasterMk cId="3249244313" sldId="2147483660"/>
            <pc:sldLayoutMk cId="2959547714" sldId="2147483685"/>
          </pc:sldLayoutMkLst>
        </pc:sldLayoutChg>
        <pc:sldLayoutChg chg="setBg">
          <pc:chgData name="kirti khera" userId="73e52f166104693d" providerId="LiveId" clId="{E42F1E79-F902-48BC-9106-2B760DB693F2}" dt="2022-07-08T16:34:50.156" v="19"/>
          <pc:sldLayoutMkLst>
            <pc:docMk/>
            <pc:sldMasterMk cId="3249244313" sldId="2147483660"/>
            <pc:sldLayoutMk cId="2159163364" sldId="2147483686"/>
          </pc:sldLayoutMkLst>
        </pc:sldLayoutChg>
        <pc:sldLayoutChg chg="setBg">
          <pc:chgData name="kirti khera" userId="73e52f166104693d" providerId="LiveId" clId="{E42F1E79-F902-48BC-9106-2B760DB693F2}" dt="2022-07-08T16:34:50.156" v="19"/>
          <pc:sldLayoutMkLst>
            <pc:docMk/>
            <pc:sldMasterMk cId="3249244313" sldId="2147483660"/>
            <pc:sldLayoutMk cId="183747960" sldId="2147483687"/>
          </pc:sldLayoutMkLst>
        </pc:sldLayoutChg>
      </pc:sldMasterChg>
      <pc:sldMasterChg chg="setBg modSldLayout">
        <pc:chgData name="kirti khera" userId="73e52f166104693d" providerId="LiveId" clId="{E42F1E79-F902-48BC-9106-2B760DB693F2}" dt="2022-07-08T16:34:50.156" v="19"/>
        <pc:sldMasterMkLst>
          <pc:docMk/>
          <pc:sldMasterMk cId="2393860411" sldId="2147483759"/>
        </pc:sldMasterMkLst>
        <pc:sldLayoutChg chg="setBg">
          <pc:chgData name="kirti khera" userId="73e52f166104693d" providerId="LiveId" clId="{E42F1E79-F902-48BC-9106-2B760DB693F2}" dt="2022-07-08T16:34:50.156" v="19"/>
          <pc:sldLayoutMkLst>
            <pc:docMk/>
            <pc:sldMasterMk cId="2393860411" sldId="2147483759"/>
            <pc:sldLayoutMk cId="3713431886" sldId="2147483760"/>
          </pc:sldLayoutMkLst>
        </pc:sldLayoutChg>
        <pc:sldLayoutChg chg="setBg">
          <pc:chgData name="kirti khera" userId="73e52f166104693d" providerId="LiveId" clId="{E42F1E79-F902-48BC-9106-2B760DB693F2}" dt="2022-07-08T16:34:50.156" v="19"/>
          <pc:sldLayoutMkLst>
            <pc:docMk/>
            <pc:sldMasterMk cId="2393860411" sldId="2147483759"/>
            <pc:sldLayoutMk cId="1032189579" sldId="2147483761"/>
          </pc:sldLayoutMkLst>
        </pc:sldLayoutChg>
        <pc:sldLayoutChg chg="setBg">
          <pc:chgData name="kirti khera" userId="73e52f166104693d" providerId="LiveId" clId="{E42F1E79-F902-48BC-9106-2B760DB693F2}" dt="2022-07-08T16:34:50.156" v="19"/>
          <pc:sldLayoutMkLst>
            <pc:docMk/>
            <pc:sldMasterMk cId="2393860411" sldId="2147483759"/>
            <pc:sldLayoutMk cId="2426977216" sldId="2147483762"/>
          </pc:sldLayoutMkLst>
        </pc:sldLayoutChg>
        <pc:sldLayoutChg chg="setBg">
          <pc:chgData name="kirti khera" userId="73e52f166104693d" providerId="LiveId" clId="{E42F1E79-F902-48BC-9106-2B760DB693F2}" dt="2022-07-08T16:34:50.156" v="19"/>
          <pc:sldLayoutMkLst>
            <pc:docMk/>
            <pc:sldMasterMk cId="2393860411" sldId="2147483759"/>
            <pc:sldLayoutMk cId="248954943" sldId="2147483763"/>
          </pc:sldLayoutMkLst>
        </pc:sldLayoutChg>
        <pc:sldLayoutChg chg="setBg">
          <pc:chgData name="kirti khera" userId="73e52f166104693d" providerId="LiveId" clId="{E42F1E79-F902-48BC-9106-2B760DB693F2}" dt="2022-07-08T16:34:50.156" v="19"/>
          <pc:sldLayoutMkLst>
            <pc:docMk/>
            <pc:sldMasterMk cId="2393860411" sldId="2147483759"/>
            <pc:sldLayoutMk cId="4168385997" sldId="2147483764"/>
          </pc:sldLayoutMkLst>
        </pc:sldLayoutChg>
        <pc:sldLayoutChg chg="setBg">
          <pc:chgData name="kirti khera" userId="73e52f166104693d" providerId="LiveId" clId="{E42F1E79-F902-48BC-9106-2B760DB693F2}" dt="2022-07-08T16:34:50.156" v="19"/>
          <pc:sldLayoutMkLst>
            <pc:docMk/>
            <pc:sldMasterMk cId="2393860411" sldId="2147483759"/>
            <pc:sldLayoutMk cId="3866625662" sldId="2147483765"/>
          </pc:sldLayoutMkLst>
        </pc:sldLayoutChg>
        <pc:sldLayoutChg chg="setBg">
          <pc:chgData name="kirti khera" userId="73e52f166104693d" providerId="LiveId" clId="{E42F1E79-F902-48BC-9106-2B760DB693F2}" dt="2022-07-08T16:34:50.156" v="19"/>
          <pc:sldLayoutMkLst>
            <pc:docMk/>
            <pc:sldMasterMk cId="2393860411" sldId="2147483759"/>
            <pc:sldLayoutMk cId="2106381944" sldId="2147483766"/>
          </pc:sldLayoutMkLst>
        </pc:sldLayoutChg>
        <pc:sldLayoutChg chg="setBg">
          <pc:chgData name="kirti khera" userId="73e52f166104693d" providerId="LiveId" clId="{E42F1E79-F902-48BC-9106-2B760DB693F2}" dt="2022-07-08T16:34:50.156" v="19"/>
          <pc:sldLayoutMkLst>
            <pc:docMk/>
            <pc:sldMasterMk cId="2393860411" sldId="2147483759"/>
            <pc:sldLayoutMk cId="1582054047" sldId="2147483767"/>
          </pc:sldLayoutMkLst>
        </pc:sldLayoutChg>
        <pc:sldLayoutChg chg="setBg">
          <pc:chgData name="kirti khera" userId="73e52f166104693d" providerId="LiveId" clId="{E42F1E79-F902-48BC-9106-2B760DB693F2}" dt="2022-07-08T16:34:50.156" v="19"/>
          <pc:sldLayoutMkLst>
            <pc:docMk/>
            <pc:sldMasterMk cId="2393860411" sldId="2147483759"/>
            <pc:sldLayoutMk cId="3732799094" sldId="2147483768"/>
          </pc:sldLayoutMkLst>
        </pc:sldLayoutChg>
        <pc:sldLayoutChg chg="setBg">
          <pc:chgData name="kirti khera" userId="73e52f166104693d" providerId="LiveId" clId="{E42F1E79-F902-48BC-9106-2B760DB693F2}" dt="2022-07-08T16:34:50.156" v="19"/>
          <pc:sldLayoutMkLst>
            <pc:docMk/>
            <pc:sldMasterMk cId="2393860411" sldId="2147483759"/>
            <pc:sldLayoutMk cId="144231416" sldId="2147483769"/>
          </pc:sldLayoutMkLst>
        </pc:sldLayoutChg>
        <pc:sldLayoutChg chg="setBg">
          <pc:chgData name="kirti khera" userId="73e52f166104693d" providerId="LiveId" clId="{E42F1E79-F902-48BC-9106-2B760DB693F2}" dt="2022-07-08T16:34:50.156" v="19"/>
          <pc:sldLayoutMkLst>
            <pc:docMk/>
            <pc:sldMasterMk cId="2393860411" sldId="2147483759"/>
            <pc:sldLayoutMk cId="2693331325" sldId="2147483770"/>
          </pc:sldLayoutMkLst>
        </pc:sldLayoutChg>
        <pc:sldLayoutChg chg="setBg">
          <pc:chgData name="kirti khera" userId="73e52f166104693d" providerId="LiveId" clId="{E42F1E79-F902-48BC-9106-2B760DB693F2}" dt="2022-07-08T16:34:50.156" v="19"/>
          <pc:sldLayoutMkLst>
            <pc:docMk/>
            <pc:sldMasterMk cId="2393860411" sldId="2147483759"/>
            <pc:sldLayoutMk cId="350386264" sldId="2147483771"/>
          </pc:sldLayoutMkLst>
        </pc:sldLayoutChg>
        <pc:sldLayoutChg chg="setBg">
          <pc:chgData name="kirti khera" userId="73e52f166104693d" providerId="LiveId" clId="{E42F1E79-F902-48BC-9106-2B760DB693F2}" dt="2022-07-08T16:34:50.156" v="19"/>
          <pc:sldLayoutMkLst>
            <pc:docMk/>
            <pc:sldMasterMk cId="2393860411" sldId="2147483759"/>
            <pc:sldLayoutMk cId="2815545813" sldId="2147483772"/>
          </pc:sldLayoutMkLst>
        </pc:sldLayoutChg>
        <pc:sldLayoutChg chg="setBg">
          <pc:chgData name="kirti khera" userId="73e52f166104693d" providerId="LiveId" clId="{E42F1E79-F902-48BC-9106-2B760DB693F2}" dt="2022-07-08T16:34:50.156" v="19"/>
          <pc:sldLayoutMkLst>
            <pc:docMk/>
            <pc:sldMasterMk cId="2393860411" sldId="2147483759"/>
            <pc:sldLayoutMk cId="2154126099" sldId="2147483773"/>
          </pc:sldLayoutMkLst>
        </pc:sldLayoutChg>
        <pc:sldLayoutChg chg="setBg">
          <pc:chgData name="kirti khera" userId="73e52f166104693d" providerId="LiveId" clId="{E42F1E79-F902-48BC-9106-2B760DB693F2}" dt="2022-07-08T16:34:50.156" v="19"/>
          <pc:sldLayoutMkLst>
            <pc:docMk/>
            <pc:sldMasterMk cId="2393860411" sldId="2147483759"/>
            <pc:sldLayoutMk cId="3519666725" sldId="2147483774"/>
          </pc:sldLayoutMkLst>
        </pc:sldLayoutChg>
        <pc:sldLayoutChg chg="setBg">
          <pc:chgData name="kirti khera" userId="73e52f166104693d" providerId="LiveId" clId="{E42F1E79-F902-48BC-9106-2B760DB693F2}" dt="2022-07-08T16:34:50.156" v="19"/>
          <pc:sldLayoutMkLst>
            <pc:docMk/>
            <pc:sldMasterMk cId="2393860411" sldId="2147483759"/>
            <pc:sldLayoutMk cId="1881848269" sldId="2147483775"/>
          </pc:sldLayoutMkLst>
        </pc:sldLayoutChg>
        <pc:sldLayoutChg chg="setBg">
          <pc:chgData name="kirti khera" userId="73e52f166104693d" providerId="LiveId" clId="{E42F1E79-F902-48BC-9106-2B760DB693F2}" dt="2022-07-08T16:34:50.156" v="19"/>
          <pc:sldLayoutMkLst>
            <pc:docMk/>
            <pc:sldMasterMk cId="2393860411" sldId="2147483759"/>
            <pc:sldLayoutMk cId="2845360444" sldId="2147483776"/>
          </pc:sldLayoutMkLst>
        </pc:sldLayoutChg>
        <pc:sldLayoutChg chg="setBg">
          <pc:chgData name="kirti khera" userId="73e52f166104693d" providerId="LiveId" clId="{E42F1E79-F902-48BC-9106-2B760DB693F2}" dt="2022-07-08T16:34:50.156" v="19"/>
          <pc:sldLayoutMkLst>
            <pc:docMk/>
            <pc:sldMasterMk cId="2393860411" sldId="2147483759"/>
            <pc:sldLayoutMk cId="3147930072" sldId="2147483777"/>
          </pc:sldLayoutMkLst>
        </pc:sldLayoutChg>
        <pc:sldLayoutChg chg="setBg">
          <pc:chgData name="kirti khera" userId="73e52f166104693d" providerId="LiveId" clId="{E42F1E79-F902-48BC-9106-2B760DB693F2}" dt="2022-07-08T16:34:50.156" v="19"/>
          <pc:sldLayoutMkLst>
            <pc:docMk/>
            <pc:sldMasterMk cId="2393860411" sldId="2147483759"/>
            <pc:sldLayoutMk cId="3107109967" sldId="2147483779"/>
          </pc:sldLayoutMkLst>
        </pc:sldLayoutChg>
        <pc:sldLayoutChg chg="setBg">
          <pc:chgData name="kirti khera" userId="73e52f166104693d" providerId="LiveId" clId="{E42F1E79-F902-48BC-9106-2B760DB693F2}" dt="2022-07-08T16:34:50.156" v="19"/>
          <pc:sldLayoutMkLst>
            <pc:docMk/>
            <pc:sldMasterMk cId="2393860411" sldId="2147483759"/>
            <pc:sldLayoutMk cId="2723642284" sldId="2147483780"/>
          </pc:sldLayoutMkLst>
        </pc:sldLayoutChg>
        <pc:sldLayoutChg chg="setBg">
          <pc:chgData name="kirti khera" userId="73e52f166104693d" providerId="LiveId" clId="{E42F1E79-F902-48BC-9106-2B760DB693F2}" dt="2022-07-08T16:34:50.156" v="19"/>
          <pc:sldLayoutMkLst>
            <pc:docMk/>
            <pc:sldMasterMk cId="2393860411" sldId="2147483759"/>
            <pc:sldLayoutMk cId="4014134890" sldId="2147483781"/>
          </pc:sldLayoutMkLst>
        </pc:sldLayoutChg>
        <pc:sldLayoutChg chg="setBg">
          <pc:chgData name="kirti khera" userId="73e52f166104693d" providerId="LiveId" clId="{E42F1E79-F902-48BC-9106-2B760DB693F2}" dt="2022-07-08T16:34:50.156" v="19"/>
          <pc:sldLayoutMkLst>
            <pc:docMk/>
            <pc:sldMasterMk cId="2393860411" sldId="2147483759"/>
            <pc:sldLayoutMk cId="2800428434" sldId="2147483782"/>
          </pc:sldLayoutMkLst>
        </pc:sldLayoutChg>
      </pc:sldMasterChg>
      <pc:sldMasterChg chg="setBg modSldLayout">
        <pc:chgData name="kirti khera" userId="73e52f166104693d" providerId="LiveId" clId="{E42F1E79-F902-48BC-9106-2B760DB693F2}" dt="2022-07-08T16:34:50.156" v="19"/>
        <pc:sldMasterMkLst>
          <pc:docMk/>
          <pc:sldMasterMk cId="1480559367" sldId="2147483783"/>
        </pc:sldMasterMkLst>
        <pc:sldLayoutChg chg="setBg">
          <pc:chgData name="kirti khera" userId="73e52f166104693d" providerId="LiveId" clId="{E42F1E79-F902-48BC-9106-2B760DB693F2}" dt="2022-07-08T16:34:50.156" v="19"/>
          <pc:sldLayoutMkLst>
            <pc:docMk/>
            <pc:sldMasterMk cId="1480559367" sldId="2147483783"/>
            <pc:sldLayoutMk cId="2117516075" sldId="2147483784"/>
          </pc:sldLayoutMkLst>
        </pc:sldLayoutChg>
        <pc:sldLayoutChg chg="addSp setBg">
          <pc:chgData name="kirti khera" userId="73e52f166104693d" providerId="LiveId" clId="{E42F1E79-F902-48BC-9106-2B760DB693F2}" dt="2022-07-08T16:34:50.156" v="19"/>
          <pc:sldLayoutMkLst>
            <pc:docMk/>
            <pc:sldMasterMk cId="1480559367" sldId="2147483783"/>
            <pc:sldLayoutMk cId="214859716" sldId="2147483785"/>
          </pc:sldLayoutMkLst>
          <pc:picChg chg="add">
            <ac:chgData name="kirti khera" userId="73e52f166104693d" providerId="LiveId" clId="{E42F1E79-F902-48BC-9106-2B760DB693F2}" dt="2022-07-08T16:32:15.490" v="0"/>
            <ac:picMkLst>
              <pc:docMk/>
              <pc:sldMasterMk cId="1480559367" sldId="2147483783"/>
              <pc:sldLayoutMk cId="214859716" sldId="2147483785"/>
              <ac:picMk id="4" creationId="{E8B2AFDF-220D-3ED9-97A1-2CA8EA3B924D}"/>
            </ac:picMkLst>
          </pc:picChg>
        </pc:sldLayoutChg>
        <pc:sldLayoutChg chg="setBg">
          <pc:chgData name="kirti khera" userId="73e52f166104693d" providerId="LiveId" clId="{E42F1E79-F902-48BC-9106-2B760DB693F2}" dt="2022-07-08T16:34:50.156" v="19"/>
          <pc:sldLayoutMkLst>
            <pc:docMk/>
            <pc:sldMasterMk cId="1480559367" sldId="2147483783"/>
            <pc:sldLayoutMk cId="739561235" sldId="2147483786"/>
          </pc:sldLayoutMkLst>
        </pc:sldLayoutChg>
        <pc:sldLayoutChg chg="setBg">
          <pc:chgData name="kirti khera" userId="73e52f166104693d" providerId="LiveId" clId="{E42F1E79-F902-48BC-9106-2B760DB693F2}" dt="2022-07-08T16:34:50.156" v="19"/>
          <pc:sldLayoutMkLst>
            <pc:docMk/>
            <pc:sldMasterMk cId="1480559367" sldId="2147483783"/>
            <pc:sldLayoutMk cId="2871482589" sldId="2147483787"/>
          </pc:sldLayoutMkLst>
        </pc:sldLayoutChg>
        <pc:sldLayoutChg chg="setBg">
          <pc:chgData name="kirti khera" userId="73e52f166104693d" providerId="LiveId" clId="{E42F1E79-F902-48BC-9106-2B760DB693F2}" dt="2022-07-08T16:34:50.156" v="19"/>
          <pc:sldLayoutMkLst>
            <pc:docMk/>
            <pc:sldMasterMk cId="1480559367" sldId="2147483783"/>
            <pc:sldLayoutMk cId="3889758616" sldId="2147483788"/>
          </pc:sldLayoutMkLst>
        </pc:sldLayoutChg>
        <pc:sldLayoutChg chg="setBg">
          <pc:chgData name="kirti khera" userId="73e52f166104693d" providerId="LiveId" clId="{E42F1E79-F902-48BC-9106-2B760DB693F2}" dt="2022-07-08T16:34:50.156" v="19"/>
          <pc:sldLayoutMkLst>
            <pc:docMk/>
            <pc:sldMasterMk cId="1480559367" sldId="2147483783"/>
            <pc:sldLayoutMk cId="340410184" sldId="2147483789"/>
          </pc:sldLayoutMkLst>
        </pc:sldLayoutChg>
        <pc:sldLayoutChg chg="setBg">
          <pc:chgData name="kirti khera" userId="73e52f166104693d" providerId="LiveId" clId="{E42F1E79-F902-48BC-9106-2B760DB693F2}" dt="2022-07-08T16:34:50.156" v="19"/>
          <pc:sldLayoutMkLst>
            <pc:docMk/>
            <pc:sldMasterMk cId="1480559367" sldId="2147483783"/>
            <pc:sldLayoutMk cId="1133785263" sldId="2147483790"/>
          </pc:sldLayoutMkLst>
        </pc:sldLayoutChg>
        <pc:sldLayoutChg chg="setBg">
          <pc:chgData name="kirti khera" userId="73e52f166104693d" providerId="LiveId" clId="{E42F1E79-F902-48BC-9106-2B760DB693F2}" dt="2022-07-08T16:34:50.156" v="19"/>
          <pc:sldLayoutMkLst>
            <pc:docMk/>
            <pc:sldMasterMk cId="1480559367" sldId="2147483783"/>
            <pc:sldLayoutMk cId="866749718" sldId="2147483791"/>
          </pc:sldLayoutMkLst>
        </pc:sldLayoutChg>
        <pc:sldLayoutChg chg="setBg">
          <pc:chgData name="kirti khera" userId="73e52f166104693d" providerId="LiveId" clId="{E42F1E79-F902-48BC-9106-2B760DB693F2}" dt="2022-07-08T16:34:50.156" v="19"/>
          <pc:sldLayoutMkLst>
            <pc:docMk/>
            <pc:sldMasterMk cId="1480559367" sldId="2147483783"/>
            <pc:sldLayoutMk cId="707391184" sldId="2147483792"/>
          </pc:sldLayoutMkLst>
        </pc:sldLayoutChg>
        <pc:sldLayoutChg chg="setBg">
          <pc:chgData name="kirti khera" userId="73e52f166104693d" providerId="LiveId" clId="{E42F1E79-F902-48BC-9106-2B760DB693F2}" dt="2022-07-08T16:34:50.156" v="19"/>
          <pc:sldLayoutMkLst>
            <pc:docMk/>
            <pc:sldMasterMk cId="1480559367" sldId="2147483783"/>
            <pc:sldLayoutMk cId="1668994653" sldId="2147483793"/>
          </pc:sldLayoutMkLst>
        </pc:sldLayoutChg>
        <pc:sldLayoutChg chg="setBg">
          <pc:chgData name="kirti khera" userId="73e52f166104693d" providerId="LiveId" clId="{E42F1E79-F902-48BC-9106-2B760DB693F2}" dt="2022-07-08T16:34:50.156" v="19"/>
          <pc:sldLayoutMkLst>
            <pc:docMk/>
            <pc:sldMasterMk cId="1480559367" sldId="2147483783"/>
            <pc:sldLayoutMk cId="3743433453" sldId="2147483794"/>
          </pc:sldLayoutMkLst>
        </pc:sldLayoutChg>
        <pc:sldLayoutChg chg="setBg">
          <pc:chgData name="kirti khera" userId="73e52f166104693d" providerId="LiveId" clId="{E42F1E79-F902-48BC-9106-2B760DB693F2}" dt="2022-07-08T16:34:50.156" v="19"/>
          <pc:sldLayoutMkLst>
            <pc:docMk/>
            <pc:sldMasterMk cId="1480559367" sldId="2147483783"/>
            <pc:sldLayoutMk cId="3846348780" sldId="2147483795"/>
          </pc:sldLayoutMkLst>
        </pc:sldLayoutChg>
        <pc:sldLayoutChg chg="setBg">
          <pc:chgData name="kirti khera" userId="73e52f166104693d" providerId="LiveId" clId="{E42F1E79-F902-48BC-9106-2B760DB693F2}" dt="2022-07-08T16:34:50.156" v="19"/>
          <pc:sldLayoutMkLst>
            <pc:docMk/>
            <pc:sldMasterMk cId="1480559367" sldId="2147483783"/>
            <pc:sldLayoutMk cId="2038065676" sldId="2147483796"/>
          </pc:sldLayoutMkLst>
        </pc:sldLayoutChg>
        <pc:sldLayoutChg chg="setBg">
          <pc:chgData name="kirti khera" userId="73e52f166104693d" providerId="LiveId" clId="{E42F1E79-F902-48BC-9106-2B760DB693F2}" dt="2022-07-08T16:34:50.156" v="19"/>
          <pc:sldLayoutMkLst>
            <pc:docMk/>
            <pc:sldMasterMk cId="1480559367" sldId="2147483783"/>
            <pc:sldLayoutMk cId="143212657" sldId="2147483797"/>
          </pc:sldLayoutMkLst>
        </pc:sldLayoutChg>
        <pc:sldLayoutChg chg="setBg">
          <pc:chgData name="kirti khera" userId="73e52f166104693d" providerId="LiveId" clId="{E42F1E79-F902-48BC-9106-2B760DB693F2}" dt="2022-07-08T16:34:50.156" v="19"/>
          <pc:sldLayoutMkLst>
            <pc:docMk/>
            <pc:sldMasterMk cId="1480559367" sldId="2147483783"/>
            <pc:sldLayoutMk cId="2163353627" sldId="2147483798"/>
          </pc:sldLayoutMkLst>
        </pc:sldLayoutChg>
        <pc:sldLayoutChg chg="setBg">
          <pc:chgData name="kirti khera" userId="73e52f166104693d" providerId="LiveId" clId="{E42F1E79-F902-48BC-9106-2B760DB693F2}" dt="2022-07-08T16:34:50.156" v="19"/>
          <pc:sldLayoutMkLst>
            <pc:docMk/>
            <pc:sldMasterMk cId="1480559367" sldId="2147483783"/>
            <pc:sldLayoutMk cId="3746389817" sldId="2147483799"/>
          </pc:sldLayoutMkLst>
        </pc:sldLayoutChg>
        <pc:sldLayoutChg chg="setBg">
          <pc:chgData name="kirti khera" userId="73e52f166104693d" providerId="LiveId" clId="{E42F1E79-F902-48BC-9106-2B760DB693F2}" dt="2022-07-08T16:34:50.156" v="19"/>
          <pc:sldLayoutMkLst>
            <pc:docMk/>
            <pc:sldMasterMk cId="1480559367" sldId="2147483783"/>
            <pc:sldLayoutMk cId="3986711674" sldId="2147483800"/>
          </pc:sldLayoutMkLst>
        </pc:sldLayoutChg>
        <pc:sldLayoutChg chg="setBg">
          <pc:chgData name="kirti khera" userId="73e52f166104693d" providerId="LiveId" clId="{E42F1E79-F902-48BC-9106-2B760DB693F2}" dt="2022-07-08T16:34:50.156" v="19"/>
          <pc:sldLayoutMkLst>
            <pc:docMk/>
            <pc:sldMasterMk cId="1480559367" sldId="2147483783"/>
            <pc:sldLayoutMk cId="2747067428" sldId="2147483801"/>
          </pc:sldLayoutMkLst>
        </pc:sldLayoutChg>
        <pc:sldLayoutChg chg="setBg">
          <pc:chgData name="kirti khera" userId="73e52f166104693d" providerId="LiveId" clId="{E42F1E79-F902-48BC-9106-2B760DB693F2}" dt="2022-07-08T16:34:50.156" v="19"/>
          <pc:sldLayoutMkLst>
            <pc:docMk/>
            <pc:sldMasterMk cId="1480559367" sldId="2147483783"/>
            <pc:sldLayoutMk cId="3955375057" sldId="2147483802"/>
          </pc:sldLayoutMkLst>
        </pc:sldLayoutChg>
        <pc:sldLayoutChg chg="setBg">
          <pc:chgData name="kirti khera" userId="73e52f166104693d" providerId="LiveId" clId="{E42F1E79-F902-48BC-9106-2B760DB693F2}" dt="2022-07-08T16:34:50.156" v="19"/>
          <pc:sldLayoutMkLst>
            <pc:docMk/>
            <pc:sldMasterMk cId="1480559367" sldId="2147483783"/>
            <pc:sldLayoutMk cId="957124700" sldId="2147483803"/>
          </pc:sldLayoutMkLst>
        </pc:sldLayoutChg>
        <pc:sldLayoutChg chg="setBg">
          <pc:chgData name="kirti khera" userId="73e52f166104693d" providerId="LiveId" clId="{E42F1E79-F902-48BC-9106-2B760DB693F2}" dt="2022-07-08T16:34:50.156" v="19"/>
          <pc:sldLayoutMkLst>
            <pc:docMk/>
            <pc:sldMasterMk cId="1480559367" sldId="2147483783"/>
            <pc:sldLayoutMk cId="4160746959" sldId="2147483804"/>
          </pc:sldLayoutMkLst>
        </pc:sldLayoutChg>
        <pc:sldLayoutChg chg="setBg">
          <pc:chgData name="kirti khera" userId="73e52f166104693d" providerId="LiveId" clId="{E42F1E79-F902-48BC-9106-2B760DB693F2}" dt="2022-07-08T16:34:50.156" v="19"/>
          <pc:sldLayoutMkLst>
            <pc:docMk/>
            <pc:sldMasterMk cId="1480559367" sldId="2147483783"/>
            <pc:sldLayoutMk cId="935902225" sldId="2147483805"/>
          </pc:sldLayoutMkLst>
        </pc:sldLayoutChg>
        <pc:sldLayoutChg chg="setBg">
          <pc:chgData name="kirti khera" userId="73e52f166104693d" providerId="LiveId" clId="{E42F1E79-F902-48BC-9106-2B760DB693F2}" dt="2022-07-08T16:34:50.156" v="19"/>
          <pc:sldLayoutMkLst>
            <pc:docMk/>
            <pc:sldMasterMk cId="1480559367" sldId="2147483783"/>
            <pc:sldLayoutMk cId="621226856" sldId="2147483806"/>
          </pc:sldLayoutMkLst>
        </pc:sldLayoutChg>
        <pc:sldLayoutChg chg="setBg">
          <pc:chgData name="kirti khera" userId="73e52f166104693d" providerId="LiveId" clId="{E42F1E79-F902-48BC-9106-2B760DB693F2}" dt="2022-07-08T16:34:50.156" v="19"/>
          <pc:sldLayoutMkLst>
            <pc:docMk/>
            <pc:sldMasterMk cId="1480559367" sldId="2147483783"/>
            <pc:sldLayoutMk cId="3524093598" sldId="2147483807"/>
          </pc:sldLayoutMkLst>
        </pc:sldLayoutChg>
        <pc:sldLayoutChg chg="setBg">
          <pc:chgData name="kirti khera" userId="73e52f166104693d" providerId="LiveId" clId="{E42F1E79-F902-48BC-9106-2B760DB693F2}" dt="2022-07-08T16:34:50.156" v="19"/>
          <pc:sldLayoutMkLst>
            <pc:docMk/>
            <pc:sldMasterMk cId="1480559367" sldId="2147483783"/>
            <pc:sldLayoutMk cId="4227696192" sldId="2147483808"/>
          </pc:sldLayoutMkLst>
        </pc:sldLayoutChg>
        <pc:sldLayoutChg chg="setBg">
          <pc:chgData name="kirti khera" userId="73e52f166104693d" providerId="LiveId" clId="{E42F1E79-F902-48BC-9106-2B760DB693F2}" dt="2022-07-08T16:34:50.156" v="19"/>
          <pc:sldLayoutMkLst>
            <pc:docMk/>
            <pc:sldMasterMk cId="1480559367" sldId="2147483783"/>
            <pc:sldLayoutMk cId="4284507505" sldId="2147483809"/>
          </pc:sldLayoutMkLst>
        </pc:sldLayoutChg>
        <pc:sldLayoutChg chg="addSp setBg">
          <pc:chgData name="kirti khera" userId="73e52f166104693d" providerId="LiveId" clId="{E42F1E79-F902-48BC-9106-2B760DB693F2}" dt="2022-07-08T16:34:50.156" v="19"/>
          <pc:sldLayoutMkLst>
            <pc:docMk/>
            <pc:sldMasterMk cId="1480559367" sldId="2147483783"/>
            <pc:sldLayoutMk cId="550926035" sldId="2147483810"/>
          </pc:sldLayoutMkLst>
          <pc:spChg chg="add">
            <ac:chgData name="kirti khera" userId="73e52f166104693d" providerId="LiveId" clId="{E42F1E79-F902-48BC-9106-2B760DB693F2}" dt="2022-07-08T16:32:15.490" v="0"/>
            <ac:spMkLst>
              <pc:docMk/>
              <pc:sldMasterMk cId="1480559367" sldId="2147483783"/>
              <pc:sldLayoutMk cId="550926035" sldId="2147483810"/>
              <ac:spMk id="4" creationId="{6A797E44-31A6-A31D-E23E-92440B530A96}"/>
            </ac:spMkLst>
          </pc:spChg>
        </pc:sldLayoutChg>
      </pc:sldMasterChg>
      <pc:sldMasterChg chg="setBg modSldLayout">
        <pc:chgData name="kirti khera" userId="73e52f166104693d" providerId="LiveId" clId="{E42F1E79-F902-48BC-9106-2B760DB693F2}" dt="2022-07-08T16:34:50.156" v="19"/>
        <pc:sldMasterMkLst>
          <pc:docMk/>
          <pc:sldMasterMk cId="3393634733" sldId="2147483811"/>
        </pc:sldMasterMkLst>
        <pc:sldLayoutChg chg="setBg">
          <pc:chgData name="kirti khera" userId="73e52f166104693d" providerId="LiveId" clId="{E42F1E79-F902-48BC-9106-2B760DB693F2}" dt="2022-07-08T16:34:50.156" v="19"/>
          <pc:sldLayoutMkLst>
            <pc:docMk/>
            <pc:sldMasterMk cId="3393634733" sldId="2147483811"/>
            <pc:sldLayoutMk cId="2520256315" sldId="2147483812"/>
          </pc:sldLayoutMkLst>
        </pc:sldLayoutChg>
        <pc:sldLayoutChg chg="setBg">
          <pc:chgData name="kirti khera" userId="73e52f166104693d" providerId="LiveId" clId="{E42F1E79-F902-48BC-9106-2B760DB693F2}" dt="2022-07-08T16:34:50.156" v="19"/>
          <pc:sldLayoutMkLst>
            <pc:docMk/>
            <pc:sldMasterMk cId="3393634733" sldId="2147483811"/>
            <pc:sldLayoutMk cId="113637366" sldId="2147483813"/>
          </pc:sldLayoutMkLst>
        </pc:sldLayoutChg>
        <pc:sldLayoutChg chg="setBg">
          <pc:chgData name="kirti khera" userId="73e52f166104693d" providerId="LiveId" clId="{E42F1E79-F902-48BC-9106-2B760DB693F2}" dt="2022-07-08T16:34:50.156" v="19"/>
          <pc:sldLayoutMkLst>
            <pc:docMk/>
            <pc:sldMasterMk cId="3393634733" sldId="2147483811"/>
            <pc:sldLayoutMk cId="4101380741" sldId="2147483814"/>
          </pc:sldLayoutMkLst>
        </pc:sldLayoutChg>
        <pc:sldLayoutChg chg="setBg">
          <pc:chgData name="kirti khera" userId="73e52f166104693d" providerId="LiveId" clId="{E42F1E79-F902-48BC-9106-2B760DB693F2}" dt="2022-07-08T16:34:50.156" v="19"/>
          <pc:sldLayoutMkLst>
            <pc:docMk/>
            <pc:sldMasterMk cId="3393634733" sldId="2147483811"/>
            <pc:sldLayoutMk cId="2406193375" sldId="2147483815"/>
          </pc:sldLayoutMkLst>
        </pc:sldLayoutChg>
        <pc:sldLayoutChg chg="setBg">
          <pc:chgData name="kirti khera" userId="73e52f166104693d" providerId="LiveId" clId="{E42F1E79-F902-48BC-9106-2B760DB693F2}" dt="2022-07-08T16:34:50.156" v="19"/>
          <pc:sldLayoutMkLst>
            <pc:docMk/>
            <pc:sldMasterMk cId="3393634733" sldId="2147483811"/>
            <pc:sldLayoutMk cId="1237964490" sldId="2147483816"/>
          </pc:sldLayoutMkLst>
        </pc:sldLayoutChg>
        <pc:sldLayoutChg chg="setBg">
          <pc:chgData name="kirti khera" userId="73e52f166104693d" providerId="LiveId" clId="{E42F1E79-F902-48BC-9106-2B760DB693F2}" dt="2022-07-08T16:34:50.156" v="19"/>
          <pc:sldLayoutMkLst>
            <pc:docMk/>
            <pc:sldMasterMk cId="3393634733" sldId="2147483811"/>
            <pc:sldLayoutMk cId="3737410662" sldId="2147483817"/>
          </pc:sldLayoutMkLst>
        </pc:sldLayoutChg>
        <pc:sldLayoutChg chg="setBg">
          <pc:chgData name="kirti khera" userId="73e52f166104693d" providerId="LiveId" clId="{E42F1E79-F902-48BC-9106-2B760DB693F2}" dt="2022-07-08T16:34:50.156" v="19"/>
          <pc:sldLayoutMkLst>
            <pc:docMk/>
            <pc:sldMasterMk cId="3393634733" sldId="2147483811"/>
            <pc:sldLayoutMk cId="251741082" sldId="2147483818"/>
          </pc:sldLayoutMkLst>
        </pc:sldLayoutChg>
        <pc:sldLayoutChg chg="setBg">
          <pc:chgData name="kirti khera" userId="73e52f166104693d" providerId="LiveId" clId="{E42F1E79-F902-48BC-9106-2B760DB693F2}" dt="2022-07-08T16:34:50.156" v="19"/>
          <pc:sldLayoutMkLst>
            <pc:docMk/>
            <pc:sldMasterMk cId="3393634733" sldId="2147483811"/>
            <pc:sldLayoutMk cId="2658448734" sldId="2147483819"/>
          </pc:sldLayoutMkLst>
        </pc:sldLayoutChg>
        <pc:sldLayoutChg chg="setBg">
          <pc:chgData name="kirti khera" userId="73e52f166104693d" providerId="LiveId" clId="{E42F1E79-F902-48BC-9106-2B760DB693F2}" dt="2022-07-08T16:34:50.156" v="19"/>
          <pc:sldLayoutMkLst>
            <pc:docMk/>
            <pc:sldMasterMk cId="3393634733" sldId="2147483811"/>
            <pc:sldLayoutMk cId="4244106609" sldId="2147483820"/>
          </pc:sldLayoutMkLst>
        </pc:sldLayoutChg>
        <pc:sldLayoutChg chg="setBg">
          <pc:chgData name="kirti khera" userId="73e52f166104693d" providerId="LiveId" clId="{E42F1E79-F902-48BC-9106-2B760DB693F2}" dt="2022-07-08T16:34:50.156" v="19"/>
          <pc:sldLayoutMkLst>
            <pc:docMk/>
            <pc:sldMasterMk cId="3393634733" sldId="2147483811"/>
            <pc:sldLayoutMk cId="2306523465" sldId="2147483821"/>
          </pc:sldLayoutMkLst>
        </pc:sldLayoutChg>
        <pc:sldLayoutChg chg="setBg">
          <pc:chgData name="kirti khera" userId="73e52f166104693d" providerId="LiveId" clId="{E42F1E79-F902-48BC-9106-2B760DB693F2}" dt="2022-07-08T16:34:50.156" v="19"/>
          <pc:sldLayoutMkLst>
            <pc:docMk/>
            <pc:sldMasterMk cId="3393634733" sldId="2147483811"/>
            <pc:sldLayoutMk cId="1381822941" sldId="2147483822"/>
          </pc:sldLayoutMkLst>
        </pc:sldLayoutChg>
        <pc:sldLayoutChg chg="setBg">
          <pc:chgData name="kirti khera" userId="73e52f166104693d" providerId="LiveId" clId="{E42F1E79-F902-48BC-9106-2B760DB693F2}" dt="2022-07-08T16:34:50.156" v="19"/>
          <pc:sldLayoutMkLst>
            <pc:docMk/>
            <pc:sldMasterMk cId="3393634733" sldId="2147483811"/>
            <pc:sldLayoutMk cId="2853593633" sldId="2147483823"/>
          </pc:sldLayoutMkLst>
        </pc:sldLayoutChg>
        <pc:sldLayoutChg chg="setBg">
          <pc:chgData name="kirti khera" userId="73e52f166104693d" providerId="LiveId" clId="{E42F1E79-F902-48BC-9106-2B760DB693F2}" dt="2022-07-08T16:34:50.156" v="19"/>
          <pc:sldLayoutMkLst>
            <pc:docMk/>
            <pc:sldMasterMk cId="3393634733" sldId="2147483811"/>
            <pc:sldLayoutMk cId="509457384" sldId="2147483824"/>
          </pc:sldLayoutMkLst>
        </pc:sldLayoutChg>
        <pc:sldLayoutChg chg="setBg">
          <pc:chgData name="kirti khera" userId="73e52f166104693d" providerId="LiveId" clId="{E42F1E79-F902-48BC-9106-2B760DB693F2}" dt="2022-07-08T16:34:50.156" v="19"/>
          <pc:sldLayoutMkLst>
            <pc:docMk/>
            <pc:sldMasterMk cId="3393634733" sldId="2147483811"/>
            <pc:sldLayoutMk cId="2248898376" sldId="2147483825"/>
          </pc:sldLayoutMkLst>
        </pc:sldLayoutChg>
        <pc:sldLayoutChg chg="setBg">
          <pc:chgData name="kirti khera" userId="73e52f166104693d" providerId="LiveId" clId="{E42F1E79-F902-48BC-9106-2B760DB693F2}" dt="2022-07-08T16:34:50.156" v="19"/>
          <pc:sldLayoutMkLst>
            <pc:docMk/>
            <pc:sldMasterMk cId="3393634733" sldId="2147483811"/>
            <pc:sldLayoutMk cId="1907460661" sldId="2147483826"/>
          </pc:sldLayoutMkLst>
        </pc:sldLayoutChg>
        <pc:sldLayoutChg chg="setBg">
          <pc:chgData name="kirti khera" userId="73e52f166104693d" providerId="LiveId" clId="{E42F1E79-F902-48BC-9106-2B760DB693F2}" dt="2022-07-08T16:34:50.156" v="19"/>
          <pc:sldLayoutMkLst>
            <pc:docMk/>
            <pc:sldMasterMk cId="3393634733" sldId="2147483811"/>
            <pc:sldLayoutMk cId="919491814" sldId="2147483827"/>
          </pc:sldLayoutMkLst>
        </pc:sldLayoutChg>
        <pc:sldLayoutChg chg="setBg">
          <pc:chgData name="kirti khera" userId="73e52f166104693d" providerId="LiveId" clId="{E42F1E79-F902-48BC-9106-2B760DB693F2}" dt="2022-07-08T16:34:50.156" v="19"/>
          <pc:sldLayoutMkLst>
            <pc:docMk/>
            <pc:sldMasterMk cId="3393634733" sldId="2147483811"/>
            <pc:sldLayoutMk cId="76949327" sldId="2147483828"/>
          </pc:sldLayoutMkLst>
        </pc:sldLayoutChg>
        <pc:sldLayoutChg chg="setBg">
          <pc:chgData name="kirti khera" userId="73e52f166104693d" providerId="LiveId" clId="{E42F1E79-F902-48BC-9106-2B760DB693F2}" dt="2022-07-08T16:34:50.156" v="19"/>
          <pc:sldLayoutMkLst>
            <pc:docMk/>
            <pc:sldMasterMk cId="3393634733" sldId="2147483811"/>
            <pc:sldLayoutMk cId="942277548" sldId="2147483829"/>
          </pc:sldLayoutMkLst>
        </pc:sldLayoutChg>
        <pc:sldLayoutChg chg="setBg">
          <pc:chgData name="kirti khera" userId="73e52f166104693d" providerId="LiveId" clId="{E42F1E79-F902-48BC-9106-2B760DB693F2}" dt="2022-07-08T16:34:50.156" v="19"/>
          <pc:sldLayoutMkLst>
            <pc:docMk/>
            <pc:sldMasterMk cId="3393634733" sldId="2147483811"/>
            <pc:sldLayoutMk cId="953982585" sldId="2147483830"/>
          </pc:sldLayoutMkLst>
        </pc:sldLayoutChg>
        <pc:sldLayoutChg chg="setBg">
          <pc:chgData name="kirti khera" userId="73e52f166104693d" providerId="LiveId" clId="{E42F1E79-F902-48BC-9106-2B760DB693F2}" dt="2022-07-08T16:34:50.156" v="19"/>
          <pc:sldLayoutMkLst>
            <pc:docMk/>
            <pc:sldMasterMk cId="3393634733" sldId="2147483811"/>
            <pc:sldLayoutMk cId="1763883120" sldId="2147483831"/>
          </pc:sldLayoutMkLst>
        </pc:sldLayoutChg>
        <pc:sldLayoutChg chg="setBg">
          <pc:chgData name="kirti khera" userId="73e52f166104693d" providerId="LiveId" clId="{E42F1E79-F902-48BC-9106-2B760DB693F2}" dt="2022-07-08T16:34:50.156" v="19"/>
          <pc:sldLayoutMkLst>
            <pc:docMk/>
            <pc:sldMasterMk cId="3393634733" sldId="2147483811"/>
            <pc:sldLayoutMk cId="425404898" sldId="2147483832"/>
          </pc:sldLayoutMkLst>
        </pc:sldLayoutChg>
        <pc:sldLayoutChg chg="setBg">
          <pc:chgData name="kirti khera" userId="73e52f166104693d" providerId="LiveId" clId="{E42F1E79-F902-48BC-9106-2B760DB693F2}" dt="2022-07-08T16:34:50.156" v="19"/>
          <pc:sldLayoutMkLst>
            <pc:docMk/>
            <pc:sldMasterMk cId="3393634733" sldId="2147483811"/>
            <pc:sldLayoutMk cId="3078366679" sldId="2147483833"/>
          </pc:sldLayoutMkLst>
        </pc:sldLayoutChg>
      </pc:sldMasterChg>
    </pc:docChg>
  </pc:docChgLst>
  <pc:docChgLst>
    <pc:chgData name="kirti khera" userId="73e52f166104693d" providerId="LiveId" clId="{38021464-D06B-4332-A7FA-EB7F5C994073}"/>
    <pc:docChg chg="undo custSel addSld delSld modSld">
      <pc:chgData name="kirti khera" userId="73e52f166104693d" providerId="LiveId" clId="{38021464-D06B-4332-A7FA-EB7F5C994073}" dt="2022-07-08T20:49:52.575" v="635" actId="1076"/>
      <pc:docMkLst>
        <pc:docMk/>
      </pc:docMkLst>
      <pc:sldChg chg="modSp add mod">
        <pc:chgData name="kirti khera" userId="73e52f166104693d" providerId="LiveId" clId="{38021464-D06B-4332-A7FA-EB7F5C994073}" dt="2022-07-08T20:44:27.370" v="592" actId="20577"/>
        <pc:sldMkLst>
          <pc:docMk/>
          <pc:sldMk cId="4075768549" sldId="270"/>
        </pc:sldMkLst>
        <pc:spChg chg="mod">
          <ac:chgData name="kirti khera" userId="73e52f166104693d" providerId="LiveId" clId="{38021464-D06B-4332-A7FA-EB7F5C994073}" dt="2022-07-08T20:44:27.370" v="592" actId="20577"/>
          <ac:spMkLst>
            <pc:docMk/>
            <pc:sldMk cId="4075768549" sldId="270"/>
            <ac:spMk id="11" creationId="{EF876811-5A4D-1E34-48BF-76911E1BE013}"/>
          </ac:spMkLst>
        </pc:spChg>
      </pc:sldChg>
      <pc:sldChg chg="del">
        <pc:chgData name="kirti khera" userId="73e52f166104693d" providerId="LiveId" clId="{38021464-D06B-4332-A7FA-EB7F5C994073}" dt="2022-07-08T20:43:41.206" v="568" actId="2696"/>
        <pc:sldMkLst>
          <pc:docMk/>
          <pc:sldMk cId="4257096896" sldId="270"/>
        </pc:sldMkLst>
      </pc:sldChg>
      <pc:sldChg chg="delSp modSp add del mod">
        <pc:chgData name="kirti khera" userId="73e52f166104693d" providerId="LiveId" clId="{38021464-D06B-4332-A7FA-EB7F5C994073}" dt="2022-07-08T20:36:48.499" v="148" actId="2696"/>
        <pc:sldMkLst>
          <pc:docMk/>
          <pc:sldMk cId="0" sldId="271"/>
        </pc:sldMkLst>
        <pc:spChg chg="mod">
          <ac:chgData name="kirti khera" userId="73e52f166104693d" providerId="LiveId" clId="{38021464-D06B-4332-A7FA-EB7F5C994073}" dt="2022-07-08T20:25:50.905" v="5" actId="1076"/>
          <ac:spMkLst>
            <pc:docMk/>
            <pc:sldMk cId="0" sldId="271"/>
            <ac:spMk id="2" creationId="{00000000-0000-0000-0000-000000000000}"/>
          </ac:spMkLst>
        </pc:spChg>
        <pc:spChg chg="mod">
          <ac:chgData name="kirti khera" userId="73e52f166104693d" providerId="LiveId" clId="{38021464-D06B-4332-A7FA-EB7F5C994073}" dt="2022-07-08T20:26:17.471" v="18" actId="20577"/>
          <ac:spMkLst>
            <pc:docMk/>
            <pc:sldMk cId="0" sldId="271"/>
            <ac:spMk id="8" creationId="{00000000-0000-0000-0000-000000000000}"/>
          </ac:spMkLst>
        </pc:spChg>
        <pc:spChg chg="del">
          <ac:chgData name="kirti khera" userId="73e52f166104693d" providerId="LiveId" clId="{38021464-D06B-4332-A7FA-EB7F5C994073}" dt="2022-07-08T20:26:22.625" v="19" actId="478"/>
          <ac:spMkLst>
            <pc:docMk/>
            <pc:sldMk cId="0" sldId="271"/>
            <ac:spMk id="30" creationId="{00000000-0000-0000-0000-000000000000}"/>
          </ac:spMkLst>
        </pc:spChg>
        <pc:picChg chg="mod">
          <ac:chgData name="kirti khera" userId="73e52f166104693d" providerId="LiveId" clId="{38021464-D06B-4332-A7FA-EB7F5C994073}" dt="2022-07-08T20:25:35.947" v="2" actId="1076"/>
          <ac:picMkLst>
            <pc:docMk/>
            <pc:sldMk cId="0" sldId="271"/>
            <ac:picMk id="9" creationId="{0D83CB36-D246-8131-3F5C-BB6151A7D700}"/>
          </ac:picMkLst>
        </pc:picChg>
      </pc:sldChg>
      <pc:sldChg chg="add">
        <pc:chgData name="kirti khera" userId="73e52f166104693d" providerId="LiveId" clId="{38021464-D06B-4332-A7FA-EB7F5C994073}" dt="2022-07-08T20:37:04.301" v="149"/>
        <pc:sldMkLst>
          <pc:docMk/>
          <pc:sldMk cId="1320015993" sldId="271"/>
        </pc:sldMkLst>
      </pc:sldChg>
      <pc:sldChg chg="modSp mod">
        <pc:chgData name="kirti khera" userId="73e52f166104693d" providerId="LiveId" clId="{38021464-D06B-4332-A7FA-EB7F5C994073}" dt="2022-07-08T20:44:48.372" v="602" actId="20577"/>
        <pc:sldMkLst>
          <pc:docMk/>
          <pc:sldMk cId="0" sldId="278"/>
        </pc:sldMkLst>
        <pc:spChg chg="mod">
          <ac:chgData name="kirti khera" userId="73e52f166104693d" providerId="LiveId" clId="{38021464-D06B-4332-A7FA-EB7F5C994073}" dt="2022-07-08T20:44:48.372" v="602" actId="20577"/>
          <ac:spMkLst>
            <pc:docMk/>
            <pc:sldMk cId="0" sldId="278"/>
            <ac:spMk id="2" creationId="{00000000-0000-0000-0000-000000000000}"/>
          </ac:spMkLst>
        </pc:spChg>
        <pc:spChg chg="mod">
          <ac:chgData name="kirti khera" userId="73e52f166104693d" providerId="LiveId" clId="{38021464-D06B-4332-A7FA-EB7F5C994073}" dt="2022-07-08T20:42:57.754" v="567" actId="20577"/>
          <ac:spMkLst>
            <pc:docMk/>
            <pc:sldMk cId="0" sldId="278"/>
            <ac:spMk id="5" creationId="{00000000-0000-0000-0000-000000000000}"/>
          </ac:spMkLst>
        </pc:spChg>
      </pc:sldChg>
      <pc:sldChg chg="addSp modSp mod modAnim">
        <pc:chgData name="kirti khera" userId="73e52f166104693d" providerId="LiveId" clId="{38021464-D06B-4332-A7FA-EB7F5C994073}" dt="2022-07-08T20:49:52.575" v="635" actId="1076"/>
        <pc:sldMkLst>
          <pc:docMk/>
          <pc:sldMk cId="162648041" sldId="507"/>
        </pc:sldMkLst>
        <pc:picChg chg="add mod">
          <ac:chgData name="kirti khera" userId="73e52f166104693d" providerId="LiveId" clId="{38021464-D06B-4332-A7FA-EB7F5C994073}" dt="2022-07-08T20:49:52.575" v="635" actId="1076"/>
          <ac:picMkLst>
            <pc:docMk/>
            <pc:sldMk cId="162648041" sldId="507"/>
            <ac:picMk id="2" creationId="{C4FAAD95-7224-FAE8-610A-D2B4F0D3B5B8}"/>
          </ac:picMkLst>
        </pc:picChg>
      </pc:sldChg>
      <pc:sldChg chg="addSp delSp modSp del mod">
        <pc:chgData name="kirti khera" userId="73e52f166104693d" providerId="LiveId" clId="{38021464-D06B-4332-A7FA-EB7F5C994073}" dt="2022-07-08T20:31:18.327" v="53" actId="47"/>
        <pc:sldMkLst>
          <pc:docMk/>
          <pc:sldMk cId="648090997" sldId="511"/>
        </pc:sldMkLst>
        <pc:spChg chg="add del mod">
          <ac:chgData name="kirti khera" userId="73e52f166104693d" providerId="LiveId" clId="{38021464-D06B-4332-A7FA-EB7F5C994073}" dt="2022-07-08T20:28:38.915" v="29" actId="1076"/>
          <ac:spMkLst>
            <pc:docMk/>
            <pc:sldMk cId="648090997" sldId="511"/>
            <ac:spMk id="3" creationId="{0E347692-49ED-89BA-B03E-EB188BB33C12}"/>
          </ac:spMkLst>
        </pc:spChg>
        <pc:spChg chg="add del mod">
          <ac:chgData name="kirti khera" userId="73e52f166104693d" providerId="LiveId" clId="{38021464-D06B-4332-A7FA-EB7F5C994073}" dt="2022-07-08T20:28:37.840" v="28" actId="478"/>
          <ac:spMkLst>
            <pc:docMk/>
            <pc:sldMk cId="648090997" sldId="511"/>
            <ac:spMk id="9" creationId="{28FFF1A0-CF5A-3EF1-1E2B-71038C6E1BEF}"/>
          </ac:spMkLst>
        </pc:spChg>
      </pc:sldChg>
      <pc:sldChg chg="addSp modSp new mod">
        <pc:chgData name="kirti khera" userId="73e52f166104693d" providerId="LiveId" clId="{38021464-D06B-4332-A7FA-EB7F5C994073}" dt="2022-07-08T20:32:58.064" v="72" actId="20577"/>
        <pc:sldMkLst>
          <pc:docMk/>
          <pc:sldMk cId="2579577357" sldId="520"/>
        </pc:sldMkLst>
        <pc:spChg chg="add mod">
          <ac:chgData name="kirti khera" userId="73e52f166104693d" providerId="LiveId" clId="{38021464-D06B-4332-A7FA-EB7F5C994073}" dt="2022-07-08T20:31:07.360" v="52" actId="1076"/>
          <ac:spMkLst>
            <pc:docMk/>
            <pc:sldMk cId="2579577357" sldId="520"/>
            <ac:spMk id="6" creationId="{F02BDF1F-9CD8-B6E1-D85F-F1B7B1C0727E}"/>
          </ac:spMkLst>
        </pc:spChg>
        <pc:spChg chg="add mod">
          <ac:chgData name="kirti khera" userId="73e52f166104693d" providerId="LiveId" clId="{38021464-D06B-4332-A7FA-EB7F5C994073}" dt="2022-07-08T20:32:58.064" v="72" actId="20577"/>
          <ac:spMkLst>
            <pc:docMk/>
            <pc:sldMk cId="2579577357" sldId="520"/>
            <ac:spMk id="8" creationId="{048A65D3-7DF9-A30E-589E-419A79DD5BEF}"/>
          </ac:spMkLst>
        </pc:spChg>
      </pc:sldChg>
      <pc:sldChg chg="addSp modSp new mod">
        <pc:chgData name="kirti khera" userId="73e52f166104693d" providerId="LiveId" clId="{38021464-D06B-4332-A7FA-EB7F5C994073}" dt="2022-07-08T20:35:20.702" v="147" actId="20577"/>
        <pc:sldMkLst>
          <pc:docMk/>
          <pc:sldMk cId="2215625907" sldId="521"/>
        </pc:sldMkLst>
        <pc:spChg chg="add mod">
          <ac:chgData name="kirti khera" userId="73e52f166104693d" providerId="LiveId" clId="{38021464-D06B-4332-A7FA-EB7F5C994073}" dt="2022-07-08T20:32:11.403" v="58" actId="1076"/>
          <ac:spMkLst>
            <pc:docMk/>
            <pc:sldMk cId="2215625907" sldId="521"/>
            <ac:spMk id="6" creationId="{54C32EAC-CC23-24C4-799F-ED1E19725A11}"/>
          </ac:spMkLst>
        </pc:spChg>
        <pc:spChg chg="add mod">
          <ac:chgData name="kirti khera" userId="73e52f166104693d" providerId="LiveId" clId="{38021464-D06B-4332-A7FA-EB7F5C994073}" dt="2022-07-08T20:35:20.702" v="147" actId="20577"/>
          <ac:spMkLst>
            <pc:docMk/>
            <pc:sldMk cId="2215625907" sldId="521"/>
            <ac:spMk id="8" creationId="{D2BACC99-57D6-94B2-0490-CF694CE50404}"/>
          </ac:spMkLst>
        </pc:spChg>
        <pc:spChg chg="add mod">
          <ac:chgData name="kirti khera" userId="73e52f166104693d" providerId="LiveId" clId="{38021464-D06B-4332-A7FA-EB7F5C994073}" dt="2022-07-08T20:33:28.236" v="99" actId="1076"/>
          <ac:spMkLst>
            <pc:docMk/>
            <pc:sldMk cId="2215625907" sldId="521"/>
            <ac:spMk id="9" creationId="{CD2EBA4D-ECFB-2DFA-56FD-2459DC571CD9}"/>
          </ac:spMkLst>
        </pc:spChg>
      </pc:sldChg>
      <pc:sldChg chg="modSp new mod">
        <pc:chgData name="kirti khera" userId="73e52f166104693d" providerId="LiveId" clId="{38021464-D06B-4332-A7FA-EB7F5C994073}" dt="2022-07-08T20:45:27.605" v="633" actId="20577"/>
        <pc:sldMkLst>
          <pc:docMk/>
          <pc:sldMk cId="2802045090" sldId="522"/>
        </pc:sldMkLst>
        <pc:spChg chg="mod">
          <ac:chgData name="kirti khera" userId="73e52f166104693d" providerId="LiveId" clId="{38021464-D06B-4332-A7FA-EB7F5C994073}" dt="2022-07-08T20:45:27.605" v="633" actId="20577"/>
          <ac:spMkLst>
            <pc:docMk/>
            <pc:sldMk cId="2802045090" sldId="522"/>
            <ac:spMk id="2" creationId="{2DA58F7E-F564-009B-ECAA-997A9D55BC71}"/>
          </ac:spMkLst>
        </pc:spChg>
      </pc:sldChg>
      <pc:sldMasterChg chg="delSldLayout">
        <pc:chgData name="kirti khera" userId="73e52f166104693d" providerId="LiveId" clId="{38021464-D06B-4332-A7FA-EB7F5C994073}" dt="2022-07-08T20:43:41.206" v="568" actId="2696"/>
        <pc:sldMasterMkLst>
          <pc:docMk/>
          <pc:sldMasterMk cId="2393860411" sldId="2147483759"/>
        </pc:sldMasterMkLst>
        <pc:sldLayoutChg chg="del">
          <pc:chgData name="kirti khera" userId="73e52f166104693d" providerId="LiveId" clId="{38021464-D06B-4332-A7FA-EB7F5C994073}" dt="2022-07-08T20:43:41.206" v="568" actId="2696"/>
          <pc:sldLayoutMkLst>
            <pc:docMk/>
            <pc:sldMasterMk cId="2393860411" sldId="2147483759"/>
            <pc:sldLayoutMk cId="2723642284" sldId="2147483780"/>
          </pc:sldLayoutMkLst>
        </pc:sldLayoutChg>
        <pc:sldLayoutChg chg="del">
          <pc:chgData name="kirti khera" userId="73e52f166104693d" providerId="LiveId" clId="{38021464-D06B-4332-A7FA-EB7F5C994073}" dt="2022-07-08T20:36:48.499" v="148" actId="2696"/>
          <pc:sldLayoutMkLst>
            <pc:docMk/>
            <pc:sldMasterMk cId="2393860411" sldId="2147483759"/>
            <pc:sldLayoutMk cId="2910863454" sldId="214748383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9D887-6342-4719-892C-507E09F23F57}" type="datetimeFigureOut">
              <a:rPr lang="de-DE" smtClean="0"/>
              <a:t>09.07.2022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4435C-7806-4183-96F0-1EA83C34C205}" type="slidenum">
              <a:rPr lang="de-DE" smtClean="0"/>
              <a:t>‹Nr.›</a:t>
            </a:fld>
            <a:endParaRPr lang="de-DE"/>
          </a:p>
        </p:txBody>
      </p:sp>
    </p:spTree>
    <p:extLst>
      <p:ext uri="{BB962C8B-B14F-4D97-AF65-F5344CB8AC3E}">
        <p14:creationId xmlns:p14="http://schemas.microsoft.com/office/powerpoint/2010/main" val="417532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1"/>
                </a:solidFill>
              </a:defRPr>
            </a:lvl1pPr>
          </a:lstStyle>
          <a:p>
            <a:r>
              <a:rPr lang="de-DE"/>
              <a:t>Titelmasterformat durch Klicken bearbeiten</a:t>
            </a:r>
            <a:endParaRPr lang="de-DE" dirty="0"/>
          </a:p>
        </p:txBody>
      </p:sp>
      <p:sp>
        <p:nvSpPr>
          <p:cNvPr id="4" name="Datumsplatzhalter 3"/>
          <p:cNvSpPr>
            <a:spLocks noGrp="1"/>
          </p:cNvSpPr>
          <p:nvPr>
            <p:ph type="dt" sz="half" idx="13"/>
          </p:nvPr>
        </p:nvSpPr>
        <p:spPr/>
        <p:txBody>
          <a:bodyPr/>
          <a:lstStyle>
            <a:lvl1pPr>
              <a:defRPr/>
            </a:lvl1pPr>
          </a:lstStyle>
          <a:p>
            <a:pPr>
              <a:defRPr/>
            </a:pPr>
            <a:fld id="{27253118-C42E-4277-8409-7EFB81BA8926}"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619742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OLETT: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5A73A229-B94B-40D0-B757-86812476FED6}"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0737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OLETT: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ABA0C6FE-E8D6-4A03-B294-B03B8356BF45}"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581062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L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595616EA-A037-46DD-807D-8DC87409F48C}"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1223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LBLAU: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942B240E-4A35-4D3B-84F8-AC751C142E7E}"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127108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LBL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97A41E34-1B2A-45B7-B0D5-F4E08C1D0616}"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133107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UNKE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BE5EF64E-7F3E-4D05-8628-778F1CCB5568}"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074264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UNKELBLAU: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521D928D-D2F8-4224-BD7B-E964138DDFC0}"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229774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UNKELBL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5A41DA49-8B40-482B-8072-F4E0F0B61327}"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140231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68356622-9E05-4658-8494-355EDD3B8900}"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157934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ANGE: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EAEC8E30-B126-4D4D-B361-D900AD410514}"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246500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3" name="Grafik 6" descr="PPT_Tite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bwMode="gray">
          <a:xfrm>
            <a:off x="575733" y="441325"/>
            <a:ext cx="9169400" cy="5975350"/>
          </a:xfrm>
        </p:spPr>
        <p:txBody>
          <a:bodyPr anchor="ctr"/>
          <a:lstStyle>
            <a:lvl1pPr>
              <a:lnSpc>
                <a:spcPct val="80000"/>
              </a:lnSpc>
              <a:defRPr sz="4500" cap="all" baseline="0">
                <a:solidFill>
                  <a:schemeClr val="bg1"/>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1107816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188BCC58-2316-488B-B537-5820CBD20BBF}"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291593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AU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E5829344-BDAF-4F10-9041-3B580279E0A0}"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323330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U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4AFA7C91-6C8D-4BA2-9FDA-6EFAF131299B}"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512590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AU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67BEE87B-F432-4066-93A3-6836C120FA52}"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002307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IGE: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E9E9CF4B-F7B9-46F1-8599-DA37A8010375}"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953791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IGE: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85527DB9-10F9-4A58-AF28-C4D8DD025126}"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959547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IGE: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607B087A-D72A-4699-AED2-46258F887F94}"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159163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sp>
        <p:nvSpPr>
          <p:cNvPr id="3" name="Rechteck 2"/>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2" name="Titel 1"/>
          <p:cNvSpPr>
            <a:spLocks noGrp="1"/>
          </p:cNvSpPr>
          <p:nvPr>
            <p:ph type="title"/>
          </p:nvPr>
        </p:nvSpPr>
        <p:spPr bwMode="gray">
          <a:xfrm>
            <a:off x="575733" y="548680"/>
            <a:ext cx="9169400" cy="5862066"/>
          </a:xfrm>
        </p:spPr>
        <p:txBody>
          <a:bodyPr anchor="ctr"/>
          <a:lstStyle>
            <a:lvl1pPr>
              <a:defRPr sz="3800" cap="all" baseline="0">
                <a:solidFill>
                  <a:schemeClr val="bg1"/>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18374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de-DE"/>
              <a:t>Mastertitelformat bearbeiten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7983232" y="5037663"/>
            <a:ext cx="897467" cy="279400"/>
          </a:xfrm>
        </p:spPr>
        <p:txBody>
          <a:bodyPr/>
          <a:lstStyle/>
          <a:p>
            <a:pPr>
              <a:defRPr/>
            </a:pPr>
            <a:fld id="{89947772-A5F2-4276-B868-E11AEAAA97D8}" type="datetime1">
              <a:rPr lang="de-DE" smtClean="0"/>
              <a:t>09.07.2022</a:t>
            </a:fld>
            <a:endParaRPr lang="de-DE"/>
          </a:p>
        </p:txBody>
      </p:sp>
      <p:sp>
        <p:nvSpPr>
          <p:cNvPr id="5" name="Footer Placeholder 4"/>
          <p:cNvSpPr>
            <a:spLocks noGrp="1"/>
          </p:cNvSpPr>
          <p:nvPr>
            <p:ph type="ftr" sz="quarter" idx="11"/>
          </p:nvPr>
        </p:nvSpPr>
        <p:spPr>
          <a:xfrm>
            <a:off x="2692397" y="5037663"/>
            <a:ext cx="5214635" cy="279400"/>
          </a:xfrm>
        </p:spPr>
        <p:txBody>
          <a:bodyPr/>
          <a:lstStyle/>
          <a:p>
            <a:pPr>
              <a:defRPr/>
            </a:pPr>
            <a:r>
              <a:rPr lang="de-DE"/>
              <a:t>Goethe-Institut</a:t>
            </a: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a:pPr/>
              <a:t>‹Nr.›</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3431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fld id="{7CF393AB-4E13-4F31-A929-E52D0C322E60}"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E97799C9-84D9-46D2-A11E-BCF8A720529D}" type="slidenum">
              <a:rPr lang="en-US"/>
              <a:t>‹Nr.›</a:t>
            </a:fld>
            <a:endParaRPr lang="en-US"/>
          </a:p>
        </p:txBody>
      </p:sp>
    </p:spTree>
    <p:extLst>
      <p:ext uri="{BB962C8B-B14F-4D97-AF65-F5344CB8AC3E}">
        <p14:creationId xmlns:p14="http://schemas.microsoft.com/office/powerpoint/2010/main" val="103218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4CEF1E4A-1BD6-4866-90E8-C3F51708821D}"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575196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1AEA33B9-3556-481F-A2FB-935EC85BEC02}"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6977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a:defRPr/>
            </a:pPr>
            <a:fld id="{8B02B0D4-E6C7-4A55-A418-84BB4EC90A80}" type="datetime1">
              <a:rPr lang="de-DE" smtClean="0"/>
              <a:t>09.07.2022</a:t>
            </a:fld>
            <a:endParaRPr lang="de-DE"/>
          </a:p>
        </p:txBody>
      </p:sp>
      <p:sp>
        <p:nvSpPr>
          <p:cNvPr id="6" name="Footer Placeholder 5"/>
          <p:cNvSpPr>
            <a:spLocks noGrp="1"/>
          </p:cNvSpPr>
          <p:nvPr>
            <p:ph type="ftr" sz="quarter" idx="11"/>
          </p:nvPr>
        </p:nvSpPr>
        <p:spPr/>
        <p:txBody>
          <a:bodyPr/>
          <a:lstStyle/>
          <a:p>
            <a:pPr>
              <a:defRPr/>
            </a:pPr>
            <a:r>
              <a:rPr lang="de-DE"/>
              <a:t>Goethe-Institut</a:t>
            </a:r>
          </a:p>
        </p:txBody>
      </p:sp>
      <p:sp>
        <p:nvSpPr>
          <p:cNvPr id="7" name="Slide Number Placeholder 6"/>
          <p:cNvSpPr>
            <a:spLocks noGrp="1"/>
          </p:cNvSpPr>
          <p:nvPr>
            <p:ph type="sldNum" sz="quarter" idx="12"/>
          </p:nvPr>
        </p:nvSpPr>
        <p:spPr/>
        <p:txBody>
          <a:bodyPr/>
          <a:lstStyle/>
          <a:p>
            <a:fld id="{5D84065D-F351-4B03-BD91-D8A6B8D4B362}" type="slidenum">
              <a:rPr lang="en-US"/>
              <a:t>‹Nr.›</a:t>
            </a:fld>
            <a:endParaRPr lang="en-US"/>
          </a:p>
        </p:txBody>
      </p:sp>
    </p:spTree>
    <p:extLst>
      <p:ext uri="{BB962C8B-B14F-4D97-AF65-F5344CB8AC3E}">
        <p14:creationId xmlns:p14="http://schemas.microsoft.com/office/powerpoint/2010/main" val="248954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a:defRPr/>
            </a:pPr>
            <a:fld id="{5F968FF3-5AEF-4DDD-BA75-F702D1B8E1E7}" type="datetime1">
              <a:rPr lang="de-DE" smtClean="0"/>
              <a:t>09.07.2022</a:t>
            </a:fld>
            <a:endParaRPr lang="de-DE"/>
          </a:p>
        </p:txBody>
      </p:sp>
      <p:sp>
        <p:nvSpPr>
          <p:cNvPr id="8" name="Footer Placeholder 7"/>
          <p:cNvSpPr>
            <a:spLocks noGrp="1"/>
          </p:cNvSpPr>
          <p:nvPr>
            <p:ph type="ftr" sz="quarter" idx="11"/>
          </p:nvPr>
        </p:nvSpPr>
        <p:spPr/>
        <p:txBody>
          <a:bodyPr/>
          <a:lstStyle/>
          <a:p>
            <a:pPr>
              <a:defRPr/>
            </a:pPr>
            <a:r>
              <a:rPr lang="de-DE"/>
              <a:t>Goethe-Institut</a:t>
            </a:r>
          </a:p>
        </p:txBody>
      </p:sp>
      <p:sp>
        <p:nvSpPr>
          <p:cNvPr id="9" name="Slide Number Placeholder 8"/>
          <p:cNvSpPr>
            <a:spLocks noGrp="1"/>
          </p:cNvSpPr>
          <p:nvPr>
            <p:ph type="sldNum" sz="quarter" idx="12"/>
          </p:nvPr>
        </p:nvSpPr>
        <p:spPr/>
        <p:txBody>
          <a:bodyPr/>
          <a:lstStyle/>
          <a:p>
            <a:fld id="{D57F1E4F-1CFF-5643-939E-217C01CDF565}" type="slidenum">
              <a:rPr lang="en-US"/>
              <a:pPr/>
              <a:t>‹Nr.›</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8385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a:defRPr/>
            </a:pPr>
            <a:fld id="{81078CF5-90D3-493E-B94B-066E795BC4D2}" type="datetime1">
              <a:rPr lang="de-DE" smtClean="0"/>
              <a:t>09.07.2022</a:t>
            </a:fld>
            <a:endParaRPr lang="de-DE"/>
          </a:p>
        </p:txBody>
      </p:sp>
      <p:sp>
        <p:nvSpPr>
          <p:cNvPr id="4" name="Footer Placeholder 3"/>
          <p:cNvSpPr>
            <a:spLocks noGrp="1"/>
          </p:cNvSpPr>
          <p:nvPr>
            <p:ph type="ftr" sz="quarter" idx="11"/>
          </p:nvPr>
        </p:nvSpPr>
        <p:spPr/>
        <p:txBody>
          <a:bodyPr/>
          <a:lstStyle/>
          <a:p>
            <a:pPr>
              <a:defRPr/>
            </a:pPr>
            <a:r>
              <a:rPr lang="de-DE"/>
              <a:t>Goethe-Institut</a:t>
            </a:r>
          </a:p>
        </p:txBody>
      </p:sp>
      <p:sp>
        <p:nvSpPr>
          <p:cNvPr id="5" name="Slide Number Placeholder 4"/>
          <p:cNvSpPr>
            <a:spLocks noGrp="1"/>
          </p:cNvSpPr>
          <p:nvPr>
            <p:ph type="sldNum" sz="quarter" idx="12"/>
          </p:nvPr>
        </p:nvSpPr>
        <p:spPr/>
        <p:txBody>
          <a:bodyPr/>
          <a:lstStyle/>
          <a:p>
            <a:fld id="{D57F1E4F-1CFF-5643-939E-217C01CDF565}" type="slidenum">
              <a:rPr lang="en-US"/>
              <a:pPr/>
              <a:t>‹Nr.›</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6625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B33676-9036-499F-958F-23A3F458AD06}" type="datetime1">
              <a:rPr lang="de-DE" smtClean="0"/>
              <a:t>09.07.2022</a:t>
            </a:fld>
            <a:endParaRPr lang="de-DE"/>
          </a:p>
        </p:txBody>
      </p:sp>
      <p:sp>
        <p:nvSpPr>
          <p:cNvPr id="3" name="Footer Placeholder 2"/>
          <p:cNvSpPr>
            <a:spLocks noGrp="1"/>
          </p:cNvSpPr>
          <p:nvPr>
            <p:ph type="ftr" sz="quarter" idx="11"/>
          </p:nvPr>
        </p:nvSpPr>
        <p:spPr/>
        <p:txBody>
          <a:bodyPr/>
          <a:lstStyle/>
          <a:p>
            <a:pPr>
              <a:defRPr/>
            </a:pPr>
            <a:r>
              <a:rPr lang="de-DE"/>
              <a:t>Goethe-Institut</a:t>
            </a:r>
          </a:p>
        </p:txBody>
      </p:sp>
      <p:sp>
        <p:nvSpPr>
          <p:cNvPr id="4" name="Slide Number Placeholder 3"/>
          <p:cNvSpPr>
            <a:spLocks noGrp="1"/>
          </p:cNvSpPr>
          <p:nvPr>
            <p:ph type="sldNum" sz="quarter" idx="12"/>
          </p:nvPr>
        </p:nvSpPr>
        <p:spPr/>
        <p:txBody>
          <a:bodyPr/>
          <a:lstStyle/>
          <a:p>
            <a:fld id="{D57F1E4F-1CFF-5643-939E-217C01CDF565}" type="slidenum">
              <a:rPr lang="en-US"/>
              <a:pPr/>
              <a:t>‹Nr.›</a:t>
            </a:fld>
            <a:endParaRPr lang="en-US"/>
          </a:p>
        </p:txBody>
      </p:sp>
    </p:spTree>
    <p:extLst>
      <p:ext uri="{BB962C8B-B14F-4D97-AF65-F5344CB8AC3E}">
        <p14:creationId xmlns:p14="http://schemas.microsoft.com/office/powerpoint/2010/main" val="2106381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de-DE"/>
              <a:t>Mastertitelformat bearbeiten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a:defRPr/>
            </a:pPr>
            <a:fld id="{BB52F700-D7B4-464A-A8F1-A80C097F4DBB}" type="datetime1">
              <a:rPr lang="de-DE" smtClean="0"/>
              <a:t>09.07.2022</a:t>
            </a:fld>
            <a:endParaRPr lang="de-DE"/>
          </a:p>
        </p:txBody>
      </p:sp>
      <p:sp>
        <p:nvSpPr>
          <p:cNvPr id="6" name="Footer Placeholder 5"/>
          <p:cNvSpPr>
            <a:spLocks noGrp="1"/>
          </p:cNvSpPr>
          <p:nvPr>
            <p:ph type="ftr" sz="quarter" idx="11"/>
          </p:nvPr>
        </p:nvSpPr>
        <p:spPr/>
        <p:txBody>
          <a:bodyPr/>
          <a:lstStyle/>
          <a:p>
            <a:pPr>
              <a:defRPr/>
            </a:pPr>
            <a:r>
              <a:rPr lang="de-DE"/>
              <a:t>Goethe-Institut</a:t>
            </a:r>
          </a:p>
        </p:txBody>
      </p:sp>
      <p:sp>
        <p:nvSpPr>
          <p:cNvPr id="7" name="Slide Number Placeholder 6"/>
          <p:cNvSpPr>
            <a:spLocks noGrp="1"/>
          </p:cNvSpPr>
          <p:nvPr>
            <p:ph type="sldNum" sz="quarter" idx="12"/>
          </p:nvPr>
        </p:nvSpPr>
        <p:spPr/>
        <p:txBody>
          <a:bodyPr/>
          <a:lstStyle/>
          <a:p>
            <a:fld id="{D57F1E4F-1CFF-5643-939E-217C01CDF565}" type="slidenum">
              <a:rPr lang="en-US"/>
              <a:pPr/>
              <a:t>‹Nr.›</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054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de-DE"/>
              <a:t>Mastertitelformat bearbeiten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a:defRPr/>
            </a:pPr>
            <a:fld id="{9820A139-12C4-4CB7-AA7F-012CF5FB78A9}" type="datetime1">
              <a:rPr lang="de-DE" smtClean="0"/>
              <a:t>09.07.2022</a:t>
            </a:fld>
            <a:endParaRPr lang="de-DE"/>
          </a:p>
        </p:txBody>
      </p:sp>
      <p:sp>
        <p:nvSpPr>
          <p:cNvPr id="6" name="Footer Placeholder 5"/>
          <p:cNvSpPr>
            <a:spLocks noGrp="1"/>
          </p:cNvSpPr>
          <p:nvPr>
            <p:ph type="ftr" sz="quarter" idx="11"/>
          </p:nvPr>
        </p:nvSpPr>
        <p:spPr/>
        <p:txBody>
          <a:bodyPr/>
          <a:lstStyle/>
          <a:p>
            <a:pPr>
              <a:defRPr/>
            </a:pPr>
            <a:r>
              <a:rPr lang="de-DE"/>
              <a:t>Goethe-Institut</a:t>
            </a:r>
          </a:p>
        </p:txBody>
      </p:sp>
      <p:sp>
        <p:nvSpPr>
          <p:cNvPr id="7" name="Slide Number Placeholder 6"/>
          <p:cNvSpPr>
            <a:spLocks noGrp="1"/>
          </p:cNvSpPr>
          <p:nvPr>
            <p:ph type="sldNum" sz="quarter" idx="12"/>
          </p:nvPr>
        </p:nvSpPr>
        <p:spPr/>
        <p:txBody>
          <a:bodyPr/>
          <a:lstStyle/>
          <a:p>
            <a:fld id="{D57F1E4F-1CFF-5643-939E-217C01CDF565}" type="slidenum">
              <a:rPr lang="en-US"/>
              <a:pPr/>
              <a:t>‹Nr.›</a:t>
            </a:fld>
            <a:endParaRPr lang="en-US"/>
          </a:p>
        </p:txBody>
      </p:sp>
    </p:spTree>
    <p:extLst>
      <p:ext uri="{BB962C8B-B14F-4D97-AF65-F5344CB8AC3E}">
        <p14:creationId xmlns:p14="http://schemas.microsoft.com/office/powerpoint/2010/main" val="3732799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a:defRPr/>
            </a:pPr>
            <a:fld id="{8D045C85-B3F6-4C2B-91D5-1D0B5BE7CE81}" type="datetime1">
              <a:rPr lang="de-DE" smtClean="0"/>
              <a:t>09.07.2022</a:t>
            </a:fld>
            <a:endParaRPr lang="de-DE"/>
          </a:p>
        </p:txBody>
      </p:sp>
      <p:sp>
        <p:nvSpPr>
          <p:cNvPr id="6" name="Footer Placeholder 5"/>
          <p:cNvSpPr>
            <a:spLocks noGrp="1"/>
          </p:cNvSpPr>
          <p:nvPr>
            <p:ph type="ftr" sz="quarter" idx="11"/>
          </p:nvPr>
        </p:nvSpPr>
        <p:spPr/>
        <p:txBody>
          <a:bodyPr/>
          <a:lstStyle/>
          <a:p>
            <a:pPr>
              <a:defRPr/>
            </a:pPr>
            <a:r>
              <a:rPr lang="de-DE"/>
              <a:t>Goethe-Institut</a:t>
            </a:r>
          </a:p>
        </p:txBody>
      </p:sp>
      <p:sp>
        <p:nvSpPr>
          <p:cNvPr id="7" name="Slide Number Placeholder 6"/>
          <p:cNvSpPr>
            <a:spLocks noGrp="1"/>
          </p:cNvSpPr>
          <p:nvPr>
            <p:ph type="sldNum" sz="quarter" idx="12"/>
          </p:nvPr>
        </p:nvSpPr>
        <p:spPr/>
        <p:txBody>
          <a:bodyPr/>
          <a:lstStyle/>
          <a:p>
            <a:fld id="{D57F1E4F-1CFF-5643-939E-217C01CDF565}" type="slidenum">
              <a:rPr lang="en-US"/>
              <a:pPr/>
              <a:t>‹Nr.›</a:t>
            </a:fld>
            <a:endParaRPr lang="en-US"/>
          </a:p>
        </p:txBody>
      </p:sp>
    </p:spTree>
    <p:extLst>
      <p:ext uri="{BB962C8B-B14F-4D97-AF65-F5344CB8AC3E}">
        <p14:creationId xmlns:p14="http://schemas.microsoft.com/office/powerpoint/2010/main" val="144231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FB4842FA-F645-4567-AF53-CD7538AF947A}"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3331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9E1792E6-05F9-4C63-B62D-1B513E4C189C}"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86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Ü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B6BC404E-0C67-47C5-ADBE-4250D5766D5E}"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331200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87688EBB-B1D7-4A51-B307-3133E2423459}"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spTree>
    <p:extLst>
      <p:ext uri="{BB962C8B-B14F-4D97-AF65-F5344CB8AC3E}">
        <p14:creationId xmlns:p14="http://schemas.microsoft.com/office/powerpoint/2010/main" val="2815545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93EAEDAA-8061-4A74-AE16-E7E94AB8B0AF}"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4126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63BC3E29-1C38-4B3B-9546-DE4412F875C4}"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9666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fld id="{C9450F85-BCCE-46D4-B692-7EFF5DE47AF4}"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1848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fld id="{8389128F-3F5B-47C8-9C45-0C0817649BD8}"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5360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1B6215CB-F44E-4FC2-8DD8-F6F57C8A7D61}"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147930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UNKE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en-US"/>
              <a:t>Click to edit Master title style</a:t>
            </a:r>
            <a:endParaRPr lang="de-DE" dirty="0"/>
          </a:p>
        </p:txBody>
      </p:sp>
      <p:sp>
        <p:nvSpPr>
          <p:cNvPr id="3" name="Datumsplatzhalter 3"/>
          <p:cNvSpPr>
            <a:spLocks noGrp="1"/>
          </p:cNvSpPr>
          <p:nvPr>
            <p:ph type="dt" sz="half" idx="10"/>
          </p:nvPr>
        </p:nvSpPr>
        <p:spPr/>
        <p:txBody>
          <a:bodyPr/>
          <a:lstStyle>
            <a:lvl1pPr>
              <a:defRPr/>
            </a:lvl1pPr>
          </a:lstStyle>
          <a:p>
            <a:pPr>
              <a:defRPr/>
            </a:pPr>
            <a:fld id="{6AFF81C7-1B42-41B2-967A-7845589CB11A}"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107109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1"/>
                </a:solidFill>
              </a:defRPr>
            </a:lvl1pPr>
          </a:lstStyle>
          <a:p>
            <a:r>
              <a:rPr lang="en-US"/>
              <a:t>Click to edit Master title style</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marL="355600" indent="-355600">
              <a:spcBef>
                <a:spcPts val="1200"/>
              </a:spcBef>
              <a:buFont typeface="+mj-lt"/>
              <a:buAutoNum type="arabicPeriod"/>
              <a:defRPr sz="2100" cap="all" baseline="0"/>
            </a:lvl1pPr>
            <a:lvl2pPr marL="625475" indent="-273050">
              <a:lnSpc>
                <a:spcPct val="120000"/>
              </a:lnSpc>
              <a:buFont typeface="+mj-lt"/>
              <a:buAutoNum type="arabicPeriod"/>
              <a:defRPr sz="1600" cap="none" baseline="0"/>
            </a:lvl2pPr>
            <a:lvl3pPr marL="808038" indent="-182563">
              <a:lnSpc>
                <a:spcPct val="120000"/>
              </a:lnSpc>
              <a:tabLst/>
              <a:defRPr sz="1600" cap="none" baseline="0"/>
            </a:lvl3pPr>
            <a:lvl4pPr marL="984250" indent="-176213" defTabSz="987425">
              <a:lnSpc>
                <a:spcPct val="120000"/>
              </a:lnSpc>
              <a:defRPr sz="1600" cap="none" baseline="0"/>
            </a:lvl4pPr>
            <a:lvl5pPr marL="1166813" indent="-182563">
              <a:lnSpc>
                <a:spcPct val="120000"/>
              </a:lnSpc>
              <a:defRPr sz="1600" cap="none"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p:cNvSpPr>
            <a:spLocks noGrp="1"/>
          </p:cNvSpPr>
          <p:nvPr>
            <p:ph type="dt" sz="half" idx="13"/>
          </p:nvPr>
        </p:nvSpPr>
        <p:spPr/>
        <p:txBody>
          <a:bodyPr/>
          <a:lstStyle>
            <a:lvl1pPr>
              <a:defRPr/>
            </a:lvl1pPr>
          </a:lstStyle>
          <a:p>
            <a:pPr>
              <a:defRPr/>
            </a:pPr>
            <a:fld id="{9117B521-A4E9-47BD-BF76-CF1A54AF0DFA}"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4014134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1"/>
                </a:solidFill>
              </a:defRPr>
            </a:lvl1pPr>
          </a:lstStyle>
          <a:p>
            <a:r>
              <a:rPr lang="de-DE"/>
              <a:t>Titelmasterformat durch Klicken bearbeiten</a:t>
            </a:r>
            <a:endParaRPr lang="de-DE" dirty="0"/>
          </a:p>
        </p:txBody>
      </p:sp>
      <p:sp>
        <p:nvSpPr>
          <p:cNvPr id="4" name="Datumsplatzhalter 3"/>
          <p:cNvSpPr>
            <a:spLocks noGrp="1"/>
          </p:cNvSpPr>
          <p:nvPr>
            <p:ph type="dt" sz="half" idx="13"/>
          </p:nvPr>
        </p:nvSpPr>
        <p:spPr/>
        <p:txBody>
          <a:bodyPr/>
          <a:lstStyle>
            <a:lvl1pPr>
              <a:defRPr/>
            </a:lvl1pPr>
          </a:lstStyle>
          <a:p>
            <a:pPr>
              <a:defRPr/>
            </a:pPr>
            <a:fld id="{7E393754-D359-4220-8183-0243EFF4280C}"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800428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HELLBL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en-US"/>
              <a:t>Click to edit Master title style</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Datumsplatzhalter 3"/>
          <p:cNvSpPr>
            <a:spLocks noGrp="1"/>
          </p:cNvSpPr>
          <p:nvPr>
            <p:ph type="dt" sz="half" idx="14"/>
          </p:nvPr>
        </p:nvSpPr>
        <p:spPr/>
        <p:txBody>
          <a:bodyPr/>
          <a:lstStyle>
            <a:lvl1pPr>
              <a:defRPr/>
            </a:lvl1pPr>
          </a:lstStyle>
          <a:p>
            <a:pPr>
              <a:defRPr/>
            </a:pPr>
            <a:fld id="{0DA0ECB5-E287-446C-A0F4-84FCBDA96CEE}" type="datetime1">
              <a:rPr lang="de-DE"/>
              <a:pPr>
                <a:defRPr/>
              </a:pPr>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 für Thema</a:t>
            </a:r>
          </a:p>
        </p:txBody>
      </p:sp>
    </p:spTree>
    <p:extLst>
      <p:ext uri="{BB962C8B-B14F-4D97-AF65-F5344CB8AC3E}">
        <p14:creationId xmlns:p14="http://schemas.microsoft.com/office/powerpoint/2010/main" val="305068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Ü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9457BEDC-0A78-4852-A3C5-B09AC33B1DB2}"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105184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1"/>
                </a:solidFill>
              </a:defRPr>
            </a:lvl1pPr>
          </a:lstStyle>
          <a:p>
            <a:r>
              <a:rPr lang="de-DE"/>
              <a:t>Mastertitelformat bearbeiten</a:t>
            </a:r>
            <a:endParaRPr lang="de-DE" dirty="0"/>
          </a:p>
        </p:txBody>
      </p:sp>
      <p:sp>
        <p:nvSpPr>
          <p:cNvPr id="4" name="Datumsplatzhalter 3"/>
          <p:cNvSpPr>
            <a:spLocks noGrp="1"/>
          </p:cNvSpPr>
          <p:nvPr>
            <p:ph type="dt" sz="half" idx="13"/>
          </p:nvPr>
        </p:nvSpPr>
        <p:spPr/>
        <p:txBody>
          <a:bodyPr/>
          <a:lstStyle>
            <a:lvl1pPr>
              <a:defRPr/>
            </a:lvl1pPr>
          </a:lstStyle>
          <a:p>
            <a:pPr>
              <a:defRPr/>
            </a:pPr>
            <a:fld id="{858C5EB9-576F-4C2E-B408-FB3A8C4CB902}"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1175160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el">
    <p:spTree>
      <p:nvGrpSpPr>
        <p:cNvPr id="1" name=""/>
        <p:cNvGrpSpPr/>
        <p:nvPr/>
      </p:nvGrpSpPr>
      <p:grpSpPr>
        <a:xfrm>
          <a:off x="0" y="0"/>
          <a:ext cx="0" cy="0"/>
          <a:chOff x="0" y="0"/>
          <a:chExt cx="0" cy="0"/>
        </a:xfrm>
      </p:grpSpPr>
      <p:pic>
        <p:nvPicPr>
          <p:cNvPr id="3" name="Grafik 6" descr="PPT_Tite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bwMode="gray">
          <a:xfrm>
            <a:off x="575733" y="441325"/>
            <a:ext cx="9169400" cy="5975350"/>
          </a:xfrm>
        </p:spPr>
        <p:txBody>
          <a:bodyPr anchor="ctr"/>
          <a:lstStyle>
            <a:lvl1pPr>
              <a:lnSpc>
                <a:spcPct val="80000"/>
              </a:lnSpc>
              <a:defRPr sz="4500" cap="all" baseline="0">
                <a:solidFill>
                  <a:schemeClr val="bg1"/>
                </a:solidFill>
              </a:defRPr>
            </a:lvl1pPr>
          </a:lstStyle>
          <a:p>
            <a:r>
              <a:rPr lang="de-DE"/>
              <a:t>Mastertitelformat bearbeiten</a:t>
            </a:r>
            <a:endParaRPr lang="de-DE" dirty="0"/>
          </a:p>
        </p:txBody>
      </p:sp>
      <p:pic>
        <p:nvPicPr>
          <p:cNvPr id="4" name="Grafik 6" descr="PPT_Titel.png">
            <a:extLst>
              <a:ext uri="{FF2B5EF4-FFF2-40B4-BE49-F238E27FC236}">
                <a16:creationId xmlns:a16="http://schemas.microsoft.com/office/drawing/2014/main" xmlns="" id="{E8B2AFDF-220D-3ED9-97A1-2CA8EA3B92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59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25DF4130-0E3F-4FC2-A8C8-E0165F11A466}"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7395612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GRÜ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1B13358F-B2A1-457C-99AB-B094390203BD}"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871482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GRÜ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FEFBE4F5-7310-4380-AAF1-D197EBA33E34}"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889758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UNKEL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E8BBF7F8-43A8-451D-A49B-1285A29262EA}"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40410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UNKELGRÜ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B137496E-5BC2-43B1-AF9F-58BD5C3E9AF9}"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133785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UNKELGRÜ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A1173C00-5929-4719-B502-D759AB7AC56A}"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866749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VIOLETT: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BFE83993-9DD2-4C5D-9133-1A46D5CDA528}"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707391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VIOLETT: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C1948A2D-FF03-4008-8437-F6830C51664F}"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66899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NKEL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1A4872E3-E4C8-40B8-B43E-504ED5F444CA}"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880027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IOLETT: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BF96C1C0-B73C-4F6B-94B6-B83234404CC8}"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743433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EL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C8B91096-5811-4DF8-BA8A-01571BDE8D83}"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846348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HELLBLAU: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B6816A8B-3C6A-4E83-A66B-4730D25364F8}"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0380656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HELLBL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3D92B5D3-2238-4318-9B05-3DCAFF489F68}"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432126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UNKE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F27B02DD-C3B3-4FE7-B26A-BE90E6013ED1}"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163353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UNKELBLAU: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AF9150CA-EFE8-40FF-8B95-2D8EAD476FBA}"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7463898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UNKELBL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39C39A31-DCC7-484D-986A-4F56D95AD07A}"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986711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ORANGE: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E2E80BD3-A03C-4594-B42B-11072DA1D69C}"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2747067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ORANGE: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F654EC46-15EA-43F7-8E42-A52F3CDFBC70}"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955375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ORANGE: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B50C3D4D-149A-4DA9-B157-4799E5582504}"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957124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UNKELGRÜ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DAB1B042-8B8E-4F76-AD99-DF549CF19844}"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019589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RAU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44157828-B505-467A-A884-C82866BA6358}"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4160746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RAU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62681E39-6916-4A4C-8C8D-16851F537BAD}"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935902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RAU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66FFE76D-B694-4026-A90D-23CEAB5C2FAA}"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6212268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EIGE: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57851F0E-7F9C-4B65-8770-542937F4FC27}"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5240935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EIGE: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4A2BD1FD-2FFC-466F-9A92-5A1D9B805ED8}"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42276961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EIGE: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2D2010B5-2323-4094-AC52-CC02DBD61DF3}"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42845075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Abschluss">
    <p:spTree>
      <p:nvGrpSpPr>
        <p:cNvPr id="1" name=""/>
        <p:cNvGrpSpPr/>
        <p:nvPr/>
      </p:nvGrpSpPr>
      <p:grpSpPr>
        <a:xfrm>
          <a:off x="0" y="0"/>
          <a:ext cx="0" cy="0"/>
          <a:chOff x="0" y="0"/>
          <a:chExt cx="0" cy="0"/>
        </a:xfrm>
      </p:grpSpPr>
      <p:sp>
        <p:nvSpPr>
          <p:cNvPr id="3" name="Rechteck 2"/>
          <p:cNvSpPr/>
          <p:nvPr/>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2" name="Titel 1"/>
          <p:cNvSpPr>
            <a:spLocks noGrp="1"/>
          </p:cNvSpPr>
          <p:nvPr>
            <p:ph type="title"/>
          </p:nvPr>
        </p:nvSpPr>
        <p:spPr bwMode="gray">
          <a:xfrm>
            <a:off x="575733" y="548680"/>
            <a:ext cx="9169400" cy="5862066"/>
          </a:xfrm>
        </p:spPr>
        <p:txBody>
          <a:bodyPr anchor="ctr"/>
          <a:lstStyle>
            <a:lvl1pPr>
              <a:defRPr sz="3800" cap="all" baseline="0">
                <a:solidFill>
                  <a:schemeClr val="bg1"/>
                </a:solidFill>
              </a:defRPr>
            </a:lvl1pPr>
          </a:lstStyle>
          <a:p>
            <a:r>
              <a:rPr lang="de-DE"/>
              <a:t>Mastertitelformat bearbeiten</a:t>
            </a:r>
            <a:endParaRPr lang="de-DE" dirty="0"/>
          </a:p>
        </p:txBody>
      </p:sp>
      <p:sp>
        <p:nvSpPr>
          <p:cNvPr id="4" name="Rechteck 3">
            <a:extLst>
              <a:ext uri="{FF2B5EF4-FFF2-40B4-BE49-F238E27FC236}">
                <a16:creationId xmlns:a16="http://schemas.microsoft.com/office/drawing/2014/main" xmlns="" id="{6A797E44-31A6-A31D-E23E-92440B530A96}"/>
              </a:ext>
            </a:extLst>
          </p:cNvPr>
          <p:cNvSpPr/>
          <p:nvPr userDrawn="1"/>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Tree>
    <p:extLst>
      <p:ext uri="{BB962C8B-B14F-4D97-AF65-F5344CB8AC3E}">
        <p14:creationId xmlns:p14="http://schemas.microsoft.com/office/powerpoint/2010/main" val="5509260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de-DE"/>
              <a:t>Mastertitelformat bearbeiten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7983232" y="5037663"/>
            <a:ext cx="897467" cy="279400"/>
          </a:xfrm>
        </p:spPr>
        <p:txBody>
          <a:bodyPr/>
          <a:lstStyle/>
          <a:p>
            <a:pPr>
              <a:defRPr/>
            </a:pPr>
            <a:fld id="{500DCE9C-4B2F-4460-80E5-07888C6C2C8B}" type="datetime1">
              <a:rPr lang="de-DE" smtClean="0"/>
              <a:t>09.07.2022</a:t>
            </a:fld>
            <a:endParaRPr lang="de-DE"/>
          </a:p>
        </p:txBody>
      </p:sp>
      <p:sp>
        <p:nvSpPr>
          <p:cNvPr id="5" name="Footer Placeholder 4"/>
          <p:cNvSpPr>
            <a:spLocks noGrp="1"/>
          </p:cNvSpPr>
          <p:nvPr>
            <p:ph type="ftr" sz="quarter" idx="11"/>
          </p:nvPr>
        </p:nvSpPr>
        <p:spPr>
          <a:xfrm>
            <a:off x="2692397" y="5037663"/>
            <a:ext cx="5214635" cy="279400"/>
          </a:xfrm>
        </p:spPr>
        <p:txBody>
          <a:bodyPr/>
          <a:lstStyle/>
          <a:p>
            <a:pPr>
              <a:defRPr/>
            </a:pPr>
            <a:r>
              <a:rPr lang="de-DE"/>
              <a:t>Goethe-Institut</a:t>
            </a: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a:pPr/>
              <a:t>‹Nr.›</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0256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fld id="{115F1F07-6E91-4B34-BBB1-6244B7B5D87B}"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E97799C9-84D9-46D2-A11E-BCF8A720529D}" type="slidenum">
              <a:rPr lang="en-US"/>
              <a:t>‹Nr.›</a:t>
            </a:fld>
            <a:endParaRPr lang="en-US"/>
          </a:p>
        </p:txBody>
      </p:sp>
    </p:spTree>
    <p:extLst>
      <p:ext uri="{BB962C8B-B14F-4D97-AF65-F5344CB8AC3E}">
        <p14:creationId xmlns:p14="http://schemas.microsoft.com/office/powerpoint/2010/main" val="113637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B2D94569-6A31-4D14-88A3-A13EC03C0EAF}"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138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UNKELGRÜ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a:t>Titelmasterformat durch Klicken bearbeiten</a:t>
            </a:r>
            <a:endParaRPr lang="de-DE" dirty="0"/>
          </a:p>
        </p:txBody>
      </p:sp>
      <p:sp>
        <p:nvSpPr>
          <p:cNvPr id="8" name="Textplatzhalter 7"/>
          <p:cNvSpPr>
            <a:spLocks noGrp="1"/>
          </p:cNvSpPr>
          <p:nvPr>
            <p:ph type="body" sz="quarter" idx="12"/>
          </p:nvPr>
        </p:nvSpPr>
        <p:spPr bwMode="gray">
          <a:xfrm>
            <a:off x="575734" y="1722298"/>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6191252" y="1722299"/>
            <a:ext cx="5425017"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pPr>
              <a:defRPr/>
            </a:pPr>
            <a:fld id="{296FAA19-6993-48AC-B9FC-2F713546CD42}" type="datetime1">
              <a:rPr lang="de-DE" smtClean="0"/>
              <a:t>09.07.2022</a:t>
            </a:fld>
            <a:endParaRPr lang="de-DE"/>
          </a:p>
        </p:txBody>
      </p:sp>
      <p:sp>
        <p:nvSpPr>
          <p:cNvPr id="7" name="Fußzeilenplatzhalter 4"/>
          <p:cNvSpPr>
            <a:spLocks noGrp="1"/>
          </p:cNvSpPr>
          <p:nvPr>
            <p:ph type="ftr" sz="quarter" idx="15"/>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462535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a:defRPr/>
            </a:pPr>
            <a:fld id="{3D0DA547-DEA0-4E70-A65E-EA4C69A41129}" type="datetime1">
              <a:rPr lang="de-DE" smtClean="0"/>
              <a:t>09.07.2022</a:t>
            </a:fld>
            <a:endParaRPr lang="de-DE"/>
          </a:p>
        </p:txBody>
      </p:sp>
      <p:sp>
        <p:nvSpPr>
          <p:cNvPr id="6" name="Footer Placeholder 5"/>
          <p:cNvSpPr>
            <a:spLocks noGrp="1"/>
          </p:cNvSpPr>
          <p:nvPr>
            <p:ph type="ftr" sz="quarter" idx="11"/>
          </p:nvPr>
        </p:nvSpPr>
        <p:spPr/>
        <p:txBody>
          <a:bodyPr/>
          <a:lstStyle/>
          <a:p>
            <a:pPr>
              <a:defRPr/>
            </a:pPr>
            <a:r>
              <a:rPr lang="de-DE"/>
              <a:t>Goethe-Institut</a:t>
            </a:r>
          </a:p>
        </p:txBody>
      </p:sp>
      <p:sp>
        <p:nvSpPr>
          <p:cNvPr id="7" name="Slide Number Placeholder 6"/>
          <p:cNvSpPr>
            <a:spLocks noGrp="1"/>
          </p:cNvSpPr>
          <p:nvPr>
            <p:ph type="sldNum" sz="quarter" idx="12"/>
          </p:nvPr>
        </p:nvSpPr>
        <p:spPr/>
        <p:txBody>
          <a:bodyPr/>
          <a:lstStyle/>
          <a:p>
            <a:fld id="{5D84065D-F351-4B03-BD91-D8A6B8D4B362}" type="slidenum">
              <a:rPr lang="en-US"/>
              <a:t>‹Nr.›</a:t>
            </a:fld>
            <a:endParaRPr lang="en-US"/>
          </a:p>
        </p:txBody>
      </p:sp>
    </p:spTree>
    <p:extLst>
      <p:ext uri="{BB962C8B-B14F-4D97-AF65-F5344CB8AC3E}">
        <p14:creationId xmlns:p14="http://schemas.microsoft.com/office/powerpoint/2010/main" val="24061933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a:defRPr/>
            </a:pPr>
            <a:fld id="{380EC818-4F3F-4597-9A5A-CA0B09877F9D}" type="datetime1">
              <a:rPr lang="de-DE" smtClean="0"/>
              <a:t>09.07.2022</a:t>
            </a:fld>
            <a:endParaRPr lang="de-DE"/>
          </a:p>
        </p:txBody>
      </p:sp>
      <p:sp>
        <p:nvSpPr>
          <p:cNvPr id="8" name="Footer Placeholder 7"/>
          <p:cNvSpPr>
            <a:spLocks noGrp="1"/>
          </p:cNvSpPr>
          <p:nvPr>
            <p:ph type="ftr" sz="quarter" idx="11"/>
          </p:nvPr>
        </p:nvSpPr>
        <p:spPr/>
        <p:txBody>
          <a:bodyPr/>
          <a:lstStyle/>
          <a:p>
            <a:pPr>
              <a:defRPr/>
            </a:pPr>
            <a:r>
              <a:rPr lang="de-DE"/>
              <a:t>Goethe-Institut</a:t>
            </a:r>
          </a:p>
        </p:txBody>
      </p:sp>
      <p:sp>
        <p:nvSpPr>
          <p:cNvPr id="9" name="Slide Number Placeholder 8"/>
          <p:cNvSpPr>
            <a:spLocks noGrp="1"/>
          </p:cNvSpPr>
          <p:nvPr>
            <p:ph type="sldNum" sz="quarter" idx="12"/>
          </p:nvPr>
        </p:nvSpPr>
        <p:spPr/>
        <p:txBody>
          <a:bodyPr/>
          <a:lstStyle/>
          <a:p>
            <a:fld id="{D57F1E4F-1CFF-5643-939E-217C01CDF565}" type="slidenum">
              <a:rPr lang="en-US"/>
              <a:pPr/>
              <a:t>‹Nr.›</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7964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a:defRPr/>
            </a:pPr>
            <a:fld id="{7BBB74E8-448B-44FF-B035-22E38D15CD38}" type="datetime1">
              <a:rPr lang="de-DE" smtClean="0"/>
              <a:t>09.07.2022</a:t>
            </a:fld>
            <a:endParaRPr lang="de-DE"/>
          </a:p>
        </p:txBody>
      </p:sp>
      <p:sp>
        <p:nvSpPr>
          <p:cNvPr id="4" name="Footer Placeholder 3"/>
          <p:cNvSpPr>
            <a:spLocks noGrp="1"/>
          </p:cNvSpPr>
          <p:nvPr>
            <p:ph type="ftr" sz="quarter" idx="11"/>
          </p:nvPr>
        </p:nvSpPr>
        <p:spPr/>
        <p:txBody>
          <a:bodyPr/>
          <a:lstStyle/>
          <a:p>
            <a:pPr>
              <a:defRPr/>
            </a:pPr>
            <a:r>
              <a:rPr lang="de-DE"/>
              <a:t>Goethe-Institut</a:t>
            </a:r>
          </a:p>
        </p:txBody>
      </p:sp>
      <p:sp>
        <p:nvSpPr>
          <p:cNvPr id="5" name="Slide Number Placeholder 4"/>
          <p:cNvSpPr>
            <a:spLocks noGrp="1"/>
          </p:cNvSpPr>
          <p:nvPr>
            <p:ph type="sldNum" sz="quarter" idx="12"/>
          </p:nvPr>
        </p:nvSpPr>
        <p:spPr/>
        <p:txBody>
          <a:bodyPr/>
          <a:lstStyle/>
          <a:p>
            <a:fld id="{D57F1E4F-1CFF-5643-939E-217C01CDF565}" type="slidenum">
              <a:rPr lang="en-US"/>
              <a:pPr/>
              <a:t>‹Nr.›</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74106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64B772-1F9C-41E7-9FC8-B50E332D7ACC}" type="datetime1">
              <a:rPr lang="de-DE" smtClean="0"/>
              <a:t>09.07.2022</a:t>
            </a:fld>
            <a:endParaRPr lang="de-DE"/>
          </a:p>
        </p:txBody>
      </p:sp>
      <p:sp>
        <p:nvSpPr>
          <p:cNvPr id="3" name="Footer Placeholder 2"/>
          <p:cNvSpPr>
            <a:spLocks noGrp="1"/>
          </p:cNvSpPr>
          <p:nvPr>
            <p:ph type="ftr" sz="quarter" idx="11"/>
          </p:nvPr>
        </p:nvSpPr>
        <p:spPr/>
        <p:txBody>
          <a:bodyPr/>
          <a:lstStyle/>
          <a:p>
            <a:pPr>
              <a:defRPr/>
            </a:pPr>
            <a:r>
              <a:rPr lang="de-DE"/>
              <a:t>Goethe-Institut</a:t>
            </a:r>
          </a:p>
        </p:txBody>
      </p:sp>
      <p:sp>
        <p:nvSpPr>
          <p:cNvPr id="4" name="Slide Number Placeholder 3"/>
          <p:cNvSpPr>
            <a:spLocks noGrp="1"/>
          </p:cNvSpPr>
          <p:nvPr>
            <p:ph type="sldNum" sz="quarter" idx="12"/>
          </p:nvPr>
        </p:nvSpPr>
        <p:spPr/>
        <p:txBody>
          <a:bodyPr/>
          <a:lstStyle/>
          <a:p>
            <a:fld id="{D57F1E4F-1CFF-5643-939E-217C01CDF565}" type="slidenum">
              <a:rPr lang="en-US"/>
              <a:pPr/>
              <a:t>‹Nr.›</a:t>
            </a:fld>
            <a:endParaRPr lang="en-US"/>
          </a:p>
        </p:txBody>
      </p:sp>
    </p:spTree>
    <p:extLst>
      <p:ext uri="{BB962C8B-B14F-4D97-AF65-F5344CB8AC3E}">
        <p14:creationId xmlns:p14="http://schemas.microsoft.com/office/powerpoint/2010/main" val="251741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de-DE"/>
              <a:t>Mastertitelformat bearbeiten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a:defRPr/>
            </a:pPr>
            <a:fld id="{2AFAFD54-41D8-4926-9A48-490E07FBC7F4}" type="datetime1">
              <a:rPr lang="de-DE" smtClean="0"/>
              <a:t>09.07.2022</a:t>
            </a:fld>
            <a:endParaRPr lang="de-DE"/>
          </a:p>
        </p:txBody>
      </p:sp>
      <p:sp>
        <p:nvSpPr>
          <p:cNvPr id="6" name="Footer Placeholder 5"/>
          <p:cNvSpPr>
            <a:spLocks noGrp="1"/>
          </p:cNvSpPr>
          <p:nvPr>
            <p:ph type="ftr" sz="quarter" idx="11"/>
          </p:nvPr>
        </p:nvSpPr>
        <p:spPr/>
        <p:txBody>
          <a:bodyPr/>
          <a:lstStyle/>
          <a:p>
            <a:pPr>
              <a:defRPr/>
            </a:pPr>
            <a:r>
              <a:rPr lang="de-DE"/>
              <a:t>Goethe-Institut</a:t>
            </a:r>
          </a:p>
        </p:txBody>
      </p:sp>
      <p:sp>
        <p:nvSpPr>
          <p:cNvPr id="7" name="Slide Number Placeholder 6"/>
          <p:cNvSpPr>
            <a:spLocks noGrp="1"/>
          </p:cNvSpPr>
          <p:nvPr>
            <p:ph type="sldNum" sz="quarter" idx="12"/>
          </p:nvPr>
        </p:nvSpPr>
        <p:spPr/>
        <p:txBody>
          <a:bodyPr/>
          <a:lstStyle/>
          <a:p>
            <a:fld id="{D57F1E4F-1CFF-5643-939E-217C01CDF565}" type="slidenum">
              <a:rPr lang="en-US"/>
              <a:pPr/>
              <a:t>‹Nr.›</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84487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de-DE"/>
              <a:t>Mastertitelformat bearbeiten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a:defRPr/>
            </a:pPr>
            <a:fld id="{1BE37132-DC9E-4C7B-A21F-BE7D5608F0D1}" type="datetime1">
              <a:rPr lang="de-DE" smtClean="0"/>
              <a:t>09.07.2022</a:t>
            </a:fld>
            <a:endParaRPr lang="de-DE"/>
          </a:p>
        </p:txBody>
      </p:sp>
      <p:sp>
        <p:nvSpPr>
          <p:cNvPr id="6" name="Footer Placeholder 5"/>
          <p:cNvSpPr>
            <a:spLocks noGrp="1"/>
          </p:cNvSpPr>
          <p:nvPr>
            <p:ph type="ftr" sz="quarter" idx="11"/>
          </p:nvPr>
        </p:nvSpPr>
        <p:spPr/>
        <p:txBody>
          <a:bodyPr/>
          <a:lstStyle/>
          <a:p>
            <a:pPr>
              <a:defRPr/>
            </a:pPr>
            <a:r>
              <a:rPr lang="de-DE"/>
              <a:t>Goethe-Institut</a:t>
            </a:r>
          </a:p>
        </p:txBody>
      </p:sp>
      <p:sp>
        <p:nvSpPr>
          <p:cNvPr id="7" name="Slide Number Placeholder 6"/>
          <p:cNvSpPr>
            <a:spLocks noGrp="1"/>
          </p:cNvSpPr>
          <p:nvPr>
            <p:ph type="sldNum" sz="quarter" idx="12"/>
          </p:nvPr>
        </p:nvSpPr>
        <p:spPr/>
        <p:txBody>
          <a:bodyPr/>
          <a:lstStyle/>
          <a:p>
            <a:fld id="{D57F1E4F-1CFF-5643-939E-217C01CDF565}" type="slidenum">
              <a:rPr lang="en-US"/>
              <a:pPr/>
              <a:t>‹Nr.›</a:t>
            </a:fld>
            <a:endParaRPr lang="en-US"/>
          </a:p>
        </p:txBody>
      </p:sp>
    </p:spTree>
    <p:extLst>
      <p:ext uri="{BB962C8B-B14F-4D97-AF65-F5344CB8AC3E}">
        <p14:creationId xmlns:p14="http://schemas.microsoft.com/office/powerpoint/2010/main" val="42441066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a:defRPr/>
            </a:pPr>
            <a:fld id="{298EB5C1-B5E8-4CE0-8AAE-30F533FD0E34}" type="datetime1">
              <a:rPr lang="de-DE" smtClean="0"/>
              <a:t>09.07.2022</a:t>
            </a:fld>
            <a:endParaRPr lang="de-DE"/>
          </a:p>
        </p:txBody>
      </p:sp>
      <p:sp>
        <p:nvSpPr>
          <p:cNvPr id="6" name="Footer Placeholder 5"/>
          <p:cNvSpPr>
            <a:spLocks noGrp="1"/>
          </p:cNvSpPr>
          <p:nvPr>
            <p:ph type="ftr" sz="quarter" idx="11"/>
          </p:nvPr>
        </p:nvSpPr>
        <p:spPr/>
        <p:txBody>
          <a:bodyPr/>
          <a:lstStyle/>
          <a:p>
            <a:pPr>
              <a:defRPr/>
            </a:pPr>
            <a:r>
              <a:rPr lang="de-DE"/>
              <a:t>Goethe-Institut</a:t>
            </a:r>
          </a:p>
        </p:txBody>
      </p:sp>
      <p:sp>
        <p:nvSpPr>
          <p:cNvPr id="7" name="Slide Number Placeholder 6"/>
          <p:cNvSpPr>
            <a:spLocks noGrp="1"/>
          </p:cNvSpPr>
          <p:nvPr>
            <p:ph type="sldNum" sz="quarter" idx="12"/>
          </p:nvPr>
        </p:nvSpPr>
        <p:spPr/>
        <p:txBody>
          <a:bodyPr/>
          <a:lstStyle/>
          <a:p>
            <a:fld id="{D57F1E4F-1CFF-5643-939E-217C01CDF565}" type="slidenum">
              <a:rPr lang="en-US"/>
              <a:pPr/>
              <a:t>‹Nr.›</a:t>
            </a:fld>
            <a:endParaRPr lang="en-US"/>
          </a:p>
        </p:txBody>
      </p:sp>
    </p:spTree>
    <p:extLst>
      <p:ext uri="{BB962C8B-B14F-4D97-AF65-F5344CB8AC3E}">
        <p14:creationId xmlns:p14="http://schemas.microsoft.com/office/powerpoint/2010/main" val="23065234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6466C7A4-8BB0-463B-B2D4-1F263E6A10E7}"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1822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9336BEF9-0DCA-41EA-9AC0-80F5B747C5ED}"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35936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082EDD67-54A8-4026-BF24-F5CE583C5649}"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spTree>
    <p:extLst>
      <p:ext uri="{BB962C8B-B14F-4D97-AF65-F5344CB8AC3E}">
        <p14:creationId xmlns:p14="http://schemas.microsoft.com/office/powerpoint/2010/main" val="50945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OLETT: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B1755B1B-34A0-489E-913E-0B60BF432DF0}"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144791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29A61195-DD6D-4067-8608-9F36957F3B40}"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8898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fld id="{DC023364-1799-47AC-AEDD-77CF54DACA9D}"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74606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fld id="{9E445A87-112E-4DE1-A7A9-4AC1C508EAC4}"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94918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fld id="{697AAD7F-F5C0-488E-997B-773CEAAC0782}" type="datetime1">
              <a:rPr lang="de-DE" smtClean="0"/>
              <a:t>09.07.2022</a:t>
            </a:fld>
            <a:endParaRPr lang="de-DE"/>
          </a:p>
        </p:txBody>
      </p:sp>
      <p:sp>
        <p:nvSpPr>
          <p:cNvPr id="5" name="Footer Placeholder 4"/>
          <p:cNvSpPr>
            <a:spLocks noGrp="1"/>
          </p:cNvSpPr>
          <p:nvPr>
            <p:ph type="ftr" sz="quarter" idx="11"/>
          </p:nvPr>
        </p:nvSpPr>
        <p:spPr/>
        <p:txBody>
          <a:bodyPr/>
          <a:lstStyle/>
          <a:p>
            <a:pPr>
              <a:defRPr/>
            </a:pPr>
            <a:r>
              <a:rPr lang="de-DE"/>
              <a:t>Goethe-Institut</a:t>
            </a:r>
          </a:p>
        </p:txBody>
      </p:sp>
      <p:sp>
        <p:nvSpPr>
          <p:cNvPr id="6" name="Slide Number Placeholder 5"/>
          <p:cNvSpPr>
            <a:spLocks noGrp="1"/>
          </p:cNvSpPr>
          <p:nvPr>
            <p:ph type="sldNum" sz="quarter" idx="12"/>
          </p:nvPr>
        </p:nvSpPr>
        <p:spPr/>
        <p:txBody>
          <a:bodyPr/>
          <a:lstStyle/>
          <a:p>
            <a:fld id="{D57F1E4F-1CFF-5643-939E-217C01CDF565}" type="slidenum">
              <a:rPr lang="en-US"/>
              <a:pPr/>
              <a:t>‹Nr.›</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949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5F541447-8301-4989-9043-F06991A356FF}"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9422775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UNKE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pPr>
              <a:defRPr/>
            </a:pPr>
            <a:fld id="{FBE2BFB4-0A6A-4A7E-B9A3-E5CD16BB59D3}" type="datetime1">
              <a:rPr lang="de-DE" smtClean="0"/>
              <a:t>09.07.2022</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953982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1"/>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marL="355600" indent="-355600">
              <a:spcBef>
                <a:spcPts val="1200"/>
              </a:spcBef>
              <a:buFont typeface="+mj-lt"/>
              <a:buAutoNum type="arabicPeriod"/>
              <a:defRPr sz="2100" cap="all" baseline="0"/>
            </a:lvl1pPr>
            <a:lvl2pPr marL="625475" indent="-273050">
              <a:lnSpc>
                <a:spcPct val="120000"/>
              </a:lnSpc>
              <a:buFont typeface="+mj-lt"/>
              <a:buAutoNum type="arabicPeriod"/>
              <a:defRPr sz="1600" cap="none" baseline="0"/>
            </a:lvl2pPr>
            <a:lvl3pPr marL="808038" indent="-182563">
              <a:lnSpc>
                <a:spcPct val="120000"/>
              </a:lnSpc>
              <a:tabLst/>
              <a:defRPr sz="1600" cap="none" baseline="0"/>
            </a:lvl3pPr>
            <a:lvl4pPr marL="984250" indent="-176213" defTabSz="987425">
              <a:lnSpc>
                <a:spcPct val="120000"/>
              </a:lnSpc>
              <a:defRPr sz="1600" cap="none" baseline="0"/>
            </a:lvl4pPr>
            <a:lvl5pPr marL="1166813" indent="-182563">
              <a:lnSpc>
                <a:spcPct val="120000"/>
              </a:lnSpc>
              <a:defRPr sz="1600"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CC3AB53C-2B1C-41D4-AB09-553E8325BDFF}"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1763883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1"/>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575734" y="1722298"/>
            <a:ext cx="9169401" cy="4694377"/>
          </a:xfrm>
        </p:spPr>
        <p:txBody>
          <a:bodyPr/>
          <a:lstStyle>
            <a:lvl1pPr marL="355600" indent="-355600">
              <a:spcBef>
                <a:spcPts val="1200"/>
              </a:spcBef>
              <a:buFont typeface="+mj-lt"/>
              <a:buAutoNum type="arabicPeriod"/>
              <a:defRPr sz="2100" cap="all" baseline="0"/>
            </a:lvl1pPr>
            <a:lvl2pPr marL="625475" indent="-273050">
              <a:lnSpc>
                <a:spcPct val="120000"/>
              </a:lnSpc>
              <a:buFont typeface="+mj-lt"/>
              <a:buAutoNum type="arabicPeriod"/>
              <a:defRPr sz="1600" cap="none" baseline="0"/>
            </a:lvl2pPr>
            <a:lvl3pPr marL="808038" indent="-182563">
              <a:lnSpc>
                <a:spcPct val="120000"/>
              </a:lnSpc>
              <a:tabLst/>
              <a:defRPr sz="1600" cap="none" baseline="0"/>
            </a:lvl3pPr>
            <a:lvl4pPr marL="984250" indent="-176213" defTabSz="987425">
              <a:lnSpc>
                <a:spcPct val="120000"/>
              </a:lnSpc>
              <a:defRPr sz="1600" cap="none" baseline="0"/>
            </a:lvl4pPr>
            <a:lvl5pPr marL="1166813" indent="-182563">
              <a:lnSpc>
                <a:spcPct val="120000"/>
              </a:lnSpc>
              <a:defRPr sz="1600"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pPr>
              <a:defRPr/>
            </a:pPr>
            <a:fld id="{5ACF25B8-82EF-41A2-89C9-B3CDCA6B9E6B}"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4254048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1"/>
                </a:solidFill>
              </a:defRPr>
            </a:lvl1pPr>
          </a:lstStyle>
          <a:p>
            <a:r>
              <a:rPr lang="de-DE"/>
              <a:t>Mastertitelformat bearbeiten</a:t>
            </a:r>
            <a:endParaRPr lang="de-DE" dirty="0"/>
          </a:p>
        </p:txBody>
      </p:sp>
      <p:sp>
        <p:nvSpPr>
          <p:cNvPr id="4" name="Datumsplatzhalter 3"/>
          <p:cNvSpPr>
            <a:spLocks noGrp="1"/>
          </p:cNvSpPr>
          <p:nvPr>
            <p:ph type="dt" sz="half" idx="13"/>
          </p:nvPr>
        </p:nvSpPr>
        <p:spPr/>
        <p:txBody>
          <a:bodyPr/>
          <a:lstStyle>
            <a:lvl1pPr>
              <a:defRPr/>
            </a:lvl1pPr>
          </a:lstStyle>
          <a:p>
            <a:pPr>
              <a:defRPr/>
            </a:pPr>
            <a:fld id="{ED5E831E-5CC5-471B-ACAC-EFD132E89567}" type="datetime1">
              <a:rPr lang="de-DE" smtClean="0"/>
              <a:t>09.07.2022</a:t>
            </a:fld>
            <a:endParaRPr lang="de-DE"/>
          </a:p>
        </p:txBody>
      </p:sp>
      <p:sp>
        <p:nvSpPr>
          <p:cNvPr id="5" name="Fußzeilenplatzhalter 4"/>
          <p:cNvSpPr>
            <a:spLocks noGrp="1"/>
          </p:cNvSpPr>
          <p:nvPr>
            <p:ph type="ftr" sz="quarter" idx="14"/>
          </p:nvPr>
        </p:nvSpPr>
        <p:spPr/>
        <p:txBody>
          <a:bodyPr/>
          <a:lstStyle>
            <a:lvl1pPr>
              <a:defRPr/>
            </a:lvl1pPr>
          </a:lstStyle>
          <a:p>
            <a:pPr>
              <a:defRPr/>
            </a:pPr>
            <a:r>
              <a:rPr lang="de-DE"/>
              <a:t>Goethe-Institut</a:t>
            </a:r>
          </a:p>
        </p:txBody>
      </p:sp>
    </p:spTree>
    <p:extLst>
      <p:ext uri="{BB962C8B-B14F-4D97-AF65-F5344CB8AC3E}">
        <p14:creationId xmlns:p14="http://schemas.microsoft.com/office/powerpoint/2010/main" val="307836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image" Target="../media/image5.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4.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3.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5.png"/><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image" Target="../media/image4.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theme" Target="../theme/theme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575734" y="420689"/>
            <a:ext cx="8159751" cy="1208087"/>
          </a:xfrm>
          <a:prstGeom prst="rect">
            <a:avLst/>
          </a:prstGeom>
        </p:spPr>
        <p:txBody>
          <a:bodyPr vert="horz" lIns="0" tIns="0" rIns="0" bIns="0" rtlCol="0" anchor="t" anchorCtr="0">
            <a:noAutofit/>
          </a:bodyPr>
          <a:lstStyle/>
          <a:p>
            <a:r>
              <a:rPr lang="de-DE" noProof="0" dirty="0"/>
              <a:t>TITELMASTERFORMAT DURCH KLICKEN BEARBEITEN</a:t>
            </a:r>
          </a:p>
        </p:txBody>
      </p:sp>
      <p:sp>
        <p:nvSpPr>
          <p:cNvPr id="3" name="Textplatzhalter 2"/>
          <p:cNvSpPr>
            <a:spLocks noGrp="1"/>
          </p:cNvSpPr>
          <p:nvPr>
            <p:ph type="body" idx="1"/>
          </p:nvPr>
        </p:nvSpPr>
        <p:spPr bwMode="gray">
          <a:xfrm>
            <a:off x="575733" y="1722439"/>
            <a:ext cx="9169400" cy="4694237"/>
          </a:xfrm>
          <a:prstGeom prst="rect">
            <a:avLst/>
          </a:prstGeom>
        </p:spPr>
        <p:txBody>
          <a:bodyPr vert="horz" lIns="0" tIns="0" rIns="0" bIns="0" rtlCol="0">
            <a:noAutofit/>
          </a:body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Datumsplatzhalter 3"/>
          <p:cNvSpPr>
            <a:spLocks noGrp="1"/>
          </p:cNvSpPr>
          <p:nvPr>
            <p:ph type="dt" sz="half" idx="2"/>
          </p:nvPr>
        </p:nvSpPr>
        <p:spPr bwMode="gray">
          <a:xfrm>
            <a:off x="8928101" y="736601"/>
            <a:ext cx="2688167" cy="142875"/>
          </a:xfrm>
          <a:prstGeom prst="rect">
            <a:avLst/>
          </a:prstGeom>
        </p:spPr>
        <p:txBody>
          <a:bodyPr vert="horz" wrap="none" lIns="0" tIns="0" rIns="0" bIns="0" rtlCol="0" anchor="ctr"/>
          <a:lstStyle>
            <a:lvl1pPr algn="r" eaLnBrk="1" fontAlgn="auto" hangingPunct="1">
              <a:spcBef>
                <a:spcPts val="0"/>
              </a:spcBef>
              <a:spcAft>
                <a:spcPts val="0"/>
              </a:spcAft>
              <a:defRPr sz="900">
                <a:solidFill>
                  <a:schemeClr val="tx1"/>
                </a:solidFill>
                <a:latin typeface="+mn-lt"/>
              </a:defRPr>
            </a:lvl1pPr>
          </a:lstStyle>
          <a:p>
            <a:pPr>
              <a:defRPr/>
            </a:pPr>
            <a:fld id="{F94FFE26-B185-4361-B0FB-EC092EDE082F}" type="datetime1">
              <a:rPr lang="de-DE" smtClean="0"/>
              <a:t>09.07.2022</a:t>
            </a:fld>
            <a:endParaRPr lang="de-DE"/>
          </a:p>
        </p:txBody>
      </p:sp>
      <p:sp>
        <p:nvSpPr>
          <p:cNvPr id="5" name="Fußzeilenplatzhalter 4"/>
          <p:cNvSpPr>
            <a:spLocks noGrp="1"/>
          </p:cNvSpPr>
          <p:nvPr>
            <p:ph type="ftr" sz="quarter" idx="3"/>
          </p:nvPr>
        </p:nvSpPr>
        <p:spPr bwMode="gray">
          <a:xfrm>
            <a:off x="8928101" y="577851"/>
            <a:ext cx="2688167" cy="144463"/>
          </a:xfrm>
          <a:prstGeom prst="rect">
            <a:avLst/>
          </a:prstGeom>
        </p:spPr>
        <p:txBody>
          <a:bodyPr vert="horz" wrap="none" lIns="0" tIns="0" rIns="0" bIns="0" rtlCol="0" anchor="ctr"/>
          <a:lstStyle>
            <a:lvl1pPr algn="r" eaLnBrk="1" fontAlgn="auto" hangingPunct="1">
              <a:spcBef>
                <a:spcPts val="0"/>
              </a:spcBef>
              <a:spcAft>
                <a:spcPts val="0"/>
              </a:spcAft>
              <a:defRPr sz="900">
                <a:solidFill>
                  <a:schemeClr val="tx1"/>
                </a:solidFill>
                <a:latin typeface="+mn-lt"/>
              </a:defRPr>
            </a:lvl1pPr>
          </a:lstStyle>
          <a:p>
            <a:pPr>
              <a:defRPr/>
            </a:pPr>
            <a:r>
              <a:rPr lang="de-DE"/>
              <a:t>Goethe-Institut</a:t>
            </a:r>
          </a:p>
        </p:txBody>
      </p:sp>
      <p:sp>
        <p:nvSpPr>
          <p:cNvPr id="10" name="Textfeld 9"/>
          <p:cNvSpPr txBox="1"/>
          <p:nvPr/>
        </p:nvSpPr>
        <p:spPr bwMode="gray">
          <a:xfrm>
            <a:off x="8928101" y="419101"/>
            <a:ext cx="2688167" cy="144463"/>
          </a:xfrm>
          <a:prstGeom prst="rect">
            <a:avLst/>
          </a:prstGeom>
        </p:spPr>
        <p:txBody>
          <a:bodyPr wrap="none" lIns="0" tIns="0" rIns="0" bIns="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algn="r" eaLnBrk="1" hangingPunct="1">
              <a:defRPr/>
            </a:pPr>
            <a:r>
              <a:rPr lang="de-DE" altLang="de-DE" sz="900"/>
              <a:t>Seite </a:t>
            </a:r>
            <a:fld id="{AE30AA44-7C13-4A2D-AC52-149CAFF9A9E8}" type="slidenum">
              <a:rPr lang="de-DE" altLang="de-DE" sz="900" smtClean="0"/>
              <a:pPr algn="r" eaLnBrk="1" hangingPunct="1">
                <a:defRPr/>
              </a:pPr>
              <a:t>‹Nr.›</a:t>
            </a:fld>
            <a:endParaRPr lang="de-DE" altLang="de-DE" sz="900"/>
          </a:p>
        </p:txBody>
      </p:sp>
    </p:spTree>
    <p:extLst>
      <p:ext uri="{BB962C8B-B14F-4D97-AF65-F5344CB8AC3E}">
        <p14:creationId xmlns:p14="http://schemas.microsoft.com/office/powerpoint/2010/main" val="3249244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p:txStyles>
    <p:titleStyle>
      <a:lvl1pPr algn="l" rtl="0" eaLnBrk="0" fontAlgn="base" hangingPunct="0">
        <a:lnSpc>
          <a:spcPct val="85000"/>
        </a:lnSpc>
        <a:spcBef>
          <a:spcPct val="0"/>
        </a:spcBef>
        <a:spcAft>
          <a:spcPct val="0"/>
        </a:spcAft>
        <a:defRPr sz="2600" b="1" kern="1200" cap="all">
          <a:solidFill>
            <a:schemeClr val="accent1"/>
          </a:solidFill>
          <a:latin typeface="+mj-lt"/>
          <a:ea typeface="+mj-ea"/>
          <a:cs typeface="+mj-cs"/>
        </a:defRPr>
      </a:lvl1pPr>
      <a:lvl2pPr algn="l" rtl="0" eaLnBrk="0" fontAlgn="base" hangingPunct="0">
        <a:lnSpc>
          <a:spcPct val="85000"/>
        </a:lnSpc>
        <a:spcBef>
          <a:spcPct val="0"/>
        </a:spcBef>
        <a:spcAft>
          <a:spcPct val="0"/>
        </a:spcAft>
        <a:defRPr sz="2600" b="1">
          <a:solidFill>
            <a:schemeClr val="accent1"/>
          </a:solidFill>
          <a:latin typeface="Verdana" panose="020B0604030504040204" pitchFamily="34" charset="0"/>
        </a:defRPr>
      </a:lvl2pPr>
      <a:lvl3pPr algn="l" rtl="0" eaLnBrk="0" fontAlgn="base" hangingPunct="0">
        <a:lnSpc>
          <a:spcPct val="85000"/>
        </a:lnSpc>
        <a:spcBef>
          <a:spcPct val="0"/>
        </a:spcBef>
        <a:spcAft>
          <a:spcPct val="0"/>
        </a:spcAft>
        <a:defRPr sz="2600" b="1">
          <a:solidFill>
            <a:schemeClr val="accent1"/>
          </a:solidFill>
          <a:latin typeface="Verdana" panose="020B0604030504040204" pitchFamily="34" charset="0"/>
        </a:defRPr>
      </a:lvl3pPr>
      <a:lvl4pPr algn="l" rtl="0" eaLnBrk="0" fontAlgn="base" hangingPunct="0">
        <a:lnSpc>
          <a:spcPct val="85000"/>
        </a:lnSpc>
        <a:spcBef>
          <a:spcPct val="0"/>
        </a:spcBef>
        <a:spcAft>
          <a:spcPct val="0"/>
        </a:spcAft>
        <a:defRPr sz="2600" b="1">
          <a:solidFill>
            <a:schemeClr val="accent1"/>
          </a:solidFill>
          <a:latin typeface="Verdana" panose="020B0604030504040204" pitchFamily="34" charset="0"/>
        </a:defRPr>
      </a:lvl4pPr>
      <a:lvl5pPr algn="l" rtl="0" eaLnBrk="0" fontAlgn="base" hangingPunct="0">
        <a:lnSpc>
          <a:spcPct val="85000"/>
        </a:lnSpc>
        <a:spcBef>
          <a:spcPct val="0"/>
        </a:spcBef>
        <a:spcAft>
          <a:spcPct val="0"/>
        </a:spcAft>
        <a:defRPr sz="2600" b="1">
          <a:solidFill>
            <a:schemeClr val="accent1"/>
          </a:solidFill>
          <a:latin typeface="Verdana" panose="020B0604030504040204" pitchFamily="34" charset="0"/>
        </a:defRPr>
      </a:lvl5pPr>
      <a:lvl6pPr marL="457200" algn="l" rtl="0" fontAlgn="base">
        <a:lnSpc>
          <a:spcPct val="85000"/>
        </a:lnSpc>
        <a:spcBef>
          <a:spcPct val="0"/>
        </a:spcBef>
        <a:spcAft>
          <a:spcPct val="0"/>
        </a:spcAft>
        <a:defRPr sz="2600" b="1">
          <a:solidFill>
            <a:schemeClr val="accent1"/>
          </a:solidFill>
          <a:latin typeface="Verdana" panose="020B0604030504040204" pitchFamily="34" charset="0"/>
        </a:defRPr>
      </a:lvl6pPr>
      <a:lvl7pPr marL="914400" algn="l" rtl="0" fontAlgn="base">
        <a:lnSpc>
          <a:spcPct val="85000"/>
        </a:lnSpc>
        <a:spcBef>
          <a:spcPct val="0"/>
        </a:spcBef>
        <a:spcAft>
          <a:spcPct val="0"/>
        </a:spcAft>
        <a:defRPr sz="2600" b="1">
          <a:solidFill>
            <a:schemeClr val="accent1"/>
          </a:solidFill>
          <a:latin typeface="Verdana" panose="020B0604030504040204" pitchFamily="34" charset="0"/>
        </a:defRPr>
      </a:lvl7pPr>
      <a:lvl8pPr marL="1371600" algn="l" rtl="0" fontAlgn="base">
        <a:lnSpc>
          <a:spcPct val="85000"/>
        </a:lnSpc>
        <a:spcBef>
          <a:spcPct val="0"/>
        </a:spcBef>
        <a:spcAft>
          <a:spcPct val="0"/>
        </a:spcAft>
        <a:defRPr sz="2600" b="1">
          <a:solidFill>
            <a:schemeClr val="accent1"/>
          </a:solidFill>
          <a:latin typeface="Verdana" panose="020B0604030504040204" pitchFamily="34" charset="0"/>
        </a:defRPr>
      </a:lvl8pPr>
      <a:lvl9pPr marL="1828800" algn="l" rtl="0" fontAlgn="base">
        <a:lnSpc>
          <a:spcPct val="85000"/>
        </a:lnSpc>
        <a:spcBef>
          <a:spcPct val="0"/>
        </a:spcBef>
        <a:spcAft>
          <a:spcPct val="0"/>
        </a:spcAft>
        <a:defRPr sz="2600" b="1">
          <a:solidFill>
            <a:schemeClr val="accent1"/>
          </a:solidFill>
          <a:latin typeface="Verdana" panose="020B0604030504040204" pitchFamily="34" charset="0"/>
        </a:defRPr>
      </a:lvl9pPr>
    </p:titleStyle>
    <p:bodyStyle>
      <a:lvl1pPr algn="l" rtl="0" eaLnBrk="0" fontAlgn="base" hangingPunct="0">
        <a:spcBef>
          <a:spcPct val="0"/>
        </a:spcBef>
        <a:spcAft>
          <a:spcPct val="0"/>
        </a:spcAft>
        <a:buFont typeface="Arial" panose="020B0604020202020204" pitchFamily="34" charset="0"/>
        <a:defRPr sz="2100" b="1" kern="1200" cap="all">
          <a:solidFill>
            <a:schemeClr val="tx1"/>
          </a:solidFill>
          <a:latin typeface="+mj-lt"/>
          <a:ea typeface="+mn-ea"/>
          <a:cs typeface="+mn-cs"/>
        </a:defRPr>
      </a:lvl1pPr>
      <a:lvl2pPr algn="l" rtl="0" eaLnBrk="0" fontAlgn="base" hangingPunct="0">
        <a:lnSpc>
          <a:spcPct val="120000"/>
        </a:lnSpc>
        <a:spcBef>
          <a:spcPct val="0"/>
        </a:spcBef>
        <a:spcAft>
          <a:spcPct val="0"/>
        </a:spcAft>
        <a:buFont typeface="Arial" panose="020B0604020202020204" pitchFamily="34" charset="0"/>
        <a:defRPr sz="1600" kern="1200">
          <a:solidFill>
            <a:schemeClr val="tx1"/>
          </a:solidFill>
          <a:latin typeface="+mn-lt"/>
          <a:ea typeface="+mn-ea"/>
          <a:cs typeface="+mn-cs"/>
        </a:defRPr>
      </a:lvl2pPr>
      <a:lvl3pPr marL="182563" indent="-182563" algn="l" rtl="0" eaLnBrk="0" fontAlgn="base" hangingPunct="0">
        <a:lnSpc>
          <a:spcPct val="120000"/>
        </a:lnSpc>
        <a:spcBef>
          <a:spcPct val="0"/>
        </a:spcBef>
        <a:spcAft>
          <a:spcPct val="0"/>
        </a:spcAft>
        <a:buFont typeface="Arial" panose="020B0604020202020204" pitchFamily="34" charset="0"/>
        <a:buChar char="•"/>
        <a:defRPr sz="1600" kern="1200">
          <a:solidFill>
            <a:schemeClr val="tx1"/>
          </a:solidFill>
          <a:latin typeface="+mn-lt"/>
          <a:ea typeface="+mn-ea"/>
          <a:cs typeface="+mn-cs"/>
        </a:defRPr>
      </a:lvl3pPr>
      <a:lvl4pPr marL="358775" indent="-176213" algn="l" rtl="0" eaLnBrk="0" fontAlgn="base" hangingPunct="0">
        <a:lnSpc>
          <a:spcPct val="120000"/>
        </a:lnSpc>
        <a:spcBef>
          <a:spcPct val="0"/>
        </a:spcBef>
        <a:spcAft>
          <a:spcPct val="0"/>
        </a:spcAft>
        <a:buFont typeface="Arial" panose="020B0604020202020204" pitchFamily="34" charset="0"/>
        <a:buChar char="•"/>
        <a:defRPr sz="1600" kern="1200">
          <a:solidFill>
            <a:schemeClr val="tx1"/>
          </a:solidFill>
          <a:latin typeface="+mn-lt"/>
          <a:ea typeface="+mn-ea"/>
          <a:cs typeface="+mn-cs"/>
        </a:defRPr>
      </a:lvl4pPr>
      <a:lvl5pPr marL="541338" indent="-182563" algn="l" rtl="0" eaLnBrk="0" fontAlgn="base" hangingPunct="0">
        <a:lnSpc>
          <a:spcPct val="120000"/>
        </a:lnSpc>
        <a:spcBef>
          <a:spcPct val="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78D5518D-F9F9-44CB-8567-F94208AFAF33}" type="datetime1">
              <a:rPr lang="de-DE" smtClean="0"/>
              <a:t>09.07.2022</a:t>
            </a:fld>
            <a:endParaRPr lang="de-DE"/>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r>
              <a:rPr lang="de-DE"/>
              <a:t>Goethe-Institut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a:pPr/>
              <a:t>‹Nr.›</a:t>
            </a:fld>
            <a:endParaRPr lang="en-US"/>
          </a:p>
        </p:txBody>
      </p:sp>
    </p:spTree>
    <p:extLst>
      <p:ext uri="{BB962C8B-B14F-4D97-AF65-F5344CB8AC3E}">
        <p14:creationId xmlns:p14="http://schemas.microsoft.com/office/powerpoint/2010/main" val="239386041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9" r:id="rId19"/>
    <p:sldLayoutId id="2147483781" r:id="rId20"/>
    <p:sldLayoutId id="2147483782" r:id="rId21"/>
    <p:sldLayoutId id="2147483834" r:id="rId22"/>
  </p:sldLayoutIdLst>
  <p:hf hdr="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575734" y="420689"/>
            <a:ext cx="8159751" cy="1208087"/>
          </a:xfrm>
          <a:prstGeom prst="rect">
            <a:avLst/>
          </a:prstGeom>
        </p:spPr>
        <p:txBody>
          <a:bodyPr vert="horz" lIns="0" tIns="0" rIns="0" bIns="0" rtlCol="0" anchor="t" anchorCtr="0">
            <a:noAutofit/>
          </a:bodyPr>
          <a:lstStyle/>
          <a:p>
            <a:r>
              <a:rPr lang="de-DE" noProof="0" dirty="0"/>
              <a:t>TITELMASTERFORMAT DURCH KLICKEN BEARBEITEN</a:t>
            </a:r>
          </a:p>
        </p:txBody>
      </p:sp>
      <p:sp>
        <p:nvSpPr>
          <p:cNvPr id="3" name="Textplatzhalter 2"/>
          <p:cNvSpPr>
            <a:spLocks noGrp="1"/>
          </p:cNvSpPr>
          <p:nvPr>
            <p:ph type="body" idx="1"/>
          </p:nvPr>
        </p:nvSpPr>
        <p:spPr bwMode="gray">
          <a:xfrm>
            <a:off x="575733" y="1722439"/>
            <a:ext cx="9169400" cy="4694237"/>
          </a:xfrm>
          <a:prstGeom prst="rect">
            <a:avLst/>
          </a:prstGeom>
        </p:spPr>
        <p:txBody>
          <a:bodyPr vert="horz" lIns="0" tIns="0" rIns="0" bIns="0" rtlCol="0">
            <a:noAutofit/>
          </a:body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Datumsplatzhalter 3"/>
          <p:cNvSpPr>
            <a:spLocks noGrp="1"/>
          </p:cNvSpPr>
          <p:nvPr>
            <p:ph type="dt" sz="half" idx="2"/>
          </p:nvPr>
        </p:nvSpPr>
        <p:spPr bwMode="gray">
          <a:xfrm>
            <a:off x="8928101" y="736601"/>
            <a:ext cx="2688167" cy="142875"/>
          </a:xfrm>
          <a:prstGeom prst="rect">
            <a:avLst/>
          </a:prstGeom>
        </p:spPr>
        <p:txBody>
          <a:bodyPr vert="horz" wrap="none" lIns="0" tIns="0" rIns="0" bIns="0" rtlCol="0" anchor="ctr"/>
          <a:lstStyle>
            <a:lvl1pPr algn="r" eaLnBrk="1" fontAlgn="auto" hangingPunct="1">
              <a:spcBef>
                <a:spcPts val="0"/>
              </a:spcBef>
              <a:spcAft>
                <a:spcPts val="0"/>
              </a:spcAft>
              <a:defRPr sz="900">
                <a:solidFill>
                  <a:schemeClr val="tx1"/>
                </a:solidFill>
                <a:latin typeface="+mn-lt"/>
              </a:defRPr>
            </a:lvl1pPr>
          </a:lstStyle>
          <a:p>
            <a:pPr>
              <a:defRPr/>
            </a:pPr>
            <a:fld id="{8AE2C7C9-F99B-4317-90BD-E0F659F2EF97}" type="datetime1">
              <a:rPr lang="de-DE" smtClean="0"/>
              <a:t>09.07.2022</a:t>
            </a:fld>
            <a:endParaRPr lang="de-DE"/>
          </a:p>
        </p:txBody>
      </p:sp>
      <p:sp>
        <p:nvSpPr>
          <p:cNvPr id="5" name="Fußzeilenplatzhalter 4"/>
          <p:cNvSpPr>
            <a:spLocks noGrp="1"/>
          </p:cNvSpPr>
          <p:nvPr>
            <p:ph type="ftr" sz="quarter" idx="3"/>
          </p:nvPr>
        </p:nvSpPr>
        <p:spPr bwMode="gray">
          <a:xfrm>
            <a:off x="8928101" y="577851"/>
            <a:ext cx="2688167" cy="144463"/>
          </a:xfrm>
          <a:prstGeom prst="rect">
            <a:avLst/>
          </a:prstGeom>
        </p:spPr>
        <p:txBody>
          <a:bodyPr vert="horz" wrap="none" lIns="0" tIns="0" rIns="0" bIns="0" rtlCol="0" anchor="ctr"/>
          <a:lstStyle>
            <a:lvl1pPr algn="r" eaLnBrk="1" fontAlgn="auto" hangingPunct="1">
              <a:spcBef>
                <a:spcPts val="0"/>
              </a:spcBef>
              <a:spcAft>
                <a:spcPts val="0"/>
              </a:spcAft>
              <a:defRPr sz="900">
                <a:solidFill>
                  <a:schemeClr val="tx1"/>
                </a:solidFill>
                <a:latin typeface="+mn-lt"/>
              </a:defRPr>
            </a:lvl1pPr>
          </a:lstStyle>
          <a:p>
            <a:pPr>
              <a:defRPr/>
            </a:pPr>
            <a:r>
              <a:rPr lang="de-DE"/>
              <a:t>Goethe-Institut</a:t>
            </a:r>
          </a:p>
        </p:txBody>
      </p:sp>
      <p:sp>
        <p:nvSpPr>
          <p:cNvPr id="10" name="Textfeld 9"/>
          <p:cNvSpPr txBox="1"/>
          <p:nvPr/>
        </p:nvSpPr>
        <p:spPr bwMode="gray">
          <a:xfrm>
            <a:off x="8928101" y="419101"/>
            <a:ext cx="2688167" cy="144463"/>
          </a:xfrm>
          <a:prstGeom prst="rect">
            <a:avLst/>
          </a:prstGeom>
        </p:spPr>
        <p:txBody>
          <a:bodyPr wrap="none" lIns="0" tIns="0" rIns="0" bIns="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algn="r" eaLnBrk="1" hangingPunct="1">
              <a:defRPr/>
            </a:pPr>
            <a:r>
              <a:rPr lang="de-DE" altLang="de-DE" sz="900"/>
              <a:t>Seite </a:t>
            </a:r>
            <a:fld id="{AE30AA44-7C13-4A2D-AC52-149CAFF9A9E8}" type="slidenum">
              <a:rPr lang="de-DE" altLang="de-DE" sz="900" smtClean="0"/>
              <a:pPr algn="r" eaLnBrk="1" hangingPunct="1">
                <a:defRPr/>
              </a:pPr>
              <a:t>‹Nr.›</a:t>
            </a:fld>
            <a:endParaRPr lang="de-DE" altLang="de-DE" sz="900"/>
          </a:p>
        </p:txBody>
      </p:sp>
    </p:spTree>
    <p:extLst>
      <p:ext uri="{BB962C8B-B14F-4D97-AF65-F5344CB8AC3E}">
        <p14:creationId xmlns:p14="http://schemas.microsoft.com/office/powerpoint/2010/main" val="148055936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Lst>
  <p:hf hdr="0"/>
  <p:txStyles>
    <p:titleStyle>
      <a:lvl1pPr algn="l" rtl="0" eaLnBrk="1" fontAlgn="base" hangingPunct="1">
        <a:lnSpc>
          <a:spcPct val="85000"/>
        </a:lnSpc>
        <a:spcBef>
          <a:spcPct val="0"/>
        </a:spcBef>
        <a:spcAft>
          <a:spcPct val="0"/>
        </a:spcAft>
        <a:defRPr sz="2600" b="1" kern="1200" cap="all">
          <a:solidFill>
            <a:schemeClr val="accent1"/>
          </a:solidFill>
          <a:latin typeface="+mj-lt"/>
          <a:ea typeface="+mj-ea"/>
          <a:cs typeface="+mj-cs"/>
        </a:defRPr>
      </a:lvl1pPr>
      <a:lvl2pPr algn="l" rtl="0" eaLnBrk="1" fontAlgn="base" hangingPunct="1">
        <a:lnSpc>
          <a:spcPct val="85000"/>
        </a:lnSpc>
        <a:spcBef>
          <a:spcPct val="0"/>
        </a:spcBef>
        <a:spcAft>
          <a:spcPct val="0"/>
        </a:spcAft>
        <a:defRPr sz="2600" b="1">
          <a:solidFill>
            <a:schemeClr val="accent1"/>
          </a:solidFill>
          <a:latin typeface="Verdana" panose="020B0604030504040204" pitchFamily="34" charset="0"/>
        </a:defRPr>
      </a:lvl2pPr>
      <a:lvl3pPr algn="l" rtl="0" eaLnBrk="1" fontAlgn="base" hangingPunct="1">
        <a:lnSpc>
          <a:spcPct val="85000"/>
        </a:lnSpc>
        <a:spcBef>
          <a:spcPct val="0"/>
        </a:spcBef>
        <a:spcAft>
          <a:spcPct val="0"/>
        </a:spcAft>
        <a:defRPr sz="2600" b="1">
          <a:solidFill>
            <a:schemeClr val="accent1"/>
          </a:solidFill>
          <a:latin typeface="Verdana" panose="020B0604030504040204" pitchFamily="34" charset="0"/>
        </a:defRPr>
      </a:lvl3pPr>
      <a:lvl4pPr algn="l" rtl="0" eaLnBrk="1" fontAlgn="base" hangingPunct="1">
        <a:lnSpc>
          <a:spcPct val="85000"/>
        </a:lnSpc>
        <a:spcBef>
          <a:spcPct val="0"/>
        </a:spcBef>
        <a:spcAft>
          <a:spcPct val="0"/>
        </a:spcAft>
        <a:defRPr sz="2600" b="1">
          <a:solidFill>
            <a:schemeClr val="accent1"/>
          </a:solidFill>
          <a:latin typeface="Verdana" panose="020B0604030504040204" pitchFamily="34" charset="0"/>
        </a:defRPr>
      </a:lvl4pPr>
      <a:lvl5pPr algn="l" rtl="0" eaLnBrk="1" fontAlgn="base" hangingPunct="1">
        <a:lnSpc>
          <a:spcPct val="85000"/>
        </a:lnSpc>
        <a:spcBef>
          <a:spcPct val="0"/>
        </a:spcBef>
        <a:spcAft>
          <a:spcPct val="0"/>
        </a:spcAft>
        <a:defRPr sz="2600" b="1">
          <a:solidFill>
            <a:schemeClr val="accent1"/>
          </a:solidFill>
          <a:latin typeface="Verdana" panose="020B0604030504040204" pitchFamily="34" charset="0"/>
        </a:defRPr>
      </a:lvl5pPr>
      <a:lvl6pPr marL="457200" algn="l" rtl="0" eaLnBrk="1" fontAlgn="base" hangingPunct="1">
        <a:lnSpc>
          <a:spcPct val="85000"/>
        </a:lnSpc>
        <a:spcBef>
          <a:spcPct val="0"/>
        </a:spcBef>
        <a:spcAft>
          <a:spcPct val="0"/>
        </a:spcAft>
        <a:defRPr sz="2600" b="1">
          <a:solidFill>
            <a:schemeClr val="accent1"/>
          </a:solidFill>
          <a:latin typeface="Verdana" panose="020B0604030504040204" pitchFamily="34" charset="0"/>
        </a:defRPr>
      </a:lvl6pPr>
      <a:lvl7pPr marL="914400" algn="l" rtl="0" eaLnBrk="1" fontAlgn="base" hangingPunct="1">
        <a:lnSpc>
          <a:spcPct val="85000"/>
        </a:lnSpc>
        <a:spcBef>
          <a:spcPct val="0"/>
        </a:spcBef>
        <a:spcAft>
          <a:spcPct val="0"/>
        </a:spcAft>
        <a:defRPr sz="2600" b="1">
          <a:solidFill>
            <a:schemeClr val="accent1"/>
          </a:solidFill>
          <a:latin typeface="Verdana" panose="020B0604030504040204" pitchFamily="34" charset="0"/>
        </a:defRPr>
      </a:lvl7pPr>
      <a:lvl8pPr marL="1371600" algn="l" rtl="0" eaLnBrk="1" fontAlgn="base" hangingPunct="1">
        <a:lnSpc>
          <a:spcPct val="85000"/>
        </a:lnSpc>
        <a:spcBef>
          <a:spcPct val="0"/>
        </a:spcBef>
        <a:spcAft>
          <a:spcPct val="0"/>
        </a:spcAft>
        <a:defRPr sz="2600" b="1">
          <a:solidFill>
            <a:schemeClr val="accent1"/>
          </a:solidFill>
          <a:latin typeface="Verdana" panose="020B0604030504040204" pitchFamily="34" charset="0"/>
        </a:defRPr>
      </a:lvl8pPr>
      <a:lvl9pPr marL="1828800" algn="l" rtl="0" eaLnBrk="1" fontAlgn="base" hangingPunct="1">
        <a:lnSpc>
          <a:spcPct val="85000"/>
        </a:lnSpc>
        <a:spcBef>
          <a:spcPct val="0"/>
        </a:spcBef>
        <a:spcAft>
          <a:spcPct val="0"/>
        </a:spcAft>
        <a:defRPr sz="2600" b="1">
          <a:solidFill>
            <a:schemeClr val="accent1"/>
          </a:solidFill>
          <a:latin typeface="Verdana" panose="020B0604030504040204" pitchFamily="34" charset="0"/>
        </a:defRPr>
      </a:lvl9pPr>
    </p:titleStyle>
    <p:bodyStyle>
      <a:lvl1pPr algn="l" rtl="0" eaLnBrk="1" fontAlgn="base" hangingPunct="1">
        <a:spcBef>
          <a:spcPct val="0"/>
        </a:spcBef>
        <a:spcAft>
          <a:spcPct val="0"/>
        </a:spcAft>
        <a:buFont typeface="Arial" panose="020B0604020202020204" pitchFamily="34" charset="0"/>
        <a:defRPr sz="2100" b="1" kern="1200" cap="all">
          <a:solidFill>
            <a:schemeClr val="tx1"/>
          </a:solidFill>
          <a:latin typeface="+mj-lt"/>
          <a:ea typeface="+mn-ea"/>
          <a:cs typeface="+mn-cs"/>
        </a:defRPr>
      </a:lvl1pPr>
      <a:lvl2pPr algn="l" rtl="0" eaLnBrk="1" fontAlgn="base" hangingPunct="1">
        <a:lnSpc>
          <a:spcPct val="120000"/>
        </a:lnSpc>
        <a:spcBef>
          <a:spcPct val="0"/>
        </a:spcBef>
        <a:spcAft>
          <a:spcPct val="0"/>
        </a:spcAft>
        <a:buFont typeface="Arial" panose="020B0604020202020204" pitchFamily="34" charset="0"/>
        <a:defRPr sz="1600" kern="1200">
          <a:solidFill>
            <a:schemeClr val="tx1"/>
          </a:solidFill>
          <a:latin typeface="+mn-lt"/>
          <a:ea typeface="+mn-ea"/>
          <a:cs typeface="+mn-cs"/>
        </a:defRPr>
      </a:lvl2pPr>
      <a:lvl3pPr marL="182563" indent="-182563" algn="l" rtl="0" eaLnBrk="1" fontAlgn="base" hangingPunct="1">
        <a:lnSpc>
          <a:spcPct val="120000"/>
        </a:lnSpc>
        <a:spcBef>
          <a:spcPct val="0"/>
        </a:spcBef>
        <a:spcAft>
          <a:spcPct val="0"/>
        </a:spcAft>
        <a:buFont typeface="Arial" panose="020B0604020202020204" pitchFamily="34" charset="0"/>
        <a:buChar char="•"/>
        <a:defRPr sz="1600" kern="1200">
          <a:solidFill>
            <a:schemeClr val="tx1"/>
          </a:solidFill>
          <a:latin typeface="+mn-lt"/>
          <a:ea typeface="+mn-ea"/>
          <a:cs typeface="+mn-cs"/>
        </a:defRPr>
      </a:lvl3pPr>
      <a:lvl4pPr marL="358775" indent="-176213" algn="l" rtl="0" eaLnBrk="1" fontAlgn="base" hangingPunct="1">
        <a:lnSpc>
          <a:spcPct val="120000"/>
        </a:lnSpc>
        <a:spcBef>
          <a:spcPct val="0"/>
        </a:spcBef>
        <a:spcAft>
          <a:spcPct val="0"/>
        </a:spcAft>
        <a:buFont typeface="Arial" panose="020B0604020202020204" pitchFamily="34" charset="0"/>
        <a:buChar char="•"/>
        <a:defRPr sz="1600" kern="1200">
          <a:solidFill>
            <a:schemeClr val="tx1"/>
          </a:solidFill>
          <a:latin typeface="+mn-lt"/>
          <a:ea typeface="+mn-ea"/>
          <a:cs typeface="+mn-cs"/>
        </a:defRPr>
      </a:lvl4pPr>
      <a:lvl5pPr marL="541338" indent="-182563" algn="l" rtl="0" eaLnBrk="1" fontAlgn="base" hangingPunct="1">
        <a:lnSpc>
          <a:spcPct val="120000"/>
        </a:lnSpc>
        <a:spcBef>
          <a:spcPct val="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EB9C739E-0205-4D92-A220-81AB2AE79294}" type="datetime1">
              <a:rPr lang="de-DE" smtClean="0"/>
              <a:t>09.07.2022</a:t>
            </a:fld>
            <a:endParaRPr lang="de-DE"/>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r>
              <a:rPr lang="de-DE"/>
              <a:t>Goethe-Institut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a:pPr/>
              <a:t>‹Nr.›</a:t>
            </a:fld>
            <a:endParaRPr lang="en-US"/>
          </a:p>
        </p:txBody>
      </p:sp>
    </p:spTree>
    <p:extLst>
      <p:ext uri="{BB962C8B-B14F-4D97-AF65-F5344CB8AC3E}">
        <p14:creationId xmlns:p14="http://schemas.microsoft.com/office/powerpoint/2010/main" val="339363473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Lst>
  <p:hf hdr="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britannica.com/" TargetMode="External"/><Relationship Id="rId2" Type="http://schemas.openxmlformats.org/officeDocument/2006/relationships/image" Target="../media/image11.jpeg"/><Relationship Id="rId1" Type="http://schemas.openxmlformats.org/officeDocument/2006/relationships/slideLayout" Target="../slideLayouts/slideLayout4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29">
            <a:extLst>
              <a:ext uri="{FF2B5EF4-FFF2-40B4-BE49-F238E27FC236}">
                <a16:creationId xmlns:a16="http://schemas.microsoft.com/office/drawing/2014/main" xmlns="" id="{7575D7A7-3C36-4508-9BC6-70A93BD3C43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4" y="0"/>
            <a:ext cx="12231160" cy="6856214"/>
            <a:chOff x="-16934" y="0"/>
            <a:chExt cx="12231160" cy="6856214"/>
          </a:xfrm>
        </p:grpSpPr>
        <p:pic>
          <p:nvPicPr>
            <p:cNvPr id="31" name="Picture 30">
              <a:extLst>
                <a:ext uri="{FF2B5EF4-FFF2-40B4-BE49-F238E27FC236}">
                  <a16:creationId xmlns:a16="http://schemas.microsoft.com/office/drawing/2014/main" xmlns="" id="{BC964A0D-06B7-4C16-AC9F-20ADDA8059E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xmlns="" id="{F5703F5C-55DF-45CD-BC3F-3BE8F1033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xmlns="" id="{A8C7134F-70F9-4826-A97E-9B39AEA08F5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4" name="Picture 33">
              <a:extLst>
                <a:ext uri="{FF2B5EF4-FFF2-40B4-BE49-F238E27FC236}">
                  <a16:creationId xmlns:a16="http://schemas.microsoft.com/office/drawing/2014/main" xmlns="" id="{39351E73-B6DD-4B56-8EE9-C16B5711C46D}"/>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5" name="Straight Connector 35">
            <a:extLst>
              <a:ext uri="{FF2B5EF4-FFF2-40B4-BE49-F238E27FC236}">
                <a16:creationId xmlns:a16="http://schemas.microsoft.com/office/drawing/2014/main" xmlns="" id="{AE446D0E-6531-40B7-A182-FB860243977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6" name="Rectangle 37">
            <a:extLst>
              <a:ext uri="{FF2B5EF4-FFF2-40B4-BE49-F238E27FC236}">
                <a16:creationId xmlns:a16="http://schemas.microsoft.com/office/drawing/2014/main" xmlns="" id="{3D6DABB5-1FC3-4E21-AC84-4685B03C9F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02616" y="1411015"/>
            <a:ext cx="7808159" cy="4103960"/>
          </a:xfrm>
          <a:prstGeom prst="rect">
            <a:avLst/>
          </a:prstGeom>
          <a:blipFill dpi="0" rotWithShape="1">
            <a:blip r:embed="rId4">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39">
            <a:extLst>
              <a:ext uri="{FF2B5EF4-FFF2-40B4-BE49-F238E27FC236}">
                <a16:creationId xmlns:a16="http://schemas.microsoft.com/office/drawing/2014/main" xmlns="" id="{FC5790B5-250E-45E6-A05D-C3D1D459B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168" name="Group 41">
            <a:extLst>
              <a:ext uri="{FF2B5EF4-FFF2-40B4-BE49-F238E27FC236}">
                <a16:creationId xmlns:a16="http://schemas.microsoft.com/office/drawing/2014/main" xmlns="" id="{68158C4B-1BFE-4F6D-B2C1-0066FA11935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123631"/>
            <a:ext cx="12231160" cy="659658"/>
            <a:chOff x="-16934" y="3123631"/>
            <a:chExt cx="12231160" cy="659658"/>
          </a:xfrm>
        </p:grpSpPr>
        <p:sp>
          <p:nvSpPr>
            <p:cNvPr id="43" name="Rounded Rectangle 17">
              <a:extLst>
                <a:ext uri="{FF2B5EF4-FFF2-40B4-BE49-F238E27FC236}">
                  <a16:creationId xmlns:a16="http://schemas.microsoft.com/office/drawing/2014/main" xmlns="" id="{4A8E3562-03A2-4AF3-89BB-B227ED3261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9" name="Picture 43">
              <a:extLst>
                <a:ext uri="{FF2B5EF4-FFF2-40B4-BE49-F238E27FC236}">
                  <a16:creationId xmlns:a16="http://schemas.microsoft.com/office/drawing/2014/main" xmlns="" id="{BD9DF111-5BF8-4312-BECB-94BBCF29ECC3}"/>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45" name="Rounded Rectangle 20">
              <a:extLst>
                <a:ext uri="{FF2B5EF4-FFF2-40B4-BE49-F238E27FC236}">
                  <a16:creationId xmlns:a16="http://schemas.microsoft.com/office/drawing/2014/main" xmlns="" id="{9EEB3A31-82B4-41D6-BEAB-3CC49BBCBE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xmlns="" id="{28C66B30-E9F1-40DD-A809-6A1282E237D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el 1">
            <a:extLst>
              <a:ext uri="{FF2B5EF4-FFF2-40B4-BE49-F238E27FC236}">
                <a16:creationId xmlns:a16="http://schemas.microsoft.com/office/drawing/2014/main" xmlns="" id="{3ADBE555-0B49-2F25-B4EA-3BB567AF7EC5}"/>
              </a:ext>
            </a:extLst>
          </p:cNvPr>
          <p:cNvSpPr>
            <a:spLocks noGrp="1"/>
          </p:cNvSpPr>
          <p:nvPr>
            <p:ph type="title"/>
          </p:nvPr>
        </p:nvSpPr>
        <p:spPr>
          <a:xfrm>
            <a:off x="2692398" y="1871131"/>
            <a:ext cx="6815669" cy="1515533"/>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lnSpc>
                <a:spcPct val="90000"/>
              </a:lnSpc>
            </a:pPr>
            <a:r>
              <a:rPr lang="en-US" sz="5000" cap="none" err="1">
                <a:solidFill>
                  <a:schemeClr val="tx1">
                    <a:lumMod val="85000"/>
                    <a:lumOff val="15000"/>
                  </a:schemeClr>
                </a:solidFill>
                <a:latin typeface="+mj-lt"/>
                <a:ea typeface="+mj-ea"/>
                <a:cs typeface="+mj-cs"/>
              </a:rPr>
              <a:t>Literatur</a:t>
            </a:r>
            <a:r>
              <a:rPr lang="en-US" sz="5000" cap="none">
                <a:solidFill>
                  <a:schemeClr val="tx1">
                    <a:lumMod val="85000"/>
                    <a:lumOff val="15000"/>
                  </a:schemeClr>
                </a:solidFill>
                <a:latin typeface="+mj-lt"/>
                <a:ea typeface="+mj-ea"/>
                <a:cs typeface="+mj-cs"/>
              </a:rPr>
              <a:t> </a:t>
            </a:r>
            <a:r>
              <a:rPr lang="en-US" sz="5000" cap="none" err="1">
                <a:solidFill>
                  <a:schemeClr val="tx1">
                    <a:lumMod val="85000"/>
                    <a:lumOff val="15000"/>
                  </a:schemeClr>
                </a:solidFill>
                <a:latin typeface="+mj-lt"/>
                <a:ea typeface="+mj-ea"/>
                <a:cs typeface="+mj-cs"/>
              </a:rPr>
              <a:t>im</a:t>
            </a:r>
            <a:r>
              <a:rPr lang="en-US" sz="5000" cap="none">
                <a:solidFill>
                  <a:schemeClr val="tx1">
                    <a:lumMod val="85000"/>
                    <a:lumOff val="15000"/>
                  </a:schemeClr>
                </a:solidFill>
                <a:latin typeface="+mj-lt"/>
                <a:ea typeface="+mj-ea"/>
                <a:cs typeface="+mj-cs"/>
              </a:rPr>
              <a:t> </a:t>
            </a:r>
            <a:r>
              <a:rPr lang="de-DE" sz="5000" cap="none" err="1">
                <a:solidFill>
                  <a:schemeClr val="tx1">
                    <a:lumMod val="85000"/>
                    <a:lumOff val="15000"/>
                  </a:schemeClr>
                </a:solidFill>
                <a:latin typeface="+mj-lt"/>
                <a:ea typeface="+mj-ea"/>
                <a:cs typeface="+mj-cs"/>
              </a:rPr>
              <a:t>DaF</a:t>
            </a:r>
            <a:r>
              <a:rPr lang="en-US" sz="5000" cap="none">
                <a:solidFill>
                  <a:schemeClr val="tx1">
                    <a:lumMod val="85000"/>
                    <a:lumOff val="15000"/>
                  </a:schemeClr>
                </a:solidFill>
                <a:latin typeface="+mj-lt"/>
                <a:ea typeface="+mj-ea"/>
                <a:cs typeface="+mj-cs"/>
              </a:rPr>
              <a:t> – </a:t>
            </a:r>
            <a:r>
              <a:rPr lang="en-US" sz="5000" cap="none" err="1">
                <a:solidFill>
                  <a:schemeClr val="tx1">
                    <a:lumMod val="85000"/>
                    <a:lumOff val="15000"/>
                  </a:schemeClr>
                </a:solidFill>
                <a:latin typeface="+mj-lt"/>
                <a:ea typeface="+mj-ea"/>
                <a:cs typeface="+mj-cs"/>
              </a:rPr>
              <a:t>Unterricht</a:t>
            </a:r>
            <a:r>
              <a:rPr lang="en-US" sz="5000" cap="none">
                <a:solidFill>
                  <a:schemeClr val="tx1">
                    <a:lumMod val="85000"/>
                    <a:lumOff val="15000"/>
                  </a:schemeClr>
                </a:solidFill>
                <a:latin typeface="+mj-lt"/>
                <a:ea typeface="+mj-ea"/>
                <a:cs typeface="+mj-cs"/>
              </a:rPr>
              <a:t> </a:t>
            </a:r>
          </a:p>
        </p:txBody>
      </p:sp>
      <p:cxnSp>
        <p:nvCxnSpPr>
          <p:cNvPr id="170" name="Straight Connector 47">
            <a:extLst>
              <a:ext uri="{FF2B5EF4-FFF2-40B4-BE49-F238E27FC236}">
                <a16:creationId xmlns:a16="http://schemas.microsoft.com/office/drawing/2014/main" xmlns="" id="{14319AF2-886A-4C5D-B34C-17FCB0267EE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Fußzeilenplatzhalter 3">
            <a:extLst>
              <a:ext uri="{FF2B5EF4-FFF2-40B4-BE49-F238E27FC236}">
                <a16:creationId xmlns:a16="http://schemas.microsoft.com/office/drawing/2014/main" xmlns="" id="{F3FF9589-9FE7-085A-AEDB-E72965AF95A4}"/>
              </a:ext>
            </a:extLst>
          </p:cNvPr>
          <p:cNvSpPr>
            <a:spLocks noGrp="1"/>
          </p:cNvSpPr>
          <p:nvPr>
            <p:ph type="ftr" sz="quarter" idx="11"/>
          </p:nvPr>
        </p:nvSpPr>
        <p:spPr>
          <a:xfrm>
            <a:off x="2692397" y="5037663"/>
            <a:ext cx="5214635" cy="279400"/>
          </a:xfrm>
        </p:spPr>
        <p:txBody>
          <a:bodyPr vert="horz" lIns="91440" tIns="45720" rIns="91440" bIns="45720" rtlCol="0" anchor="ctr">
            <a:normAutofit/>
          </a:bodyPr>
          <a:lstStyle/>
          <a:p>
            <a:pPr defTabSz="457200">
              <a:spcAft>
                <a:spcPts val="600"/>
              </a:spcAft>
              <a:defRPr/>
            </a:pPr>
            <a:r>
              <a:rPr lang="en-US" b="0" i="0" kern="1200">
                <a:solidFill>
                  <a:schemeClr val="tx1"/>
                </a:solidFill>
                <a:effectLst/>
                <a:latin typeface="+mn-lt"/>
                <a:ea typeface="+mn-ea"/>
                <a:cs typeface="+mn-cs"/>
              </a:rPr>
              <a:t>Goethe-Institut</a:t>
            </a:r>
          </a:p>
        </p:txBody>
      </p:sp>
      <p:sp>
        <p:nvSpPr>
          <p:cNvPr id="3" name="Datumsplatzhalter 2">
            <a:extLst>
              <a:ext uri="{FF2B5EF4-FFF2-40B4-BE49-F238E27FC236}">
                <a16:creationId xmlns:a16="http://schemas.microsoft.com/office/drawing/2014/main" xmlns="" id="{58B3EC2E-24D2-EB56-4183-56F48CD70721}"/>
              </a:ext>
            </a:extLst>
          </p:cNvPr>
          <p:cNvSpPr>
            <a:spLocks noGrp="1"/>
          </p:cNvSpPr>
          <p:nvPr>
            <p:ph type="dt" sz="half" idx="10"/>
          </p:nvPr>
        </p:nvSpPr>
        <p:spPr>
          <a:xfrm>
            <a:off x="7983232" y="5037663"/>
            <a:ext cx="897467" cy="279400"/>
          </a:xfrm>
        </p:spPr>
        <p:txBody>
          <a:bodyPr vert="horz" lIns="91440" tIns="45720" rIns="91440" bIns="45720" rtlCol="0" anchor="ctr">
            <a:normAutofit/>
          </a:bodyPr>
          <a:lstStyle/>
          <a:p>
            <a:pPr defTabSz="457200">
              <a:spcAft>
                <a:spcPts val="600"/>
              </a:spcAft>
              <a:defRPr/>
            </a:pPr>
            <a:fld id="{085A6B61-1F90-4F29-9235-95CF92625E5B}" type="datetime1">
              <a:rPr lang="de-DE" b="0" i="0" kern="1200" smtClean="0">
                <a:solidFill>
                  <a:schemeClr val="tx1"/>
                </a:solidFill>
                <a:effectLst/>
                <a:latin typeface="+mn-lt"/>
                <a:ea typeface="+mn-ea"/>
                <a:cs typeface="+mn-cs"/>
              </a:rPr>
              <a:t>09.07.2022</a:t>
            </a:fld>
            <a:endParaRPr lang="en-US" b="0" i="0" kern="1200">
              <a:solidFill>
                <a:schemeClr val="tx1"/>
              </a:solidFill>
              <a:effectLst/>
              <a:latin typeface="+mn-lt"/>
              <a:ea typeface="+mn-ea"/>
              <a:cs typeface="+mn-cs"/>
            </a:endParaRPr>
          </a:p>
        </p:txBody>
      </p:sp>
    </p:spTree>
    <p:extLst>
      <p:ext uri="{BB962C8B-B14F-4D97-AF65-F5344CB8AC3E}">
        <p14:creationId xmlns:p14="http://schemas.microsoft.com/office/powerpoint/2010/main" val="146286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B4B92B4-04E2-87DF-8290-645F7C3B222B}"/>
              </a:ext>
            </a:extLst>
          </p:cNvPr>
          <p:cNvSpPr>
            <a:spLocks noGrp="1"/>
          </p:cNvSpPr>
          <p:nvPr>
            <p:ph type="title"/>
          </p:nvPr>
        </p:nvSpPr>
        <p:spPr/>
        <p:txBody>
          <a:bodyPr>
            <a:normAutofit/>
          </a:bodyPr>
          <a:lstStyle/>
          <a:p>
            <a:r>
              <a:rPr lang="de-DE" sz="3200" cap="none">
                <a:solidFill>
                  <a:srgbClr val="92D050"/>
                </a:solidFill>
              </a:rPr>
              <a:t>Während des Lesens</a:t>
            </a:r>
            <a:br>
              <a:rPr lang="de-DE" sz="3200" cap="none">
                <a:solidFill>
                  <a:srgbClr val="92D050"/>
                </a:solidFill>
              </a:rPr>
            </a:br>
            <a:r>
              <a:rPr lang="de-DE" sz="3200" cap="none">
                <a:solidFill>
                  <a:srgbClr val="92D050"/>
                </a:solidFill>
              </a:rPr>
              <a:t>Punkte zum Nachdenken für Ihre Interpretation!</a:t>
            </a:r>
          </a:p>
        </p:txBody>
      </p:sp>
      <p:sp>
        <p:nvSpPr>
          <p:cNvPr id="3" name="Datumsplatzhalter 2">
            <a:extLst>
              <a:ext uri="{FF2B5EF4-FFF2-40B4-BE49-F238E27FC236}">
                <a16:creationId xmlns:a16="http://schemas.microsoft.com/office/drawing/2014/main" xmlns="" id="{A9721DE8-4E65-2359-F5D6-76EFBBC9A525}"/>
              </a:ext>
            </a:extLst>
          </p:cNvPr>
          <p:cNvSpPr>
            <a:spLocks noGrp="1"/>
          </p:cNvSpPr>
          <p:nvPr>
            <p:ph type="dt" sz="half" idx="10"/>
          </p:nvPr>
        </p:nvSpPr>
        <p:spPr/>
        <p:txBody>
          <a:bodyPr/>
          <a:lstStyle/>
          <a:p>
            <a:pPr>
              <a:defRPr/>
            </a:pPr>
            <a:fld id="{6AFF81C7-1B42-41B2-967A-7845589CB11A}" type="datetime1">
              <a:rPr lang="de-DE" smtClean="0"/>
              <a:t>09.07.2022</a:t>
            </a:fld>
            <a:endParaRPr lang="de-DE"/>
          </a:p>
        </p:txBody>
      </p:sp>
      <p:sp>
        <p:nvSpPr>
          <p:cNvPr id="4" name="Fußzeilenplatzhalter 3">
            <a:extLst>
              <a:ext uri="{FF2B5EF4-FFF2-40B4-BE49-F238E27FC236}">
                <a16:creationId xmlns:a16="http://schemas.microsoft.com/office/drawing/2014/main" xmlns="" id="{9ECE799D-50FD-99B1-EE21-BF7132E1C9EA}"/>
              </a:ext>
            </a:extLst>
          </p:cNvPr>
          <p:cNvSpPr>
            <a:spLocks noGrp="1"/>
          </p:cNvSpPr>
          <p:nvPr>
            <p:ph type="ftr" sz="quarter" idx="11"/>
          </p:nvPr>
        </p:nvSpPr>
        <p:spPr/>
        <p:txBody>
          <a:bodyPr/>
          <a:lstStyle/>
          <a:p>
            <a:pPr>
              <a:defRPr/>
            </a:pPr>
            <a:r>
              <a:rPr lang="de-DE"/>
              <a:t>Goethe-Institut</a:t>
            </a:r>
          </a:p>
        </p:txBody>
      </p:sp>
      <p:sp>
        <p:nvSpPr>
          <p:cNvPr id="5" name="Textfeld 4">
            <a:extLst>
              <a:ext uri="{FF2B5EF4-FFF2-40B4-BE49-F238E27FC236}">
                <a16:creationId xmlns:a16="http://schemas.microsoft.com/office/drawing/2014/main" xmlns="" id="{D94D7599-C998-98C9-F85F-EB174049DBBD}"/>
              </a:ext>
            </a:extLst>
          </p:cNvPr>
          <p:cNvSpPr txBox="1"/>
          <p:nvPr/>
        </p:nvSpPr>
        <p:spPr>
          <a:xfrm>
            <a:off x="1514475" y="2353963"/>
            <a:ext cx="601408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Welche Denkanstöße bekommen Sie beim und nach dem Lesen? </a:t>
            </a:r>
          </a:p>
        </p:txBody>
      </p:sp>
      <p:sp>
        <p:nvSpPr>
          <p:cNvPr id="8" name="Textfeld 7">
            <a:extLst>
              <a:ext uri="{FF2B5EF4-FFF2-40B4-BE49-F238E27FC236}">
                <a16:creationId xmlns:a16="http://schemas.microsoft.com/office/drawing/2014/main" xmlns="" id="{66ECC8CB-A181-E83B-1C44-97BAF23276F3}"/>
              </a:ext>
            </a:extLst>
          </p:cNvPr>
          <p:cNvSpPr txBox="1"/>
          <p:nvPr/>
        </p:nvSpPr>
        <p:spPr>
          <a:xfrm>
            <a:off x="1514475" y="2856646"/>
            <a:ext cx="422346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Wie war die Einstellungen von dem Knaben?</a:t>
            </a:r>
          </a:p>
        </p:txBody>
      </p:sp>
      <p:sp>
        <p:nvSpPr>
          <p:cNvPr id="11" name="Textfeld 10">
            <a:extLst>
              <a:ext uri="{FF2B5EF4-FFF2-40B4-BE49-F238E27FC236}">
                <a16:creationId xmlns:a16="http://schemas.microsoft.com/office/drawing/2014/main" xmlns="" id="{F43B55E2-93AF-C686-825E-4F6198564444}"/>
              </a:ext>
            </a:extLst>
          </p:cNvPr>
          <p:cNvSpPr txBox="1"/>
          <p:nvPr/>
        </p:nvSpPr>
        <p:spPr>
          <a:xfrm>
            <a:off x="1504950" y="3835168"/>
            <a:ext cx="638636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Wie haben sich die drei Studenten dem Knaben gegenüber verhalten?</a:t>
            </a:r>
          </a:p>
        </p:txBody>
      </p:sp>
      <p:sp>
        <p:nvSpPr>
          <p:cNvPr id="12" name="Textfeld 11">
            <a:extLst>
              <a:ext uri="{FF2B5EF4-FFF2-40B4-BE49-F238E27FC236}">
                <a16:creationId xmlns:a16="http://schemas.microsoft.com/office/drawing/2014/main" xmlns="" id="{F9CE3BD5-C410-3BBD-3B6A-DE5BF83677BD}"/>
              </a:ext>
            </a:extLst>
          </p:cNvPr>
          <p:cNvSpPr txBox="1"/>
          <p:nvPr/>
        </p:nvSpPr>
        <p:spPr>
          <a:xfrm>
            <a:off x="1504950" y="3356142"/>
            <a:ext cx="700852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Wie hat der Lehrer in verschiedenen Situationen reagiert während der Reise?</a:t>
            </a:r>
          </a:p>
        </p:txBody>
      </p:sp>
    </p:spTree>
    <p:extLst>
      <p:ext uri="{BB962C8B-B14F-4D97-AF65-F5344CB8AC3E}">
        <p14:creationId xmlns:p14="http://schemas.microsoft.com/office/powerpoint/2010/main" val="3273584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4864" y="140584"/>
            <a:ext cx="6119813" cy="458787"/>
          </a:xfrm>
        </p:spPr>
        <p:txBody>
          <a:bodyPr>
            <a:normAutofit fontScale="90000"/>
          </a:bodyPr>
          <a:lstStyle/>
          <a:p>
            <a:pPr>
              <a:defRPr/>
            </a:pPr>
            <a:r>
              <a:rPr lang="de-DE"/>
              <a:t>PLOT</a:t>
            </a:r>
          </a:p>
        </p:txBody>
      </p:sp>
      <p:sp>
        <p:nvSpPr>
          <p:cNvPr id="35843" name="Datumsplatzhalter 2"/>
          <p:cNvSpPr>
            <a:spLocks noGrp="1"/>
          </p:cNvSpPr>
          <p:nvPr>
            <p:ph type="dt" sz="quarter" idx="14"/>
          </p:nvPr>
        </p:nvSpPr>
        <p:spPr>
          <a:ln>
            <a:miter lim="800000"/>
            <a:headEnd/>
            <a:tailEnd/>
          </a:ln>
        </p:spPr>
        <p:txBody>
          <a:bodyPr numCol="1" anchorCtr="0" compatLnSpc="1">
            <a:prstTxWarp prst="textNoShape">
              <a:avLst/>
            </a:prstTxWarp>
          </a:bodyPr>
          <a:lstStyle/>
          <a:p>
            <a:pPr fontAlgn="base">
              <a:spcBef>
                <a:spcPct val="0"/>
              </a:spcBef>
              <a:spcAft>
                <a:spcPct val="0"/>
              </a:spcAft>
              <a:defRPr/>
            </a:pPr>
            <a:fld id="{B2424D7F-5E71-43F6-811B-CC93A260F452}" type="datetime1">
              <a:rPr lang="de-DE" smtClean="0"/>
              <a:pPr fontAlgn="base">
                <a:spcBef>
                  <a:spcPct val="0"/>
                </a:spcBef>
                <a:spcAft>
                  <a:spcPct val="0"/>
                </a:spcAft>
                <a:defRPr/>
              </a:pPr>
              <a:t>09.07.2022</a:t>
            </a:fld>
            <a:endParaRPr lang="de-DE"/>
          </a:p>
        </p:txBody>
      </p:sp>
      <p:sp>
        <p:nvSpPr>
          <p:cNvPr id="35844" name="Fußzeilenplatzhalter 3"/>
          <p:cNvSpPr>
            <a:spLocks noGrp="1"/>
          </p:cNvSpPr>
          <p:nvPr>
            <p:ph type="ftr" sz="quarter" idx="15"/>
          </p:nvPr>
        </p:nvSpPr>
        <p:spPr>
          <a:ln>
            <a:miter lim="800000"/>
            <a:headEnd/>
            <a:tailEnd/>
          </a:ln>
        </p:spPr>
        <p:txBody>
          <a:bodyPr numCol="1" anchorCtr="0" compatLnSpc="1">
            <a:prstTxWarp prst="textNoShape">
              <a:avLst/>
            </a:prstTxWarp>
          </a:bodyPr>
          <a:lstStyle/>
          <a:p>
            <a:pPr fontAlgn="base">
              <a:spcBef>
                <a:spcPct val="0"/>
              </a:spcBef>
              <a:spcAft>
                <a:spcPct val="0"/>
              </a:spcAft>
              <a:defRPr/>
            </a:pPr>
            <a:r>
              <a:rPr lang="de-DE"/>
              <a:t>Goethe-Institut für Thema</a:t>
            </a:r>
          </a:p>
        </p:txBody>
      </p:sp>
      <p:sp>
        <p:nvSpPr>
          <p:cNvPr id="8" name="Textplatzhalter 7"/>
          <p:cNvSpPr>
            <a:spLocks noGrp="1"/>
          </p:cNvSpPr>
          <p:nvPr>
            <p:ph type="body" sz="quarter" idx="13"/>
          </p:nvPr>
        </p:nvSpPr>
        <p:spPr>
          <a:xfrm>
            <a:off x="6426202" y="952501"/>
            <a:ext cx="4068762" cy="4943474"/>
          </a:xfrm>
        </p:spPr>
        <p:txBody>
          <a:bodyPr>
            <a:noAutofit/>
          </a:bodyPr>
          <a:lstStyle/>
          <a:p>
            <a:pPr marL="0" indent="0" algn="l">
              <a:lnSpc>
                <a:spcPct val="150000"/>
              </a:lnSpc>
              <a:buNone/>
            </a:pPr>
            <a:r>
              <a:rPr lang="en-US" sz="1500" cap="none">
                <a:solidFill>
                  <a:srgbClr val="202122"/>
                </a:solidFill>
                <a:latin typeface="Arial" panose="020B0604020202020204" pitchFamily="34" charset="0"/>
              </a:rPr>
              <a:t>A teacher leads a hike in the mountains, among the hikers being a young boy whose mother is quite ill. One variant of the story holds that the expedition is a quest for medicine, while another holds that it is in fact a religious pilgrimage. During the expedition the boy falls ill as well. He is asked whether he should be abandoned by his fellow hikers, for which the customary and expected response is yes. In </a:t>
            </a:r>
            <a:r>
              <a:rPr lang="en-US" sz="1500" i="1" cap="none">
                <a:solidFill>
                  <a:srgbClr val="202122"/>
                </a:solidFill>
                <a:latin typeface="Arial" panose="020B0604020202020204" pitchFamily="34" charset="0"/>
              </a:rPr>
              <a:t>der </a:t>
            </a:r>
            <a:r>
              <a:rPr lang="en-US" sz="1500" i="1" cap="none" err="1">
                <a:solidFill>
                  <a:srgbClr val="202122"/>
                </a:solidFill>
                <a:latin typeface="Arial" panose="020B0604020202020204" pitchFamily="34" charset="0"/>
              </a:rPr>
              <a:t>neinsager</a:t>
            </a:r>
            <a:r>
              <a:rPr lang="en-US" sz="1500" cap="none">
                <a:solidFill>
                  <a:srgbClr val="202122"/>
                </a:solidFill>
                <a:latin typeface="Arial" panose="020B0604020202020204" pitchFamily="34" charset="0"/>
              </a:rPr>
              <a:t>, the boy answers no and suggests instead that a different custom should be introduced, "'the custom that one must think afresh in every new situation"'.</a:t>
            </a:r>
          </a:p>
        </p:txBody>
      </p:sp>
      <p:pic>
        <p:nvPicPr>
          <p:cNvPr id="9" name="Picture 8">
            <a:extLst>
              <a:ext uri="{FF2B5EF4-FFF2-40B4-BE49-F238E27FC236}">
                <a16:creationId xmlns:a16="http://schemas.microsoft.com/office/drawing/2014/main" xmlns="" id="{0D83CB36-D246-8131-3F5C-BB6151A7D700}"/>
              </a:ext>
            </a:extLst>
          </p:cNvPr>
          <p:cNvPicPr>
            <a:picLocks noChangeAspect="1"/>
          </p:cNvPicPr>
          <p:nvPr/>
        </p:nvPicPr>
        <p:blipFill>
          <a:blip r:embed="rId2"/>
          <a:stretch>
            <a:fillRect/>
          </a:stretch>
        </p:blipFill>
        <p:spPr>
          <a:xfrm>
            <a:off x="978310" y="443003"/>
            <a:ext cx="2753109" cy="5452972"/>
          </a:xfrm>
          <a:prstGeom prst="rect">
            <a:avLst/>
          </a:prstGeom>
        </p:spPr>
      </p:pic>
    </p:spTree>
    <p:extLst>
      <p:ext uri="{BB962C8B-B14F-4D97-AF65-F5344CB8AC3E}">
        <p14:creationId xmlns:p14="http://schemas.microsoft.com/office/powerpoint/2010/main" val="1320015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B4B92B4-04E2-87DF-8290-645F7C3B222B}"/>
              </a:ext>
            </a:extLst>
          </p:cNvPr>
          <p:cNvSpPr>
            <a:spLocks noGrp="1"/>
          </p:cNvSpPr>
          <p:nvPr>
            <p:ph type="title"/>
          </p:nvPr>
        </p:nvSpPr>
        <p:spPr/>
        <p:txBody>
          <a:bodyPr>
            <a:normAutofit/>
          </a:bodyPr>
          <a:lstStyle/>
          <a:p>
            <a:r>
              <a:rPr lang="de-DE" cap="none">
                <a:solidFill>
                  <a:srgbClr val="92D050"/>
                </a:solidFill>
              </a:rPr>
              <a:t>Nach dem Lesen</a:t>
            </a:r>
          </a:p>
        </p:txBody>
      </p:sp>
      <p:sp>
        <p:nvSpPr>
          <p:cNvPr id="3" name="Datumsplatzhalter 2">
            <a:extLst>
              <a:ext uri="{FF2B5EF4-FFF2-40B4-BE49-F238E27FC236}">
                <a16:creationId xmlns:a16="http://schemas.microsoft.com/office/drawing/2014/main" xmlns="" id="{A9721DE8-4E65-2359-F5D6-76EFBBC9A525}"/>
              </a:ext>
            </a:extLst>
          </p:cNvPr>
          <p:cNvSpPr>
            <a:spLocks noGrp="1"/>
          </p:cNvSpPr>
          <p:nvPr>
            <p:ph type="dt" sz="half" idx="10"/>
          </p:nvPr>
        </p:nvSpPr>
        <p:spPr/>
        <p:txBody>
          <a:bodyPr/>
          <a:lstStyle/>
          <a:p>
            <a:pPr>
              <a:defRPr/>
            </a:pPr>
            <a:fld id="{6AFF81C7-1B42-41B2-967A-7845589CB11A}" type="datetime1">
              <a:rPr lang="de-DE" smtClean="0"/>
              <a:t>09.07.2022</a:t>
            </a:fld>
            <a:endParaRPr lang="de-DE"/>
          </a:p>
        </p:txBody>
      </p:sp>
      <p:sp>
        <p:nvSpPr>
          <p:cNvPr id="4" name="Fußzeilenplatzhalter 3">
            <a:extLst>
              <a:ext uri="{FF2B5EF4-FFF2-40B4-BE49-F238E27FC236}">
                <a16:creationId xmlns:a16="http://schemas.microsoft.com/office/drawing/2014/main" xmlns="" id="{9ECE799D-50FD-99B1-EE21-BF7132E1C9EA}"/>
              </a:ext>
            </a:extLst>
          </p:cNvPr>
          <p:cNvSpPr>
            <a:spLocks noGrp="1"/>
          </p:cNvSpPr>
          <p:nvPr>
            <p:ph type="ftr" sz="quarter" idx="11"/>
          </p:nvPr>
        </p:nvSpPr>
        <p:spPr/>
        <p:txBody>
          <a:bodyPr/>
          <a:lstStyle/>
          <a:p>
            <a:pPr>
              <a:defRPr/>
            </a:pPr>
            <a:r>
              <a:rPr lang="de-DE"/>
              <a:t>Goethe-Institut</a:t>
            </a:r>
          </a:p>
        </p:txBody>
      </p:sp>
      <p:sp>
        <p:nvSpPr>
          <p:cNvPr id="5" name="Textfeld 4">
            <a:extLst>
              <a:ext uri="{FF2B5EF4-FFF2-40B4-BE49-F238E27FC236}">
                <a16:creationId xmlns:a16="http://schemas.microsoft.com/office/drawing/2014/main" xmlns="" id="{D94D7599-C998-98C9-F85F-EB174049DBBD}"/>
              </a:ext>
            </a:extLst>
          </p:cNvPr>
          <p:cNvSpPr txBox="1"/>
          <p:nvPr/>
        </p:nvSpPr>
        <p:spPr>
          <a:xfrm>
            <a:off x="1514475" y="2419350"/>
            <a:ext cx="419768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Welche Denkanstöße haben Sie bekommen? </a:t>
            </a:r>
          </a:p>
        </p:txBody>
      </p:sp>
      <p:sp>
        <p:nvSpPr>
          <p:cNvPr id="8" name="Textfeld 7">
            <a:extLst>
              <a:ext uri="{FF2B5EF4-FFF2-40B4-BE49-F238E27FC236}">
                <a16:creationId xmlns:a16="http://schemas.microsoft.com/office/drawing/2014/main" xmlns="" id="{66ECC8CB-A181-E83B-1C44-97BAF23276F3}"/>
              </a:ext>
            </a:extLst>
          </p:cNvPr>
          <p:cNvSpPr txBox="1"/>
          <p:nvPr/>
        </p:nvSpPr>
        <p:spPr>
          <a:xfrm>
            <a:off x="2076450" y="3105835"/>
            <a:ext cx="226921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Tx/>
              <a:buChar char="-"/>
            </a:pPr>
            <a:r>
              <a:rPr lang="de-DE"/>
              <a:t>Die Rolle des Chors</a:t>
            </a:r>
          </a:p>
        </p:txBody>
      </p:sp>
      <p:sp>
        <p:nvSpPr>
          <p:cNvPr id="9" name="Textfeld 8">
            <a:extLst>
              <a:ext uri="{FF2B5EF4-FFF2-40B4-BE49-F238E27FC236}">
                <a16:creationId xmlns:a16="http://schemas.microsoft.com/office/drawing/2014/main" xmlns="" id="{84D4B49D-33A4-2077-147E-BB5B00B7220B}"/>
              </a:ext>
            </a:extLst>
          </p:cNvPr>
          <p:cNvSpPr txBox="1"/>
          <p:nvPr/>
        </p:nvSpPr>
        <p:spPr>
          <a:xfrm>
            <a:off x="2076450" y="3758167"/>
            <a:ext cx="7564571"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Tx/>
              <a:buChar char="-"/>
            </a:pPr>
            <a:r>
              <a:rPr lang="de-DE"/>
              <a:t>Was sagen Sie zu dem alten Brauch (Gebrauch)? Soll man an solchen Gebrauch</a:t>
            </a:r>
          </a:p>
          <a:p>
            <a:r>
              <a:rPr lang="de-DE"/>
              <a:t>sehr streng halten?</a:t>
            </a:r>
          </a:p>
        </p:txBody>
      </p:sp>
      <p:sp>
        <p:nvSpPr>
          <p:cNvPr id="10" name="Textfeld 9">
            <a:extLst>
              <a:ext uri="{FF2B5EF4-FFF2-40B4-BE49-F238E27FC236}">
                <a16:creationId xmlns:a16="http://schemas.microsoft.com/office/drawing/2014/main" xmlns="" id="{20CFC82C-264F-B7F7-5EFE-3D50E38EFA57}"/>
              </a:ext>
            </a:extLst>
          </p:cNvPr>
          <p:cNvSpPr txBox="1"/>
          <p:nvPr/>
        </p:nvSpPr>
        <p:spPr>
          <a:xfrm>
            <a:off x="2076450" y="4636186"/>
            <a:ext cx="954312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Tx/>
              <a:buChar char="-"/>
            </a:pPr>
            <a:r>
              <a:rPr lang="de-DE"/>
              <a:t>Wozu und wem man zustimmt, sollte man sich darüber nachdenken, oder der Norm gemäß verhalten?</a:t>
            </a:r>
          </a:p>
        </p:txBody>
      </p:sp>
      <p:sp>
        <p:nvSpPr>
          <p:cNvPr id="11" name="Textfeld 10">
            <a:extLst>
              <a:ext uri="{FF2B5EF4-FFF2-40B4-BE49-F238E27FC236}">
                <a16:creationId xmlns:a16="http://schemas.microsoft.com/office/drawing/2014/main" xmlns="" id="{F43B55E2-93AF-C686-825E-4F6198564444}"/>
              </a:ext>
            </a:extLst>
          </p:cNvPr>
          <p:cNvSpPr txBox="1"/>
          <p:nvPr/>
        </p:nvSpPr>
        <p:spPr>
          <a:xfrm>
            <a:off x="2076449" y="5281651"/>
            <a:ext cx="55816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Tx/>
              <a:buChar char="-"/>
            </a:pPr>
            <a:r>
              <a:rPr lang="de-DE"/>
              <a:t>?</a:t>
            </a:r>
          </a:p>
        </p:txBody>
      </p:sp>
    </p:spTree>
    <p:extLst>
      <p:ext uri="{BB962C8B-B14F-4D97-AF65-F5344CB8AC3E}">
        <p14:creationId xmlns:p14="http://schemas.microsoft.com/office/powerpoint/2010/main" val="3964142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7B51AA20-7BAB-FCC0-20EA-97CC3723E2E2}"/>
              </a:ext>
            </a:extLst>
          </p:cNvPr>
          <p:cNvSpPr>
            <a:spLocks noGrp="1"/>
          </p:cNvSpPr>
          <p:nvPr>
            <p:ph type="dt" sz="half" idx="10"/>
          </p:nvPr>
        </p:nvSpPr>
        <p:spPr/>
        <p:txBody>
          <a:bodyPr/>
          <a:lstStyle/>
          <a:p>
            <a:pPr>
              <a:defRPr/>
            </a:pPr>
            <a:fld id="{CEB33676-9036-499F-958F-23A3F458AD06}" type="datetime1">
              <a:rPr lang="de-DE" smtClean="0"/>
              <a:t>09.07.2022</a:t>
            </a:fld>
            <a:endParaRPr lang="de-DE"/>
          </a:p>
        </p:txBody>
      </p:sp>
      <p:sp>
        <p:nvSpPr>
          <p:cNvPr id="3" name="Fußzeilenplatzhalter 2">
            <a:extLst>
              <a:ext uri="{FF2B5EF4-FFF2-40B4-BE49-F238E27FC236}">
                <a16:creationId xmlns:a16="http://schemas.microsoft.com/office/drawing/2014/main" xmlns="" id="{CDCD5364-0D45-BFA1-152F-6A3585F2C0F0}"/>
              </a:ext>
            </a:extLst>
          </p:cNvPr>
          <p:cNvSpPr>
            <a:spLocks noGrp="1"/>
          </p:cNvSpPr>
          <p:nvPr>
            <p:ph type="ftr" sz="quarter" idx="11"/>
          </p:nvPr>
        </p:nvSpPr>
        <p:spPr/>
        <p:txBody>
          <a:bodyPr/>
          <a:lstStyle/>
          <a:p>
            <a:pPr>
              <a:defRPr/>
            </a:pPr>
            <a:r>
              <a:rPr lang="de-DE"/>
              <a:t>Goethe-Institut</a:t>
            </a:r>
          </a:p>
        </p:txBody>
      </p:sp>
      <p:sp>
        <p:nvSpPr>
          <p:cNvPr id="4" name="Foliennummernplatzhalter 3">
            <a:extLst>
              <a:ext uri="{FF2B5EF4-FFF2-40B4-BE49-F238E27FC236}">
                <a16:creationId xmlns:a16="http://schemas.microsoft.com/office/drawing/2014/main" xmlns="" id="{3A973E9B-75D4-B65F-D965-5B3F1447E990}"/>
              </a:ext>
            </a:extLst>
          </p:cNvPr>
          <p:cNvSpPr>
            <a:spLocks noGrp="1"/>
          </p:cNvSpPr>
          <p:nvPr>
            <p:ph type="sldNum" sz="quarter" idx="12"/>
          </p:nvPr>
        </p:nvSpPr>
        <p:spPr/>
        <p:txBody>
          <a:bodyPr/>
          <a:lstStyle/>
          <a:p>
            <a:fld id="{D57F1E4F-1CFF-5643-939E-217C01CDF565}" type="slidenum">
              <a:rPr lang="en-US" smtClean="0"/>
              <a:pPr/>
              <a:t>13</a:t>
            </a:fld>
            <a:endParaRPr lang="en-US"/>
          </a:p>
        </p:txBody>
      </p:sp>
      <p:sp>
        <p:nvSpPr>
          <p:cNvPr id="6" name="Textfeld 5">
            <a:extLst>
              <a:ext uri="{FF2B5EF4-FFF2-40B4-BE49-F238E27FC236}">
                <a16:creationId xmlns:a16="http://schemas.microsoft.com/office/drawing/2014/main" xmlns="" id="{F02BDF1F-9CD8-B6E1-D85F-F1B7B1C0727E}"/>
              </a:ext>
            </a:extLst>
          </p:cNvPr>
          <p:cNvSpPr txBox="1"/>
          <p:nvPr/>
        </p:nvSpPr>
        <p:spPr>
          <a:xfrm>
            <a:off x="1808403" y="384264"/>
            <a:ext cx="8469298" cy="5127237"/>
          </a:xfrm>
          <a:prstGeom prst="rect">
            <a:avLst/>
          </a:prstGeom>
          <a:noFill/>
        </p:spPr>
        <p:txBody>
          <a:bodyPr wrap="square">
            <a:spAutoFit/>
          </a:bodyPr>
          <a:lstStyle/>
          <a:p>
            <a:pPr algn="ctr">
              <a:lnSpc>
                <a:spcPct val="150000"/>
              </a:lnSpc>
            </a:pPr>
            <a:endParaRPr lang="de-DE" sz="2000">
              <a:effectLst/>
              <a:latin typeface="Segoe UI Web (West European)"/>
            </a:endParaRPr>
          </a:p>
          <a:p>
            <a:pPr algn="ctr">
              <a:lnSpc>
                <a:spcPct val="150000"/>
              </a:lnSpc>
            </a:pPr>
            <a:r>
              <a:rPr lang="de-DE" sz="2000">
                <a:effectLst/>
                <a:latin typeface="Segoe UI Web (West European)"/>
              </a:rPr>
              <a:t>Viele sagen ja, aber sie stimmen nicht zu.</a:t>
            </a:r>
            <a:r>
              <a:rPr lang="de-DE" sz="2000"/>
              <a:t> </a:t>
            </a:r>
          </a:p>
          <a:p>
            <a:pPr algn="ctr">
              <a:lnSpc>
                <a:spcPct val="150000"/>
              </a:lnSpc>
            </a:pPr>
            <a:r>
              <a:rPr lang="de-DE" sz="2000">
                <a:effectLst/>
                <a:latin typeface="Segoe UI Web (West European)"/>
              </a:rPr>
              <a:t>Viele werden nicht gefragt. </a:t>
            </a:r>
          </a:p>
          <a:p>
            <a:pPr algn="ctr">
              <a:lnSpc>
                <a:spcPct val="150000"/>
              </a:lnSpc>
            </a:pPr>
            <a:r>
              <a:rPr lang="de-DE" sz="2000">
                <a:effectLst/>
                <a:latin typeface="Segoe UI Web (West European)"/>
              </a:rPr>
              <a:t>Viele stimmen falschen Dingen zu. </a:t>
            </a:r>
          </a:p>
          <a:p>
            <a:pPr algn="ctr">
              <a:lnSpc>
                <a:spcPct val="150000"/>
              </a:lnSpc>
            </a:pPr>
            <a:endParaRPr lang="de-DE" sz="2000"/>
          </a:p>
          <a:p>
            <a:pPr algn="ctr">
              <a:lnSpc>
                <a:spcPct val="150000"/>
              </a:lnSpc>
            </a:pPr>
            <a:r>
              <a:rPr lang="de-DE" sz="2000">
                <a:latin typeface="+mj-lt"/>
              </a:rPr>
              <a:t>Wir denken, dass wir wissen, wie man zustimmt und worauf man zustimmt, aber wie Brecht deutlich macht, muss man </a:t>
            </a:r>
            <a:r>
              <a:rPr lang="de-DE" sz="2000" b="1">
                <a:latin typeface="+mj-lt"/>
              </a:rPr>
              <a:t>lernen</a:t>
            </a:r>
            <a:r>
              <a:rPr lang="de-DE" sz="2000">
                <a:latin typeface="+mj-lt"/>
              </a:rPr>
              <a:t>, </a:t>
            </a:r>
            <a:r>
              <a:rPr lang="de-DE" sz="2000" b="1">
                <a:latin typeface="+mj-lt"/>
              </a:rPr>
              <a:t>zuzustimmen</a:t>
            </a:r>
            <a:r>
              <a:rPr lang="de-DE" sz="2000">
                <a:latin typeface="+mj-lt"/>
              </a:rPr>
              <a:t>.</a:t>
            </a:r>
          </a:p>
          <a:p>
            <a:pPr algn="ctr">
              <a:lnSpc>
                <a:spcPct val="150000"/>
              </a:lnSpc>
            </a:pPr>
            <a:r>
              <a:rPr lang="de-DE" sz="2000" b="1">
                <a:latin typeface="+mj-lt"/>
              </a:rPr>
              <a:t>Es ist wichtig</a:t>
            </a:r>
            <a:r>
              <a:rPr lang="de-DE" sz="2000">
                <a:latin typeface="+mj-lt"/>
              </a:rPr>
              <a:t>, </a:t>
            </a:r>
            <a:r>
              <a:rPr lang="de-DE" sz="2000" b="1">
                <a:latin typeface="+mj-lt"/>
              </a:rPr>
              <a:t>dass man versteht, womit man einverstanden ist und dem zustimmen, was man für richtig hält. </a:t>
            </a:r>
            <a:r>
              <a:rPr lang="de-DE" sz="2000">
                <a:latin typeface="+mj-lt"/>
              </a:rPr>
              <a:t>Und nicht nur aus Bequemlichkeit (im Kontext des Theaterstücks oder religiösen Aberglaubens) zustimmen. </a:t>
            </a:r>
          </a:p>
          <a:p>
            <a:pPr algn="ctr">
              <a:lnSpc>
                <a:spcPct val="150000"/>
              </a:lnSpc>
            </a:pPr>
            <a:r>
              <a:rPr lang="de-DE" sz="2000" b="1">
                <a:latin typeface="+mj-lt"/>
              </a:rPr>
              <a:t>Deshalb: Es ist wichtig, das Zustimmen zu lernen. </a:t>
            </a:r>
          </a:p>
        </p:txBody>
      </p:sp>
      <p:sp>
        <p:nvSpPr>
          <p:cNvPr id="8" name="Textfeld 7">
            <a:extLst>
              <a:ext uri="{FF2B5EF4-FFF2-40B4-BE49-F238E27FC236}">
                <a16:creationId xmlns:a16="http://schemas.microsoft.com/office/drawing/2014/main" xmlns="" id="{048A65D3-7DF9-A30E-589E-419A79DD5BEF}"/>
              </a:ext>
            </a:extLst>
          </p:cNvPr>
          <p:cNvSpPr txBox="1"/>
          <p:nvPr/>
        </p:nvSpPr>
        <p:spPr>
          <a:xfrm>
            <a:off x="4779884" y="0"/>
            <a:ext cx="2047044" cy="584775"/>
          </a:xfrm>
          <a:prstGeom prst="rect">
            <a:avLst/>
          </a:prstGeom>
          <a:noFill/>
        </p:spPr>
        <p:txBody>
          <a:bodyPr wrap="square">
            <a:spAutoFit/>
          </a:bodyPr>
          <a:lstStyle/>
          <a:p>
            <a:r>
              <a:rPr lang="de-DE" sz="3200"/>
              <a:t>Der Jasager</a:t>
            </a:r>
          </a:p>
        </p:txBody>
      </p:sp>
    </p:spTree>
    <p:extLst>
      <p:ext uri="{BB962C8B-B14F-4D97-AF65-F5344CB8AC3E}">
        <p14:creationId xmlns:p14="http://schemas.microsoft.com/office/powerpoint/2010/main" val="2579577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7BF9BC45-4D07-413D-6D69-B14C7C0A93FD}"/>
              </a:ext>
            </a:extLst>
          </p:cNvPr>
          <p:cNvSpPr>
            <a:spLocks noGrp="1"/>
          </p:cNvSpPr>
          <p:nvPr>
            <p:ph type="dt" sz="half" idx="10"/>
          </p:nvPr>
        </p:nvSpPr>
        <p:spPr/>
        <p:txBody>
          <a:bodyPr/>
          <a:lstStyle/>
          <a:p>
            <a:pPr>
              <a:defRPr/>
            </a:pPr>
            <a:fld id="{CEB33676-9036-499F-958F-23A3F458AD06}" type="datetime1">
              <a:rPr lang="de-DE" smtClean="0"/>
              <a:t>09.07.2022</a:t>
            </a:fld>
            <a:endParaRPr lang="de-DE"/>
          </a:p>
        </p:txBody>
      </p:sp>
      <p:sp>
        <p:nvSpPr>
          <p:cNvPr id="3" name="Fußzeilenplatzhalter 2">
            <a:extLst>
              <a:ext uri="{FF2B5EF4-FFF2-40B4-BE49-F238E27FC236}">
                <a16:creationId xmlns:a16="http://schemas.microsoft.com/office/drawing/2014/main" xmlns="" id="{B4DEFD76-B617-AB90-ACB1-5AF222B6D466}"/>
              </a:ext>
            </a:extLst>
          </p:cNvPr>
          <p:cNvSpPr>
            <a:spLocks noGrp="1"/>
          </p:cNvSpPr>
          <p:nvPr>
            <p:ph type="ftr" sz="quarter" idx="11"/>
          </p:nvPr>
        </p:nvSpPr>
        <p:spPr/>
        <p:txBody>
          <a:bodyPr/>
          <a:lstStyle/>
          <a:p>
            <a:pPr>
              <a:defRPr/>
            </a:pPr>
            <a:r>
              <a:rPr lang="de-DE"/>
              <a:t>Goethe-Institut</a:t>
            </a:r>
          </a:p>
        </p:txBody>
      </p:sp>
      <p:sp>
        <p:nvSpPr>
          <p:cNvPr id="4" name="Foliennummernplatzhalter 3">
            <a:extLst>
              <a:ext uri="{FF2B5EF4-FFF2-40B4-BE49-F238E27FC236}">
                <a16:creationId xmlns:a16="http://schemas.microsoft.com/office/drawing/2014/main" xmlns="" id="{17BB46A2-E74C-3D2C-A025-3C7237263220}"/>
              </a:ext>
            </a:extLst>
          </p:cNvPr>
          <p:cNvSpPr>
            <a:spLocks noGrp="1"/>
          </p:cNvSpPr>
          <p:nvPr>
            <p:ph type="sldNum" sz="quarter" idx="12"/>
          </p:nvPr>
        </p:nvSpPr>
        <p:spPr/>
        <p:txBody>
          <a:bodyPr/>
          <a:lstStyle/>
          <a:p>
            <a:fld id="{D57F1E4F-1CFF-5643-939E-217C01CDF565}" type="slidenum">
              <a:rPr lang="en-US" smtClean="0"/>
              <a:pPr/>
              <a:t>14</a:t>
            </a:fld>
            <a:endParaRPr lang="en-US"/>
          </a:p>
        </p:txBody>
      </p:sp>
      <p:sp>
        <p:nvSpPr>
          <p:cNvPr id="6" name="Textfeld 5">
            <a:extLst>
              <a:ext uri="{FF2B5EF4-FFF2-40B4-BE49-F238E27FC236}">
                <a16:creationId xmlns:a16="http://schemas.microsoft.com/office/drawing/2014/main" xmlns="" id="{54C32EAC-CC23-24C4-799F-ED1E19725A11}"/>
              </a:ext>
            </a:extLst>
          </p:cNvPr>
          <p:cNvSpPr txBox="1"/>
          <p:nvPr/>
        </p:nvSpPr>
        <p:spPr>
          <a:xfrm>
            <a:off x="688019" y="609600"/>
            <a:ext cx="6116714" cy="2767489"/>
          </a:xfrm>
          <a:prstGeom prst="rect">
            <a:avLst/>
          </a:prstGeom>
          <a:noFill/>
        </p:spPr>
        <p:txBody>
          <a:bodyPr wrap="square">
            <a:spAutoFit/>
          </a:bodyPr>
          <a:lstStyle/>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Der Grosse Chor </a:t>
            </a:r>
            <a:endParaRPr lang="de-DE" sz="1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Wichtig zu lernen vor allem ist Einverständnis. </a:t>
            </a:r>
            <a:endParaRPr lang="de-DE" sz="1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Viele sagen ja, und doch ist da kein Einverständnis. </a:t>
            </a:r>
            <a:endParaRPr lang="de-DE" sz="1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Viele werden nicht gefragt, und viele </a:t>
            </a:r>
            <a:endParaRPr lang="de-DE" sz="1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Sind einverstanden mit Falschem. Darum:</a:t>
            </a:r>
            <a:endParaRPr lang="de-DE" sz="1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Wichtig zu lernen vor allem ist Einverständnis.</a:t>
            </a:r>
            <a:endParaRPr lang="de-DE" sz="1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a:effectLst/>
                <a:latin typeface="Arial" panose="020B0604020202020204" pitchFamily="34" charset="0"/>
                <a:ea typeface="Calibri" panose="020F0502020204030204" pitchFamily="34" charset="0"/>
                <a:cs typeface="Arial" panose="020B0604020202020204" pitchFamily="34" charset="0"/>
              </a:rPr>
              <a:t> </a:t>
            </a:r>
            <a:endParaRPr lang="de-DE" sz="140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feld 7">
            <a:extLst>
              <a:ext uri="{FF2B5EF4-FFF2-40B4-BE49-F238E27FC236}">
                <a16:creationId xmlns:a16="http://schemas.microsoft.com/office/drawing/2014/main" xmlns="" id="{D2BACC99-57D6-94B2-0490-CF694CE50404}"/>
              </a:ext>
            </a:extLst>
          </p:cNvPr>
          <p:cNvSpPr txBox="1"/>
          <p:nvPr/>
        </p:nvSpPr>
        <p:spPr>
          <a:xfrm>
            <a:off x="5387267" y="3007740"/>
            <a:ext cx="6116714" cy="2961260"/>
          </a:xfrm>
          <a:prstGeom prst="rect">
            <a:avLst/>
          </a:prstGeom>
          <a:noFill/>
        </p:spPr>
        <p:txBody>
          <a:bodyPr wrap="square">
            <a:spAutoFit/>
          </a:bodyPr>
          <a:lstStyle/>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Viele sagen ja, aber sie stimmen nicht zu.</a:t>
            </a:r>
            <a:endParaRPr lang="de-DE" sz="1400" b="1">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Viele werden nicht gefragt. </a:t>
            </a:r>
            <a:endParaRPr lang="de-DE" sz="1400" b="1">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Viele stimmen falschen Dingen zu. </a:t>
            </a:r>
            <a:endParaRPr lang="de-DE" sz="1400" b="1">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Das Zustimmen muss man lernen. Man soll es verstehen, was und wozu man zustimmt. </a:t>
            </a:r>
            <a:endParaRPr lang="de-DE" sz="1400" b="1">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Also, mit Sinn und Verstand die Situation behandeln. </a:t>
            </a:r>
            <a:endParaRPr lang="de-DE" sz="1400" b="1">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800" b="1">
                <a:effectLst/>
                <a:latin typeface="Arial" panose="020B0604020202020204" pitchFamily="34" charset="0"/>
                <a:ea typeface="Calibri" panose="020F0502020204030204" pitchFamily="34" charset="0"/>
                <a:cs typeface="Arial" panose="020B0604020202020204" pitchFamily="34" charset="0"/>
              </a:rPr>
              <a:t>Und nicht ja sagen, weil die Situation etwas verlangt oder aus Bequemlichkeit. </a:t>
            </a:r>
            <a:endParaRPr lang="de-DE" sz="1400" b="1">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feld 8">
            <a:extLst>
              <a:ext uri="{FF2B5EF4-FFF2-40B4-BE49-F238E27FC236}">
                <a16:creationId xmlns:a16="http://schemas.microsoft.com/office/drawing/2014/main" xmlns="" id="{CD2EBA4D-ECFB-2DFA-56FD-2459DC571CD9}"/>
              </a:ext>
            </a:extLst>
          </p:cNvPr>
          <p:cNvSpPr txBox="1"/>
          <p:nvPr/>
        </p:nvSpPr>
        <p:spPr>
          <a:xfrm>
            <a:off x="4482481" y="156574"/>
            <a:ext cx="3392012" cy="584775"/>
          </a:xfrm>
          <a:prstGeom prst="rect">
            <a:avLst/>
          </a:prstGeom>
          <a:noFill/>
        </p:spPr>
        <p:txBody>
          <a:bodyPr wrap="square">
            <a:spAutoFit/>
          </a:bodyPr>
          <a:lstStyle/>
          <a:p>
            <a:r>
              <a:rPr lang="de-DE" sz="3200"/>
              <a:t>Die Rolle des Chors</a:t>
            </a:r>
          </a:p>
        </p:txBody>
      </p:sp>
    </p:spTree>
    <p:extLst>
      <p:ext uri="{BB962C8B-B14F-4D97-AF65-F5344CB8AC3E}">
        <p14:creationId xmlns:p14="http://schemas.microsoft.com/office/powerpoint/2010/main" val="2215625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0851CBB-A393-F677-D5B6-5A1F8DACDDE6}"/>
              </a:ext>
            </a:extLst>
          </p:cNvPr>
          <p:cNvSpPr>
            <a:spLocks noGrp="1"/>
          </p:cNvSpPr>
          <p:nvPr>
            <p:ph type="title"/>
          </p:nvPr>
        </p:nvSpPr>
        <p:spPr>
          <a:xfrm>
            <a:off x="-238125" y="1588448"/>
            <a:ext cx="5038723" cy="608543"/>
          </a:xfrm>
        </p:spPr>
        <p:txBody>
          <a:bodyPr>
            <a:noAutofit/>
          </a:bodyPr>
          <a:lstStyle/>
          <a:p>
            <a:r>
              <a:rPr lang="de-DE" sz="2400" cap="none">
                <a:solidFill>
                  <a:srgbClr val="202124"/>
                </a:solidFill>
                <a:effectLst/>
                <a:ea typeface="Times New Roman" panose="02020603050405020304" pitchFamily="18" charset="0"/>
                <a:cs typeface="Arial" panose="020B0604020202020204" pitchFamily="34" charset="0"/>
              </a:rPr>
              <a:t>Redewendung: </a:t>
            </a:r>
            <a:br>
              <a:rPr lang="de-DE" sz="2400" cap="none">
                <a:solidFill>
                  <a:srgbClr val="202124"/>
                </a:solidFill>
                <a:effectLst/>
                <a:ea typeface="Times New Roman" panose="02020603050405020304" pitchFamily="18" charset="0"/>
                <a:cs typeface="Arial" panose="020B0604020202020204" pitchFamily="34" charset="0"/>
              </a:rPr>
            </a:br>
            <a:endParaRPr lang="de-DE" sz="2400"/>
          </a:p>
        </p:txBody>
      </p:sp>
      <p:sp>
        <p:nvSpPr>
          <p:cNvPr id="3" name="Datumsplatzhalter 2">
            <a:extLst>
              <a:ext uri="{FF2B5EF4-FFF2-40B4-BE49-F238E27FC236}">
                <a16:creationId xmlns:a16="http://schemas.microsoft.com/office/drawing/2014/main" xmlns="" id="{933EC167-DBEE-32FF-2ED5-6E0DCB42CC3B}"/>
              </a:ext>
            </a:extLst>
          </p:cNvPr>
          <p:cNvSpPr>
            <a:spLocks noGrp="1"/>
          </p:cNvSpPr>
          <p:nvPr>
            <p:ph type="dt" sz="half" idx="10"/>
          </p:nvPr>
        </p:nvSpPr>
        <p:spPr/>
        <p:txBody>
          <a:bodyPr/>
          <a:lstStyle/>
          <a:p>
            <a:pPr>
              <a:defRPr/>
            </a:pPr>
            <a:fld id="{BEAEE865-9C36-42E9-A148-5871B1C6F09F}" type="datetime1">
              <a:rPr lang="de-DE" smtClean="0"/>
              <a:t>09.07.2022</a:t>
            </a:fld>
            <a:endParaRPr lang="de-DE"/>
          </a:p>
        </p:txBody>
      </p:sp>
      <p:sp>
        <p:nvSpPr>
          <p:cNvPr id="4" name="Fußzeilenplatzhalter 3">
            <a:extLst>
              <a:ext uri="{FF2B5EF4-FFF2-40B4-BE49-F238E27FC236}">
                <a16:creationId xmlns:a16="http://schemas.microsoft.com/office/drawing/2014/main" xmlns="" id="{1B738246-A063-190F-1A31-8A035E9FB0D1}"/>
              </a:ext>
            </a:extLst>
          </p:cNvPr>
          <p:cNvSpPr>
            <a:spLocks noGrp="1"/>
          </p:cNvSpPr>
          <p:nvPr>
            <p:ph type="ftr" sz="quarter" idx="11"/>
          </p:nvPr>
        </p:nvSpPr>
        <p:spPr/>
        <p:txBody>
          <a:bodyPr/>
          <a:lstStyle/>
          <a:p>
            <a:pPr>
              <a:defRPr/>
            </a:pPr>
            <a:r>
              <a:rPr lang="de-DE"/>
              <a:t>Goethe-Institut</a:t>
            </a:r>
          </a:p>
        </p:txBody>
      </p:sp>
      <p:sp>
        <p:nvSpPr>
          <p:cNvPr id="8" name="Textfeld 7">
            <a:extLst>
              <a:ext uri="{FF2B5EF4-FFF2-40B4-BE49-F238E27FC236}">
                <a16:creationId xmlns:a16="http://schemas.microsoft.com/office/drawing/2014/main" xmlns="" id="{044E92E2-FCFC-7AC9-F6CD-268F52B96978}"/>
              </a:ext>
            </a:extLst>
          </p:cNvPr>
          <p:cNvSpPr txBox="1"/>
          <p:nvPr/>
        </p:nvSpPr>
        <p:spPr>
          <a:xfrm>
            <a:off x="1433512" y="2029353"/>
            <a:ext cx="9324975" cy="3657411"/>
          </a:xfrm>
          <a:prstGeom prst="rect">
            <a:avLst/>
          </a:prstGeom>
          <a:noFill/>
        </p:spPr>
        <p:txBody>
          <a:bodyPr wrap="square">
            <a:spAutoFit/>
          </a:bodyPr>
          <a:lstStyle/>
          <a:p>
            <a:pPr marL="0" marR="0">
              <a:lnSpc>
                <a:spcPct val="250000"/>
              </a:lnSpc>
              <a:spcBef>
                <a:spcPts val="0"/>
              </a:spcBef>
              <a:spcAft>
                <a:spcPts val="800"/>
              </a:spcAft>
            </a:pPr>
            <a:r>
              <a:rPr lang="de-DE"/>
              <a:t>Wer A sagt, der </a:t>
            </a:r>
            <a:r>
              <a:rPr lang="de-DE" err="1"/>
              <a:t>muß</a:t>
            </a:r>
            <a:r>
              <a:rPr lang="de-DE"/>
              <a:t> nicht B </a:t>
            </a:r>
            <a:r>
              <a:rPr lang="de-DE" smtClean="0"/>
              <a:t>sagen. </a:t>
            </a:r>
            <a:r>
              <a:rPr lang="de-DE"/>
              <a:t>Er kann auch erkennen </a:t>
            </a:r>
            <a:r>
              <a:rPr lang="de-DE" err="1"/>
              <a:t>daß</a:t>
            </a:r>
            <a:r>
              <a:rPr lang="de-DE"/>
              <a:t> A falsch war?</a:t>
            </a:r>
          </a:p>
          <a:p>
            <a:pPr marL="0" marR="0">
              <a:lnSpc>
                <a:spcPct val="250000"/>
              </a:lnSpc>
              <a:spcBef>
                <a:spcPts val="0"/>
              </a:spcBef>
              <a:spcAft>
                <a:spcPts val="0"/>
              </a:spcAft>
            </a:pPr>
            <a:r>
              <a:rPr lang="de-DE"/>
              <a:t>Es gibt also scheinbar nur die Möglichkeit A zu sagen (und muss dann B sagen) oder eben nicht A zu sagen. Bertolt Brecht weist zu Recht auf diese falsche Dichotomie hin, denn man muss den mit A eingeschlagenen Weg nicht um jeden Preis weitergehen, sondern man kann auch erkennen, dass A ein Irrweg war und dann umkehren.</a:t>
            </a:r>
          </a:p>
        </p:txBody>
      </p:sp>
      <p:sp>
        <p:nvSpPr>
          <p:cNvPr id="9" name="Textfeld 8">
            <a:extLst>
              <a:ext uri="{FF2B5EF4-FFF2-40B4-BE49-F238E27FC236}">
                <a16:creationId xmlns:a16="http://schemas.microsoft.com/office/drawing/2014/main" xmlns="" id="{7AB5ED1C-5171-BA34-4F1E-6F71F83513F6}"/>
              </a:ext>
            </a:extLst>
          </p:cNvPr>
          <p:cNvSpPr txBox="1"/>
          <p:nvPr/>
        </p:nvSpPr>
        <p:spPr>
          <a:xfrm>
            <a:off x="1930926" y="775780"/>
            <a:ext cx="8606368" cy="475130"/>
          </a:xfrm>
          <a:prstGeom prst="rect">
            <a:avLst/>
          </a:prstGeom>
          <a:noFill/>
        </p:spPr>
        <p:txBody>
          <a:bodyPr wrap="square">
            <a:spAutoFit/>
          </a:bodyPr>
          <a:lstStyle/>
          <a:p>
            <a:pPr marL="0" marR="0" algn="ctr">
              <a:lnSpc>
                <a:spcPct val="107000"/>
              </a:lnSpc>
              <a:spcBef>
                <a:spcPts val="0"/>
              </a:spcBef>
              <a:spcAft>
                <a:spcPts val="800"/>
              </a:spcAft>
            </a:pPr>
            <a:r>
              <a:rPr lang="de-DE" sz="2400">
                <a:solidFill>
                  <a:srgbClr val="555555"/>
                </a:solidFill>
                <a:effectLst/>
                <a:latin typeface="+mj-lt"/>
                <a:ea typeface="Calibri" panose="020F0502020204030204" pitchFamily="34" charset="0"/>
                <a:cs typeface="Arial" panose="020B0604020202020204" pitchFamily="34" charset="0"/>
              </a:rPr>
              <a:t>Bertolt Brechts Schuloper “Der Jasager Der Neinsager” (1930) </a:t>
            </a:r>
            <a:endParaRPr lang="de-DE" sz="240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1959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D2555D0-4194-1ADB-3A05-195212C23E9E}"/>
              </a:ext>
            </a:extLst>
          </p:cNvPr>
          <p:cNvSpPr>
            <a:spLocks noGrp="1"/>
          </p:cNvSpPr>
          <p:nvPr>
            <p:ph type="title"/>
          </p:nvPr>
        </p:nvSpPr>
        <p:spPr>
          <a:xfrm>
            <a:off x="1295402" y="915342"/>
            <a:ext cx="9601196" cy="1189568"/>
          </a:xfrm>
          <a:noFill/>
        </p:spPr>
        <p:style>
          <a:lnRef idx="2">
            <a:schemeClr val="accent1"/>
          </a:lnRef>
          <a:fillRef idx="1">
            <a:schemeClr val="lt1"/>
          </a:fillRef>
          <a:effectRef idx="0">
            <a:schemeClr val="accent1"/>
          </a:effectRef>
          <a:fontRef idx="minor">
            <a:schemeClr val="dk1"/>
          </a:fontRef>
        </p:style>
        <p:txBody>
          <a:bodyPr>
            <a:noAutofit/>
          </a:bodyPr>
          <a:lstStyle/>
          <a:p>
            <a:r>
              <a:rPr lang="de-DE" sz="2000"/>
              <a:t/>
            </a:r>
            <a:br>
              <a:rPr lang="de-DE" sz="2000"/>
            </a:br>
            <a:r>
              <a:rPr lang="de-DE" sz="2000"/>
              <a:t>Wie würden Sie den Text in Ihrem Unterricht einsetzen? </a:t>
            </a:r>
            <a:br>
              <a:rPr lang="de-DE" sz="2000"/>
            </a:br>
            <a:r>
              <a:rPr lang="de-DE" sz="2000"/>
              <a:t>Welche Möglichkeiten gibt es? Für welches Niveau finden Sie die Texte geeignet? Wie können Sie den Schülern das Textverständnis erleichtern?</a:t>
            </a:r>
            <a:br>
              <a:rPr lang="de-DE" sz="2000"/>
            </a:br>
            <a:r>
              <a:rPr lang="de-DE" sz="2000"/>
              <a:t>Diskutieren Sie unter Gruppen!</a:t>
            </a:r>
            <a:br>
              <a:rPr lang="de-DE" sz="2000"/>
            </a:br>
            <a:endParaRPr lang="de-DE" sz="2000"/>
          </a:p>
        </p:txBody>
      </p:sp>
      <p:sp>
        <p:nvSpPr>
          <p:cNvPr id="3" name="Datumsplatzhalter 2">
            <a:extLst>
              <a:ext uri="{FF2B5EF4-FFF2-40B4-BE49-F238E27FC236}">
                <a16:creationId xmlns:a16="http://schemas.microsoft.com/office/drawing/2014/main" xmlns="" id="{A7A116E7-1D63-2D1D-4D51-687C344A32BA}"/>
              </a:ext>
            </a:extLst>
          </p:cNvPr>
          <p:cNvSpPr>
            <a:spLocks noGrp="1"/>
          </p:cNvSpPr>
          <p:nvPr>
            <p:ph type="dt" sz="half" idx="10"/>
          </p:nvPr>
        </p:nvSpPr>
        <p:spPr/>
        <p:txBody>
          <a:bodyPr/>
          <a:lstStyle/>
          <a:p>
            <a:pPr>
              <a:defRPr/>
            </a:pPr>
            <a:fld id="{81078CF5-90D3-493E-B94B-066E795BC4D2}" type="datetime1">
              <a:rPr lang="de-DE" smtClean="0"/>
              <a:t>09.07.2022</a:t>
            </a:fld>
            <a:endParaRPr lang="de-DE"/>
          </a:p>
        </p:txBody>
      </p:sp>
      <p:sp>
        <p:nvSpPr>
          <p:cNvPr id="4" name="Fußzeilenplatzhalter 3">
            <a:extLst>
              <a:ext uri="{FF2B5EF4-FFF2-40B4-BE49-F238E27FC236}">
                <a16:creationId xmlns:a16="http://schemas.microsoft.com/office/drawing/2014/main" xmlns="" id="{7DC7818B-32DD-E273-211F-A5CE5E5FAD5E}"/>
              </a:ext>
            </a:extLst>
          </p:cNvPr>
          <p:cNvSpPr>
            <a:spLocks noGrp="1"/>
          </p:cNvSpPr>
          <p:nvPr>
            <p:ph type="ftr" sz="quarter" idx="11"/>
          </p:nvPr>
        </p:nvSpPr>
        <p:spPr/>
        <p:txBody>
          <a:bodyPr/>
          <a:lstStyle/>
          <a:p>
            <a:pPr>
              <a:defRPr/>
            </a:pPr>
            <a:r>
              <a:rPr lang="de-DE"/>
              <a:t>Goethe-Institut</a:t>
            </a:r>
          </a:p>
        </p:txBody>
      </p:sp>
      <p:sp>
        <p:nvSpPr>
          <p:cNvPr id="5" name="Foliennummernplatzhalter 4">
            <a:extLst>
              <a:ext uri="{FF2B5EF4-FFF2-40B4-BE49-F238E27FC236}">
                <a16:creationId xmlns:a16="http://schemas.microsoft.com/office/drawing/2014/main" xmlns="" id="{1457922A-E396-58B5-699C-08E5636BDCC0}"/>
              </a:ext>
            </a:extLst>
          </p:cNvPr>
          <p:cNvSpPr>
            <a:spLocks noGrp="1"/>
          </p:cNvSpPr>
          <p:nvPr>
            <p:ph type="sldNum" sz="quarter" idx="12"/>
          </p:nvPr>
        </p:nvSpPr>
        <p:spPr/>
        <p:txBody>
          <a:bodyPr/>
          <a:lstStyle/>
          <a:p>
            <a:fld id="{D57F1E4F-1CFF-5643-939E-217C01CDF565}" type="slidenum">
              <a:rPr lang="en-US" smtClean="0"/>
              <a:pPr/>
              <a:t>16</a:t>
            </a:fld>
            <a:endParaRPr lang="en-US"/>
          </a:p>
        </p:txBody>
      </p:sp>
      <p:sp>
        <p:nvSpPr>
          <p:cNvPr id="6" name="Textfeld 5">
            <a:extLst>
              <a:ext uri="{FF2B5EF4-FFF2-40B4-BE49-F238E27FC236}">
                <a16:creationId xmlns:a16="http://schemas.microsoft.com/office/drawing/2014/main" xmlns="" id="{9696C1D7-1E19-C9B1-06C7-BFD0DBD74924}"/>
              </a:ext>
            </a:extLst>
          </p:cNvPr>
          <p:cNvSpPr txBox="1"/>
          <p:nvPr/>
        </p:nvSpPr>
        <p:spPr>
          <a:xfrm>
            <a:off x="1295401" y="2477634"/>
            <a:ext cx="746768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Arbeit mit der Sprache – Konjunktionen, zu plus Infinitiv Sätze, Präteritum, usw. </a:t>
            </a:r>
          </a:p>
        </p:txBody>
      </p:sp>
      <p:sp>
        <p:nvSpPr>
          <p:cNvPr id="7" name="Textfeld 6">
            <a:extLst>
              <a:ext uri="{FF2B5EF4-FFF2-40B4-BE49-F238E27FC236}">
                <a16:creationId xmlns:a16="http://schemas.microsoft.com/office/drawing/2014/main" xmlns="" id="{48D82303-03FF-6944-892C-C76E2747E198}"/>
              </a:ext>
            </a:extLst>
          </p:cNvPr>
          <p:cNvSpPr txBox="1"/>
          <p:nvPr/>
        </p:nvSpPr>
        <p:spPr>
          <a:xfrm>
            <a:off x="1295401" y="3012576"/>
            <a:ext cx="9452203"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Das Ende nicht entfalten, und die Schüler die Geschichte zu Ende bringen lassen. </a:t>
            </a:r>
          </a:p>
          <a:p>
            <a:r>
              <a:rPr lang="de-DE"/>
              <a:t>Ihre Entscheidungskraft wird dadurch entwickelt, wenn sie sich Alternative suchen, und nicht aufgeben. </a:t>
            </a:r>
          </a:p>
        </p:txBody>
      </p:sp>
      <p:sp>
        <p:nvSpPr>
          <p:cNvPr id="8" name="Textfeld 7">
            <a:extLst>
              <a:ext uri="{FF2B5EF4-FFF2-40B4-BE49-F238E27FC236}">
                <a16:creationId xmlns:a16="http://schemas.microsoft.com/office/drawing/2014/main" xmlns="" id="{51A735CD-77ED-E4CD-054F-21D9EB6A5C95}"/>
              </a:ext>
            </a:extLst>
          </p:cNvPr>
          <p:cNvSpPr txBox="1"/>
          <p:nvPr/>
        </p:nvSpPr>
        <p:spPr>
          <a:xfrm>
            <a:off x="1295401" y="3824517"/>
            <a:ext cx="645490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Eigene Interpretation in der Gruppe diskutieren und das präsentieren. </a:t>
            </a:r>
          </a:p>
        </p:txBody>
      </p:sp>
      <p:sp>
        <p:nvSpPr>
          <p:cNvPr id="9" name="Textfeld 8">
            <a:extLst>
              <a:ext uri="{FF2B5EF4-FFF2-40B4-BE49-F238E27FC236}">
                <a16:creationId xmlns:a16="http://schemas.microsoft.com/office/drawing/2014/main" xmlns="" id="{673467C6-F5F3-B960-773B-159599A038BF}"/>
              </a:ext>
            </a:extLst>
          </p:cNvPr>
          <p:cNvSpPr txBox="1"/>
          <p:nvPr/>
        </p:nvSpPr>
        <p:spPr>
          <a:xfrm>
            <a:off x="1295401" y="4366575"/>
            <a:ext cx="667580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Zum kulturellen Diskurs führen, Landeskundliche Unterschiede merken.</a:t>
            </a:r>
          </a:p>
        </p:txBody>
      </p:sp>
      <p:sp>
        <p:nvSpPr>
          <p:cNvPr id="10" name="Textfeld 9">
            <a:extLst>
              <a:ext uri="{FF2B5EF4-FFF2-40B4-BE49-F238E27FC236}">
                <a16:creationId xmlns:a16="http://schemas.microsoft.com/office/drawing/2014/main" xmlns="" id="{648B34C1-B576-CA90-8A0F-9933BCD2B490}"/>
              </a:ext>
            </a:extLst>
          </p:cNvPr>
          <p:cNvSpPr txBox="1"/>
          <p:nvPr/>
        </p:nvSpPr>
        <p:spPr>
          <a:xfrm>
            <a:off x="1295401" y="4908633"/>
            <a:ext cx="513897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Eine Theateraufführung für besonderen Tagen planen. </a:t>
            </a:r>
          </a:p>
        </p:txBody>
      </p:sp>
      <p:sp>
        <p:nvSpPr>
          <p:cNvPr id="11" name="Textfeld 10">
            <a:extLst>
              <a:ext uri="{FF2B5EF4-FFF2-40B4-BE49-F238E27FC236}">
                <a16:creationId xmlns:a16="http://schemas.microsoft.com/office/drawing/2014/main" xmlns="" id="{321DD141-F7A9-FE21-91F5-1ACFE2E1F7D9}"/>
              </a:ext>
            </a:extLst>
          </p:cNvPr>
          <p:cNvSpPr txBox="1"/>
          <p:nvPr/>
        </p:nvSpPr>
        <p:spPr>
          <a:xfrm>
            <a:off x="1304926" y="5426942"/>
            <a:ext cx="821821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Zur Hilfe – Glossar, Lernkarten von dem Wortschatz, W-Fragen selbst formulieren, usw.  </a:t>
            </a:r>
          </a:p>
        </p:txBody>
      </p:sp>
    </p:spTree>
    <p:extLst>
      <p:ext uri="{BB962C8B-B14F-4D97-AF65-F5344CB8AC3E}">
        <p14:creationId xmlns:p14="http://schemas.microsoft.com/office/powerpoint/2010/main" val="219722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0FC8F73E-C394-645C-5BDB-FA3657744834}"/>
              </a:ext>
            </a:extLst>
          </p:cNvPr>
          <p:cNvSpPr>
            <a:spLocks noGrp="1"/>
          </p:cNvSpPr>
          <p:nvPr>
            <p:ph type="title"/>
          </p:nvPr>
        </p:nvSpPr>
        <p:spPr>
          <a:xfrm>
            <a:off x="2838202" y="678141"/>
            <a:ext cx="6119813" cy="458787"/>
          </a:xfrm>
        </p:spPr>
        <p:txBody>
          <a:bodyPr>
            <a:normAutofit fontScale="90000"/>
          </a:bodyPr>
          <a:lstStyle/>
          <a:p>
            <a:r>
              <a:rPr lang="de-DE"/>
              <a:t>wORTSCHATZ</a:t>
            </a:r>
            <a:endParaRPr lang="en-IN"/>
          </a:p>
        </p:txBody>
      </p:sp>
      <p:sp>
        <p:nvSpPr>
          <p:cNvPr id="11" name="Text Placeholder 10">
            <a:extLst>
              <a:ext uri="{FF2B5EF4-FFF2-40B4-BE49-F238E27FC236}">
                <a16:creationId xmlns:a16="http://schemas.microsoft.com/office/drawing/2014/main" xmlns="" id="{EF876811-5A4D-1E34-48BF-76911E1BE013}"/>
              </a:ext>
            </a:extLst>
          </p:cNvPr>
          <p:cNvSpPr>
            <a:spLocks noGrp="1"/>
          </p:cNvSpPr>
          <p:nvPr>
            <p:ph type="body" sz="quarter" idx="12"/>
          </p:nvPr>
        </p:nvSpPr>
        <p:spPr>
          <a:xfrm>
            <a:off x="1073399" y="1245901"/>
            <a:ext cx="7884616" cy="5002499"/>
          </a:xfrm>
        </p:spPr>
        <p:txBody>
          <a:bodyPr/>
          <a:lstStyle/>
          <a:p>
            <a:pPr marL="0" indent="0">
              <a:buNone/>
            </a:pPr>
            <a:r>
              <a:rPr lang="de-DE" cap="none"/>
              <a:t>NOMEN		Verben			Adjektive</a:t>
            </a:r>
          </a:p>
          <a:p>
            <a:pPr marL="0" indent="0">
              <a:buNone/>
            </a:pPr>
            <a:r>
              <a:rPr lang="de-DE" cap="none"/>
              <a:t>der Chor		eintreten			gefährlich</a:t>
            </a:r>
          </a:p>
          <a:p>
            <a:pPr marL="0" indent="0">
              <a:buNone/>
            </a:pPr>
            <a:r>
              <a:rPr lang="de-DE" cap="none"/>
              <a:t>Einverständnis	zurückkehren	schwierig</a:t>
            </a:r>
          </a:p>
          <a:p>
            <a:pPr marL="0" indent="0">
              <a:buNone/>
            </a:pPr>
            <a:r>
              <a:rPr lang="de-DE" cap="none"/>
              <a:t>der Knabe		…				…	</a:t>
            </a:r>
          </a:p>
          <a:p>
            <a:pPr marL="0" indent="0">
              <a:buNone/>
            </a:pPr>
            <a:r>
              <a:rPr lang="de-DE" cap="none"/>
              <a:t>die Seuche</a:t>
            </a:r>
          </a:p>
          <a:p>
            <a:pPr marL="0" indent="0">
              <a:buNone/>
            </a:pPr>
            <a:r>
              <a:rPr lang="de-DE" cap="none"/>
              <a:t>Lebewohl</a:t>
            </a:r>
          </a:p>
          <a:p>
            <a:pPr marL="0" indent="0">
              <a:buNone/>
            </a:pPr>
            <a:r>
              <a:rPr lang="de-DE" cap="none"/>
              <a:t>Unterweisung</a:t>
            </a:r>
          </a:p>
          <a:p>
            <a:pPr marL="0" indent="0">
              <a:buNone/>
            </a:pPr>
            <a:r>
              <a:rPr lang="de-DE" cap="none"/>
              <a:t>Wanderung</a:t>
            </a:r>
          </a:p>
          <a:p>
            <a:pPr marL="0" indent="0">
              <a:buNone/>
            </a:pPr>
            <a:endParaRPr lang="en-IN"/>
          </a:p>
        </p:txBody>
      </p:sp>
      <p:sp>
        <p:nvSpPr>
          <p:cNvPr id="34819" name="Datumsplatzhalter 2"/>
          <p:cNvSpPr>
            <a:spLocks noGrp="1"/>
          </p:cNvSpPr>
          <p:nvPr>
            <p:ph type="dt" sz="half" idx="13"/>
          </p:nvPr>
        </p:nvSpPr>
        <p:spPr>
          <a:ln>
            <a:miter lim="800000"/>
            <a:headEnd/>
            <a:tailEnd/>
          </a:ln>
        </p:spPr>
        <p:txBody>
          <a:bodyPr numCol="1" anchorCtr="0" compatLnSpc="1">
            <a:prstTxWarp prst="textNoShape">
              <a:avLst/>
            </a:prstTxWarp>
          </a:bodyPr>
          <a:lstStyle/>
          <a:p>
            <a:pPr fontAlgn="base">
              <a:spcBef>
                <a:spcPct val="0"/>
              </a:spcBef>
              <a:spcAft>
                <a:spcPct val="0"/>
              </a:spcAft>
              <a:defRPr/>
            </a:pPr>
            <a:fld id="{FAB7D1EC-80EA-4FAA-9005-2A469CD2D472}" type="datetime1">
              <a:rPr lang="de-DE" smtClean="0"/>
              <a:t>09.07.2022</a:t>
            </a:fld>
            <a:endParaRPr lang="de-DE"/>
          </a:p>
        </p:txBody>
      </p:sp>
      <p:sp>
        <p:nvSpPr>
          <p:cNvPr id="34820" name="Fußzeilenplatzhalter 3"/>
          <p:cNvSpPr>
            <a:spLocks noGrp="1"/>
          </p:cNvSpPr>
          <p:nvPr>
            <p:ph type="ftr" sz="quarter" idx="14"/>
          </p:nvPr>
        </p:nvSpPr>
        <p:spPr>
          <a:ln>
            <a:miter lim="800000"/>
            <a:headEnd/>
            <a:tailEnd/>
          </a:ln>
        </p:spPr>
        <p:txBody>
          <a:bodyPr numCol="1" anchorCtr="0" compatLnSpc="1">
            <a:prstTxWarp prst="textNoShape">
              <a:avLst/>
            </a:prstTxWarp>
          </a:bodyPr>
          <a:lstStyle/>
          <a:p>
            <a:pPr fontAlgn="base">
              <a:spcBef>
                <a:spcPct val="0"/>
              </a:spcBef>
              <a:spcAft>
                <a:spcPct val="0"/>
              </a:spcAft>
              <a:defRPr/>
            </a:pPr>
            <a:r>
              <a:rPr lang="de-DE"/>
              <a:t>Goethe-Institut</a:t>
            </a:r>
          </a:p>
        </p:txBody>
      </p:sp>
    </p:spTree>
    <p:extLst>
      <p:ext uri="{BB962C8B-B14F-4D97-AF65-F5344CB8AC3E}">
        <p14:creationId xmlns:p14="http://schemas.microsoft.com/office/powerpoint/2010/main" val="4075768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2547" y="742734"/>
            <a:ext cx="6084416" cy="961779"/>
          </a:xfrm>
        </p:spPr>
        <p:txBody>
          <a:bodyPr>
            <a:normAutofit/>
          </a:bodyPr>
          <a:lstStyle/>
          <a:p>
            <a:pPr>
              <a:defRPr/>
            </a:pPr>
            <a:r>
              <a:rPr lang="de-DE" cap="none"/>
              <a:t>Rückschau</a:t>
            </a:r>
          </a:p>
        </p:txBody>
      </p:sp>
      <p:sp>
        <p:nvSpPr>
          <p:cNvPr id="30723" name="Datumsplatzhalter 2"/>
          <p:cNvSpPr>
            <a:spLocks noGrp="1"/>
          </p:cNvSpPr>
          <p:nvPr>
            <p:ph type="dt" sz="quarter" idx="13"/>
          </p:nvPr>
        </p:nvSpPr>
        <p:spPr>
          <a:ln>
            <a:miter lim="800000"/>
            <a:headEnd/>
            <a:tailEnd/>
          </a:ln>
        </p:spPr>
        <p:txBody>
          <a:bodyPr numCol="1" anchorCtr="0" compatLnSpc="1">
            <a:prstTxWarp prst="textNoShape">
              <a:avLst/>
            </a:prstTxWarp>
          </a:bodyPr>
          <a:lstStyle/>
          <a:p>
            <a:pPr fontAlgn="base">
              <a:spcBef>
                <a:spcPct val="0"/>
              </a:spcBef>
              <a:spcAft>
                <a:spcPct val="0"/>
              </a:spcAft>
              <a:defRPr/>
            </a:pPr>
            <a:fld id="{27C605D5-8F04-41AA-A9BD-FD0A73EE8EB6}" type="datetime1">
              <a:rPr lang="de-DE" smtClean="0"/>
              <a:t>09.07.2022</a:t>
            </a:fld>
            <a:endParaRPr lang="de-DE"/>
          </a:p>
        </p:txBody>
      </p:sp>
      <p:sp>
        <p:nvSpPr>
          <p:cNvPr id="30724" name="Fußzeilenplatzhalter 3"/>
          <p:cNvSpPr>
            <a:spLocks noGrp="1"/>
          </p:cNvSpPr>
          <p:nvPr>
            <p:ph type="ftr" sz="quarter" idx="14"/>
          </p:nvPr>
        </p:nvSpPr>
        <p:spPr>
          <a:ln>
            <a:miter lim="800000"/>
            <a:headEnd/>
            <a:tailEnd/>
          </a:ln>
        </p:spPr>
        <p:txBody>
          <a:bodyPr numCol="1" anchorCtr="0" compatLnSpc="1">
            <a:prstTxWarp prst="textNoShape">
              <a:avLst/>
            </a:prstTxWarp>
          </a:bodyPr>
          <a:lstStyle/>
          <a:p>
            <a:pPr fontAlgn="base">
              <a:spcBef>
                <a:spcPct val="0"/>
              </a:spcBef>
              <a:spcAft>
                <a:spcPct val="0"/>
              </a:spcAft>
              <a:defRPr/>
            </a:pPr>
            <a:r>
              <a:rPr lang="de-DE"/>
              <a:t>Goethe-Institut</a:t>
            </a:r>
          </a:p>
        </p:txBody>
      </p:sp>
      <p:sp>
        <p:nvSpPr>
          <p:cNvPr id="5" name="Textplatzhalter 4"/>
          <p:cNvSpPr>
            <a:spLocks noGrp="1"/>
          </p:cNvSpPr>
          <p:nvPr>
            <p:ph type="body" sz="quarter" idx="12"/>
          </p:nvPr>
        </p:nvSpPr>
        <p:spPr>
          <a:xfrm>
            <a:off x="1606040" y="1568465"/>
            <a:ext cx="8208912" cy="5703590"/>
          </a:xfrm>
        </p:spPr>
        <p:txBody>
          <a:bodyPr/>
          <a:lstStyle/>
          <a:p>
            <a:pPr>
              <a:spcAft>
                <a:spcPts val="0"/>
              </a:spcAft>
              <a:defRPr/>
            </a:pPr>
            <a:r>
              <a:rPr lang="de-DE" cap="none"/>
              <a:t>Warum Literatur im Daf Unterricht</a:t>
            </a:r>
          </a:p>
          <a:p>
            <a:pPr>
              <a:spcAft>
                <a:spcPts val="0"/>
              </a:spcAft>
              <a:defRPr/>
            </a:pPr>
            <a:r>
              <a:rPr lang="de-DE" cap="none"/>
              <a:t>Das Ziel</a:t>
            </a:r>
          </a:p>
          <a:p>
            <a:pPr>
              <a:spcAft>
                <a:spcPts val="0"/>
              </a:spcAft>
              <a:defRPr/>
            </a:pPr>
            <a:r>
              <a:rPr lang="de-DE" cap="none"/>
              <a:t>Über Bertolt Brecht </a:t>
            </a:r>
          </a:p>
          <a:p>
            <a:pPr>
              <a:spcAft>
                <a:spcPts val="0"/>
              </a:spcAft>
              <a:defRPr/>
            </a:pPr>
            <a:r>
              <a:rPr lang="de-DE" cap="none"/>
              <a:t>Wortschatzarbeit vor dem Lesen</a:t>
            </a:r>
          </a:p>
          <a:p>
            <a:pPr>
              <a:spcAft>
                <a:spcPts val="0"/>
              </a:spcAft>
              <a:defRPr/>
            </a:pPr>
            <a:r>
              <a:rPr lang="de-DE" cap="none"/>
              <a:t>Beschäftigung mit den Texten – Der Jasager, Der Neinsager und das Plot</a:t>
            </a:r>
          </a:p>
          <a:p>
            <a:pPr>
              <a:spcAft>
                <a:spcPts val="0"/>
              </a:spcAft>
              <a:defRPr/>
            </a:pPr>
            <a:r>
              <a:rPr lang="de-DE" cap="none"/>
              <a:t>Interpretation und Denkanstöße </a:t>
            </a:r>
          </a:p>
          <a:p>
            <a:pPr>
              <a:spcAft>
                <a:spcPts val="0"/>
              </a:spcAft>
              <a:defRPr/>
            </a:pPr>
            <a:r>
              <a:rPr lang="de-DE" cap="none"/>
              <a:t>Einsatzmöglichkeiten der Texte in der Schule</a:t>
            </a:r>
          </a:p>
          <a:p>
            <a:pPr>
              <a:spcAft>
                <a:spcPts val="0"/>
              </a:spcAft>
              <a:defRPr/>
            </a:pPr>
            <a:r>
              <a:rPr lang="de-DE" cap="none"/>
              <a:t>Durchführung als eine Idee zur Präsentation der Lehrstücke</a:t>
            </a:r>
          </a:p>
          <a:p>
            <a:pPr>
              <a:spcAft>
                <a:spcPts val="0"/>
              </a:spcAft>
              <a:defRPr/>
            </a:pPr>
            <a:r>
              <a:rPr lang="de-DE" cap="none"/>
              <a:t>Feedback - Blitzlicht </a:t>
            </a:r>
            <a:endParaRPr lang="de-DE"/>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xmlns="" id="{8820007C-4D20-DC1F-E84E-E39D85ADCE42}"/>
              </a:ext>
            </a:extLst>
          </p:cNvPr>
          <p:cNvSpPr>
            <a:spLocks noGrp="1"/>
          </p:cNvSpPr>
          <p:nvPr>
            <p:ph type="dt" sz="half" idx="10"/>
          </p:nvPr>
        </p:nvSpPr>
        <p:spPr/>
        <p:txBody>
          <a:bodyPr/>
          <a:lstStyle/>
          <a:p>
            <a:pPr>
              <a:defRPr/>
            </a:pPr>
            <a:fld id="{CD631D3C-DBC8-4FEF-84AD-143DC1B96775}" type="datetime1">
              <a:rPr lang="de-DE" smtClean="0"/>
              <a:t>09.07.2022</a:t>
            </a:fld>
            <a:endParaRPr lang="de-DE"/>
          </a:p>
        </p:txBody>
      </p:sp>
      <p:sp>
        <p:nvSpPr>
          <p:cNvPr id="4" name="Fußzeilenplatzhalter 3">
            <a:extLst>
              <a:ext uri="{FF2B5EF4-FFF2-40B4-BE49-F238E27FC236}">
                <a16:creationId xmlns:a16="http://schemas.microsoft.com/office/drawing/2014/main" xmlns="" id="{EC524DCF-6829-AC83-656B-9372C801B70A}"/>
              </a:ext>
            </a:extLst>
          </p:cNvPr>
          <p:cNvSpPr>
            <a:spLocks noGrp="1"/>
          </p:cNvSpPr>
          <p:nvPr>
            <p:ph type="ftr" sz="quarter" idx="11"/>
          </p:nvPr>
        </p:nvSpPr>
        <p:spPr/>
        <p:txBody>
          <a:bodyPr/>
          <a:lstStyle/>
          <a:p>
            <a:pPr>
              <a:defRPr/>
            </a:pPr>
            <a:r>
              <a:rPr lang="de-DE"/>
              <a:t>Goethe-Institut</a:t>
            </a:r>
          </a:p>
        </p:txBody>
      </p:sp>
      <p:pic>
        <p:nvPicPr>
          <p:cNvPr id="7" name="Grafik 6" descr="Ein Bild, das Text enthält.&#10;&#10;Automatisch generierte Beschreibung">
            <a:extLst>
              <a:ext uri="{FF2B5EF4-FFF2-40B4-BE49-F238E27FC236}">
                <a16:creationId xmlns:a16="http://schemas.microsoft.com/office/drawing/2014/main" xmlns="" id="{59EA103F-6CA8-925F-AD5D-E1352D16FAE2}"/>
              </a:ext>
            </a:extLst>
          </p:cNvPr>
          <p:cNvPicPr>
            <a:picLocks noChangeAspect="1"/>
          </p:cNvPicPr>
          <p:nvPr/>
        </p:nvPicPr>
        <p:blipFill>
          <a:blip r:embed="rId4"/>
          <a:stretch>
            <a:fillRect/>
          </a:stretch>
        </p:blipFill>
        <p:spPr>
          <a:xfrm>
            <a:off x="1830206" y="722061"/>
            <a:ext cx="8244904" cy="5246939"/>
          </a:xfrm>
          <a:prstGeom prst="rect">
            <a:avLst/>
          </a:prstGeom>
        </p:spPr>
      </p:pic>
      <p:pic>
        <p:nvPicPr>
          <p:cNvPr id="2" name="Brecht Der Jasager - 1990 Schmeisser Helling Schütte">
            <a:hlinkClick r:id="" action="ppaction://media"/>
            <a:extLst>
              <a:ext uri="{FF2B5EF4-FFF2-40B4-BE49-F238E27FC236}">
                <a16:creationId xmlns:a16="http://schemas.microsoft.com/office/drawing/2014/main" xmlns="" id="{C4FAAD95-7224-FAE8-610A-D2B4F0D3B5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01275" y="609600"/>
            <a:ext cx="487363" cy="487363"/>
          </a:xfrm>
          <a:prstGeom prst="rect">
            <a:avLst/>
          </a:prstGeom>
        </p:spPr>
      </p:pic>
    </p:spTree>
    <p:extLst>
      <p:ext uri="{BB962C8B-B14F-4D97-AF65-F5344CB8AC3E}">
        <p14:creationId xmlns:p14="http://schemas.microsoft.com/office/powerpoint/2010/main" val="16264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xmlns="" id="{039C53AB-235C-3B59-23BB-E79DA0FF34E0}"/>
              </a:ext>
            </a:extLst>
          </p:cNvPr>
          <p:cNvSpPr txBox="1"/>
          <p:nvPr/>
        </p:nvSpPr>
        <p:spPr>
          <a:xfrm>
            <a:off x="285750" y="175032"/>
            <a:ext cx="10372725" cy="650793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lnSpc>
                <a:spcPct val="150000"/>
              </a:lnSpc>
            </a:pPr>
            <a:endParaRPr lang="de-DE" sz="2000" b="0" i="0" u="none" strike="noStrike" baseline="0">
              <a:solidFill>
                <a:srgbClr val="000000"/>
              </a:solidFill>
              <a:latin typeface="Calibri" panose="020F0502020204030204" pitchFamily="34" charset="0"/>
            </a:endParaRPr>
          </a:p>
          <a:p>
            <a:pPr>
              <a:lnSpc>
                <a:spcPct val="150000"/>
              </a:lnSpc>
            </a:pPr>
            <a:endParaRPr lang="de-DE" sz="2000" b="0" i="0" u="none" strike="noStrike" baseline="0">
              <a:solidFill>
                <a:srgbClr val="000000"/>
              </a:solidFill>
              <a:latin typeface="Calibri" panose="020F0502020204030204" pitchFamily="34" charset="0"/>
            </a:endParaRPr>
          </a:p>
          <a:p>
            <a:pPr>
              <a:lnSpc>
                <a:spcPct val="150000"/>
              </a:lnSpc>
            </a:pPr>
            <a:r>
              <a:rPr lang="de-DE" sz="2000" b="0" i="0" u="none" strike="noStrike" baseline="0">
                <a:solidFill>
                  <a:srgbClr val="000000"/>
                </a:solidFill>
                <a:latin typeface="Calibri" panose="020F0502020204030204" pitchFamily="34" charset="0"/>
              </a:rPr>
              <a:t>Wir finden </a:t>
            </a:r>
            <a:r>
              <a:rPr lang="de-DE" sz="2000">
                <a:solidFill>
                  <a:srgbClr val="000000"/>
                </a:solidFill>
                <a:latin typeface="Calibri" panose="020F0502020204030204" pitchFamily="34" charset="0"/>
              </a:rPr>
              <a:t>uns zu Paaren zusammen. </a:t>
            </a:r>
          </a:p>
          <a:p>
            <a:pPr>
              <a:lnSpc>
                <a:spcPct val="150000"/>
              </a:lnSpc>
            </a:pPr>
            <a:r>
              <a:rPr lang="de-DE" sz="2000">
                <a:solidFill>
                  <a:srgbClr val="000000"/>
                </a:solidFill>
                <a:latin typeface="Calibri" panose="020F0502020204030204" pitchFamily="34" charset="0"/>
              </a:rPr>
              <a:t>Alle Paare spielen gleichzeitig ihr eigenes Spiel. </a:t>
            </a:r>
          </a:p>
          <a:p>
            <a:pPr>
              <a:lnSpc>
                <a:spcPct val="150000"/>
              </a:lnSpc>
            </a:pPr>
            <a:r>
              <a:rPr lang="de-DE" sz="2000" b="0" i="0" u="none" strike="noStrike" baseline="0">
                <a:solidFill>
                  <a:srgbClr val="000000"/>
                </a:solidFill>
                <a:latin typeface="Calibri" panose="020F0502020204030204" pitchFamily="34" charset="0"/>
              </a:rPr>
              <a:t>Bei jedem Paar beginnt eine Person mit dem Satz: „Lass uns …” und schlägt ihrem Partner eine Handlung vor. Zum Beispiel sagt sie: “Lass uns staubsaugen!” </a:t>
            </a:r>
          </a:p>
          <a:p>
            <a:pPr>
              <a:lnSpc>
                <a:spcPct val="150000"/>
              </a:lnSpc>
            </a:pPr>
            <a:r>
              <a:rPr lang="de-DE" sz="2000" b="0" i="0" u="none" strike="noStrike" baseline="0">
                <a:solidFill>
                  <a:srgbClr val="000000"/>
                </a:solidFill>
                <a:latin typeface="Calibri" panose="020F0502020204030204" pitchFamily="34" charset="0"/>
              </a:rPr>
              <a:t>Der Partner antwortet darauf mit einem euphorischen: „Ja, lass uns staubsaugen!” und beide fangen an, die vorgeschlagene Handlung zu spielen. </a:t>
            </a:r>
          </a:p>
          <a:p>
            <a:pPr>
              <a:lnSpc>
                <a:spcPct val="150000"/>
              </a:lnSpc>
            </a:pPr>
            <a:r>
              <a:rPr lang="de-DE" sz="2000" b="0" i="0" u="none" strike="noStrike" baseline="0">
                <a:solidFill>
                  <a:srgbClr val="000000"/>
                </a:solidFill>
                <a:latin typeface="Calibri" panose="020F0502020204030204" pitchFamily="34" charset="0"/>
              </a:rPr>
              <a:t>Solange bis der andere Partner eine neue Handlung vorschlägt, beginnend mit: „Lass uns …“ </a:t>
            </a:r>
          </a:p>
          <a:p>
            <a:pPr>
              <a:lnSpc>
                <a:spcPct val="150000"/>
              </a:lnSpc>
            </a:pPr>
            <a:r>
              <a:rPr lang="de-DE" sz="2000">
                <a:solidFill>
                  <a:srgbClr val="000000"/>
                </a:solidFill>
                <a:latin typeface="Calibri" panose="020F0502020204030204" pitchFamily="34" charset="0"/>
              </a:rPr>
              <a:t>Wichtig bei diesem Spiel ist, dass der Vorschlag auch immer mit einem sehr positiven und freudigen „Ja, lass uns ... !” beantwortet wird, bevor das Spiel der Aktion beginnt. </a:t>
            </a:r>
          </a:p>
          <a:p>
            <a:pPr>
              <a:lnSpc>
                <a:spcPct val="150000"/>
              </a:lnSpc>
            </a:pPr>
            <a:r>
              <a:rPr lang="de-DE" sz="2000">
                <a:solidFill>
                  <a:srgbClr val="000000"/>
                </a:solidFill>
                <a:latin typeface="Calibri" panose="020F0502020204030204" pitchFamily="34" charset="0"/>
              </a:rPr>
              <a:t> Wenn die Lehrkraft einfach hineinruft: „Lassen Sie uns einen neuen Partner finden!“ Sicher werden Sie dann alle: „Ja, lassen Sie uns einen neuen Partner finden!“ entgegenrufen und diese Aktion ausführen. </a:t>
            </a:r>
          </a:p>
        </p:txBody>
      </p:sp>
      <p:sp>
        <p:nvSpPr>
          <p:cNvPr id="2" name="Titel 1">
            <a:extLst>
              <a:ext uri="{FF2B5EF4-FFF2-40B4-BE49-F238E27FC236}">
                <a16:creationId xmlns:a16="http://schemas.microsoft.com/office/drawing/2014/main" xmlns="" id="{B2DD4215-D958-C748-543C-5D150CCA86ED}"/>
              </a:ext>
            </a:extLst>
          </p:cNvPr>
          <p:cNvSpPr>
            <a:spLocks noGrp="1"/>
          </p:cNvSpPr>
          <p:nvPr>
            <p:ph type="title"/>
          </p:nvPr>
        </p:nvSpPr>
        <p:spPr/>
        <p:txBody>
          <a:bodyPr/>
          <a:lstStyle/>
          <a:p>
            <a:pPr algn="ctr"/>
            <a:r>
              <a:rPr lang="de-DE" sz="1800" b="0" i="0" u="none" strike="noStrike" baseline="0">
                <a:solidFill>
                  <a:srgbClr val="000000"/>
                </a:solidFill>
                <a:latin typeface="Calibri" panose="020F0502020204030204" pitchFamily="34" charset="0"/>
              </a:rPr>
              <a:t/>
            </a:r>
            <a:br>
              <a:rPr lang="de-DE" sz="1800" b="0" i="0" u="none" strike="noStrike" baseline="0">
                <a:solidFill>
                  <a:srgbClr val="000000"/>
                </a:solidFill>
                <a:latin typeface="Calibri" panose="020F0502020204030204" pitchFamily="34" charset="0"/>
              </a:rPr>
            </a:br>
            <a:r>
              <a:rPr lang="de-DE" sz="1800" b="0" i="0" u="none" strike="noStrike" baseline="0">
                <a:solidFill>
                  <a:srgbClr val="000000"/>
                </a:solidFill>
                <a:latin typeface="Calibri" panose="020F0502020204030204" pitchFamily="34" charset="0"/>
              </a:rPr>
              <a:t> </a:t>
            </a:r>
            <a:r>
              <a:rPr lang="de-DE" sz="1800" b="1" i="0" u="none" strike="noStrike" baseline="0">
                <a:solidFill>
                  <a:srgbClr val="000000"/>
                </a:solidFill>
                <a:latin typeface="Calibri" panose="020F0502020204030204" pitchFamily="34" charset="0"/>
              </a:rPr>
              <a:t>Ja, lass uns…! </a:t>
            </a:r>
            <a:endParaRPr lang="de-DE"/>
          </a:p>
        </p:txBody>
      </p:sp>
      <p:sp>
        <p:nvSpPr>
          <p:cNvPr id="3" name="Datumsplatzhalter 2">
            <a:extLst>
              <a:ext uri="{FF2B5EF4-FFF2-40B4-BE49-F238E27FC236}">
                <a16:creationId xmlns:a16="http://schemas.microsoft.com/office/drawing/2014/main" xmlns="" id="{786965D0-4184-C549-358E-E289570E3F16}"/>
              </a:ext>
            </a:extLst>
          </p:cNvPr>
          <p:cNvSpPr>
            <a:spLocks noGrp="1"/>
          </p:cNvSpPr>
          <p:nvPr>
            <p:ph type="dt" sz="half" idx="10"/>
          </p:nvPr>
        </p:nvSpPr>
        <p:spPr/>
        <p:txBody>
          <a:bodyPr/>
          <a:lstStyle/>
          <a:p>
            <a:pPr>
              <a:defRPr/>
            </a:pPr>
            <a:fld id="{8ECD8452-065A-490C-81B4-1B290E2B69EA}" type="datetime1">
              <a:rPr lang="de-DE" smtClean="0"/>
              <a:t>09.07.2022</a:t>
            </a:fld>
            <a:endParaRPr lang="de-DE"/>
          </a:p>
        </p:txBody>
      </p:sp>
      <p:sp>
        <p:nvSpPr>
          <p:cNvPr id="4" name="Fußzeilenplatzhalter 3">
            <a:extLst>
              <a:ext uri="{FF2B5EF4-FFF2-40B4-BE49-F238E27FC236}">
                <a16:creationId xmlns:a16="http://schemas.microsoft.com/office/drawing/2014/main" xmlns="" id="{BC86C49B-405B-1759-199B-4C9A0DCADFDD}"/>
              </a:ext>
            </a:extLst>
          </p:cNvPr>
          <p:cNvSpPr>
            <a:spLocks noGrp="1"/>
          </p:cNvSpPr>
          <p:nvPr>
            <p:ph type="ftr" sz="quarter" idx="11"/>
          </p:nvPr>
        </p:nvSpPr>
        <p:spPr/>
        <p:txBody>
          <a:bodyPr/>
          <a:lstStyle/>
          <a:p>
            <a:pPr>
              <a:defRPr/>
            </a:pPr>
            <a:r>
              <a:rPr lang="de-DE"/>
              <a:t>Goethe-Institut</a:t>
            </a:r>
          </a:p>
        </p:txBody>
      </p:sp>
    </p:spTree>
    <p:extLst>
      <p:ext uri="{BB962C8B-B14F-4D97-AF65-F5344CB8AC3E}">
        <p14:creationId xmlns:p14="http://schemas.microsoft.com/office/powerpoint/2010/main" val="6668874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DA58F7E-F564-009B-ECAA-997A9D55BC71}"/>
              </a:ext>
            </a:extLst>
          </p:cNvPr>
          <p:cNvSpPr>
            <a:spLocks noGrp="1"/>
          </p:cNvSpPr>
          <p:nvPr>
            <p:ph type="title"/>
          </p:nvPr>
        </p:nvSpPr>
        <p:spPr/>
        <p:txBody>
          <a:bodyPr>
            <a:normAutofit fontScale="90000"/>
          </a:bodyPr>
          <a:lstStyle/>
          <a:p>
            <a:r>
              <a:rPr lang="de-DE"/>
              <a:t>Was nehmen Sie mit?</a:t>
            </a:r>
            <a:br>
              <a:rPr lang="de-DE"/>
            </a:br>
            <a:r>
              <a:rPr lang="de-DE"/>
              <a:t>Ein Wort!</a:t>
            </a:r>
          </a:p>
        </p:txBody>
      </p:sp>
      <p:sp>
        <p:nvSpPr>
          <p:cNvPr id="3" name="Datumsplatzhalter 2">
            <a:extLst>
              <a:ext uri="{FF2B5EF4-FFF2-40B4-BE49-F238E27FC236}">
                <a16:creationId xmlns:a16="http://schemas.microsoft.com/office/drawing/2014/main" xmlns="" id="{90BBF9EC-BF0B-F4FC-D7B6-A30B75C62907}"/>
              </a:ext>
            </a:extLst>
          </p:cNvPr>
          <p:cNvSpPr>
            <a:spLocks noGrp="1"/>
          </p:cNvSpPr>
          <p:nvPr>
            <p:ph type="dt" sz="half" idx="10"/>
          </p:nvPr>
        </p:nvSpPr>
        <p:spPr/>
        <p:txBody>
          <a:bodyPr/>
          <a:lstStyle/>
          <a:p>
            <a:pPr>
              <a:defRPr/>
            </a:pPr>
            <a:fld id="{81078CF5-90D3-493E-B94B-066E795BC4D2}" type="datetime1">
              <a:rPr lang="de-DE" smtClean="0"/>
              <a:t>09.07.2022</a:t>
            </a:fld>
            <a:endParaRPr lang="de-DE"/>
          </a:p>
        </p:txBody>
      </p:sp>
      <p:sp>
        <p:nvSpPr>
          <p:cNvPr id="4" name="Fußzeilenplatzhalter 3">
            <a:extLst>
              <a:ext uri="{FF2B5EF4-FFF2-40B4-BE49-F238E27FC236}">
                <a16:creationId xmlns:a16="http://schemas.microsoft.com/office/drawing/2014/main" xmlns="" id="{4E89F7C7-7BE0-1760-833C-B1455D20312E}"/>
              </a:ext>
            </a:extLst>
          </p:cNvPr>
          <p:cNvSpPr>
            <a:spLocks noGrp="1"/>
          </p:cNvSpPr>
          <p:nvPr>
            <p:ph type="ftr" sz="quarter" idx="11"/>
          </p:nvPr>
        </p:nvSpPr>
        <p:spPr/>
        <p:txBody>
          <a:bodyPr/>
          <a:lstStyle/>
          <a:p>
            <a:pPr>
              <a:defRPr/>
            </a:pPr>
            <a:r>
              <a:rPr lang="de-DE"/>
              <a:t>Goethe-Institut</a:t>
            </a:r>
          </a:p>
        </p:txBody>
      </p:sp>
      <p:sp>
        <p:nvSpPr>
          <p:cNvPr id="5" name="Foliennummernplatzhalter 4">
            <a:extLst>
              <a:ext uri="{FF2B5EF4-FFF2-40B4-BE49-F238E27FC236}">
                <a16:creationId xmlns:a16="http://schemas.microsoft.com/office/drawing/2014/main" xmlns="" id="{C23F933D-A398-28D5-4D8C-A40870D0E496}"/>
              </a:ext>
            </a:extLst>
          </p:cNvPr>
          <p:cNvSpPr>
            <a:spLocks noGrp="1"/>
          </p:cNvSpPr>
          <p:nvPr>
            <p:ph type="sldNum" sz="quarter" idx="12"/>
          </p:nvPr>
        </p:nvSpPr>
        <p:spPr/>
        <p:txBody>
          <a:bodyPr/>
          <a:lstStyle/>
          <a:p>
            <a:fld id="{D57F1E4F-1CFF-5643-939E-217C01CDF565}" type="slidenum">
              <a:rPr lang="en-US" smtClean="0"/>
              <a:pPr/>
              <a:t>20</a:t>
            </a:fld>
            <a:endParaRPr lang="en-US"/>
          </a:p>
        </p:txBody>
      </p:sp>
    </p:spTree>
    <p:extLst>
      <p:ext uri="{BB962C8B-B14F-4D97-AF65-F5344CB8AC3E}">
        <p14:creationId xmlns:p14="http://schemas.microsoft.com/office/powerpoint/2010/main" val="2802045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C442525-81F3-87C5-52C8-011C433161CD}"/>
              </a:ext>
            </a:extLst>
          </p:cNvPr>
          <p:cNvSpPr>
            <a:spLocks noGrp="1"/>
          </p:cNvSpPr>
          <p:nvPr>
            <p:ph type="title"/>
          </p:nvPr>
        </p:nvSpPr>
        <p:spPr/>
        <p:txBody>
          <a:bodyPr/>
          <a:lstStyle/>
          <a:p>
            <a:r>
              <a:rPr lang="de-DE"/>
              <a:t>Vielen Dank für Ihre Aufmerksamkeit!</a:t>
            </a:r>
          </a:p>
        </p:txBody>
      </p:sp>
      <p:sp>
        <p:nvSpPr>
          <p:cNvPr id="3" name="Datumsplatzhalter 2">
            <a:extLst>
              <a:ext uri="{FF2B5EF4-FFF2-40B4-BE49-F238E27FC236}">
                <a16:creationId xmlns:a16="http://schemas.microsoft.com/office/drawing/2014/main" xmlns="" id="{D321E5D4-E2FA-3654-F755-DA13A090938C}"/>
              </a:ext>
            </a:extLst>
          </p:cNvPr>
          <p:cNvSpPr>
            <a:spLocks noGrp="1"/>
          </p:cNvSpPr>
          <p:nvPr>
            <p:ph type="dt" sz="half" idx="10"/>
          </p:nvPr>
        </p:nvSpPr>
        <p:spPr/>
        <p:txBody>
          <a:bodyPr/>
          <a:lstStyle/>
          <a:p>
            <a:pPr>
              <a:defRPr/>
            </a:pPr>
            <a:fld id="{81078CF5-90D3-493E-B94B-066E795BC4D2}" type="datetime1">
              <a:rPr lang="de-DE" smtClean="0"/>
              <a:t>09.07.2022</a:t>
            </a:fld>
            <a:endParaRPr lang="de-DE"/>
          </a:p>
        </p:txBody>
      </p:sp>
      <p:sp>
        <p:nvSpPr>
          <p:cNvPr id="4" name="Fußzeilenplatzhalter 3">
            <a:extLst>
              <a:ext uri="{FF2B5EF4-FFF2-40B4-BE49-F238E27FC236}">
                <a16:creationId xmlns:a16="http://schemas.microsoft.com/office/drawing/2014/main" xmlns="" id="{92A90BD4-6788-B021-4B96-63EA8DFC04DD}"/>
              </a:ext>
            </a:extLst>
          </p:cNvPr>
          <p:cNvSpPr>
            <a:spLocks noGrp="1"/>
          </p:cNvSpPr>
          <p:nvPr>
            <p:ph type="ftr" sz="quarter" idx="11"/>
          </p:nvPr>
        </p:nvSpPr>
        <p:spPr/>
        <p:txBody>
          <a:bodyPr/>
          <a:lstStyle/>
          <a:p>
            <a:pPr>
              <a:defRPr/>
            </a:pPr>
            <a:r>
              <a:rPr lang="de-DE"/>
              <a:t>Goethe-Institut</a:t>
            </a:r>
          </a:p>
        </p:txBody>
      </p:sp>
      <p:sp>
        <p:nvSpPr>
          <p:cNvPr id="5" name="Foliennummernplatzhalter 4">
            <a:extLst>
              <a:ext uri="{FF2B5EF4-FFF2-40B4-BE49-F238E27FC236}">
                <a16:creationId xmlns:a16="http://schemas.microsoft.com/office/drawing/2014/main" xmlns="" id="{35E3D4A5-ED81-A7BE-793A-171F8A35000A}"/>
              </a:ext>
            </a:extLst>
          </p:cNvPr>
          <p:cNvSpPr>
            <a:spLocks noGrp="1"/>
          </p:cNvSpPr>
          <p:nvPr>
            <p:ph type="sldNum" sz="quarter" idx="12"/>
          </p:nvPr>
        </p:nvSpPr>
        <p:spPr/>
        <p:txBody>
          <a:bodyPr/>
          <a:lstStyle/>
          <a:p>
            <a:fld id="{D57F1E4F-1CFF-5643-939E-217C01CDF565}" type="slidenum">
              <a:rPr lang="en-US" smtClean="0"/>
              <a:pPr/>
              <a:t>21</a:t>
            </a:fld>
            <a:endParaRPr lang="en-US"/>
          </a:p>
        </p:txBody>
      </p:sp>
    </p:spTree>
    <p:extLst>
      <p:ext uri="{BB962C8B-B14F-4D97-AF65-F5344CB8AC3E}">
        <p14:creationId xmlns:p14="http://schemas.microsoft.com/office/powerpoint/2010/main" val="1571762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xmlns="" id="{93A270D1-D557-A630-33D0-877832041D38}"/>
              </a:ext>
            </a:extLst>
          </p:cNvPr>
          <p:cNvSpPr>
            <a:spLocks noGrp="1"/>
          </p:cNvSpPr>
          <p:nvPr>
            <p:ph type="dt" sz="half" idx="10"/>
          </p:nvPr>
        </p:nvSpPr>
        <p:spPr/>
        <p:txBody>
          <a:bodyPr/>
          <a:lstStyle/>
          <a:p>
            <a:pPr>
              <a:defRPr/>
            </a:pPr>
            <a:fld id="{728464BB-92B2-4CA5-99E2-C19FD6C42D20}" type="datetime1">
              <a:rPr lang="de-DE" smtClean="0"/>
              <a:t>09.07.2022</a:t>
            </a:fld>
            <a:endParaRPr lang="de-DE"/>
          </a:p>
        </p:txBody>
      </p:sp>
      <p:sp>
        <p:nvSpPr>
          <p:cNvPr id="4" name="Fußzeilenplatzhalter 3">
            <a:extLst>
              <a:ext uri="{FF2B5EF4-FFF2-40B4-BE49-F238E27FC236}">
                <a16:creationId xmlns:a16="http://schemas.microsoft.com/office/drawing/2014/main" xmlns="" id="{86725005-7BF0-1B89-45F1-9993F0FF9CD6}"/>
              </a:ext>
            </a:extLst>
          </p:cNvPr>
          <p:cNvSpPr>
            <a:spLocks noGrp="1"/>
          </p:cNvSpPr>
          <p:nvPr>
            <p:ph type="ftr" sz="quarter" idx="11"/>
          </p:nvPr>
        </p:nvSpPr>
        <p:spPr/>
        <p:txBody>
          <a:bodyPr/>
          <a:lstStyle/>
          <a:p>
            <a:pPr>
              <a:defRPr/>
            </a:pPr>
            <a:r>
              <a:rPr lang="de-DE"/>
              <a:t>Goethe-Institut</a:t>
            </a:r>
          </a:p>
        </p:txBody>
      </p:sp>
      <p:pic>
        <p:nvPicPr>
          <p:cNvPr id="8" name="Grafik 7" descr="Ein Bild, das Text, Geschäft, verschieden enthält.&#10;&#10;Automatisch generierte Beschreibung">
            <a:extLst>
              <a:ext uri="{FF2B5EF4-FFF2-40B4-BE49-F238E27FC236}">
                <a16:creationId xmlns:a16="http://schemas.microsoft.com/office/drawing/2014/main" xmlns="" id="{745C6555-583F-3778-2A18-315C75718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028" y="680860"/>
            <a:ext cx="4926193" cy="5563459"/>
          </a:xfrm>
          <a:prstGeom prst="rect">
            <a:avLst/>
          </a:prstGeom>
        </p:spPr>
      </p:pic>
      <p:sp>
        <p:nvSpPr>
          <p:cNvPr id="10" name="Textfeld 9">
            <a:extLst>
              <a:ext uri="{FF2B5EF4-FFF2-40B4-BE49-F238E27FC236}">
                <a16:creationId xmlns:a16="http://schemas.microsoft.com/office/drawing/2014/main" xmlns="" id="{278E3ED9-0F2E-B9FD-90F9-287228FC1330}"/>
              </a:ext>
            </a:extLst>
          </p:cNvPr>
          <p:cNvSpPr txBox="1"/>
          <p:nvPr/>
        </p:nvSpPr>
        <p:spPr>
          <a:xfrm>
            <a:off x="3324450" y="676779"/>
            <a:ext cx="5276851"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DE" sz="2000" b="0" i="0">
                <a:solidFill>
                  <a:srgbClr val="191919"/>
                </a:solidFill>
                <a:effectLst/>
                <a:latin typeface="+mj-lt"/>
              </a:rPr>
              <a:t>Deutschland – das Land der Dichter und Denker</a:t>
            </a:r>
            <a:endParaRPr lang="de-DE" sz="2000">
              <a:latin typeface="+mj-lt"/>
            </a:endParaRPr>
          </a:p>
        </p:txBody>
      </p:sp>
      <p:sp>
        <p:nvSpPr>
          <p:cNvPr id="12" name="Textfeld 11">
            <a:extLst>
              <a:ext uri="{FF2B5EF4-FFF2-40B4-BE49-F238E27FC236}">
                <a16:creationId xmlns:a16="http://schemas.microsoft.com/office/drawing/2014/main" xmlns="" id="{8F9BB61B-1614-1356-313D-0E94493B5F17}"/>
              </a:ext>
            </a:extLst>
          </p:cNvPr>
          <p:cNvSpPr txBox="1"/>
          <p:nvPr/>
        </p:nvSpPr>
        <p:spPr>
          <a:xfrm>
            <a:off x="1130651" y="1787009"/>
            <a:ext cx="1666875"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DE" b="1">
                <a:solidFill>
                  <a:srgbClr val="000000"/>
                </a:solidFill>
                <a:latin typeface="Gotham Cond"/>
              </a:rPr>
              <a:t>Schriftsteller</a:t>
            </a:r>
          </a:p>
        </p:txBody>
      </p:sp>
      <p:sp>
        <p:nvSpPr>
          <p:cNvPr id="14" name="Textfeld 13">
            <a:extLst>
              <a:ext uri="{FF2B5EF4-FFF2-40B4-BE49-F238E27FC236}">
                <a16:creationId xmlns:a16="http://schemas.microsoft.com/office/drawing/2014/main" xmlns="" id="{9341A5A7-4786-67B2-ED9D-F36C7DA04E34}"/>
              </a:ext>
            </a:extLst>
          </p:cNvPr>
          <p:cNvSpPr txBox="1"/>
          <p:nvPr/>
        </p:nvSpPr>
        <p:spPr>
          <a:xfrm>
            <a:off x="8858249" y="4754668"/>
            <a:ext cx="2057399"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DE" b="1">
                <a:solidFill>
                  <a:srgbClr val="000000"/>
                </a:solidFill>
                <a:latin typeface="Gotham Cond"/>
              </a:rPr>
              <a:t>Wissenschaftler</a:t>
            </a:r>
          </a:p>
        </p:txBody>
      </p:sp>
      <p:sp>
        <p:nvSpPr>
          <p:cNvPr id="16" name="Textfeld 15">
            <a:extLst>
              <a:ext uri="{FF2B5EF4-FFF2-40B4-BE49-F238E27FC236}">
                <a16:creationId xmlns:a16="http://schemas.microsoft.com/office/drawing/2014/main" xmlns="" id="{A9A47AA3-4B82-4F96-C0A4-9D75F1835B6F}"/>
              </a:ext>
            </a:extLst>
          </p:cNvPr>
          <p:cNvSpPr txBox="1"/>
          <p:nvPr/>
        </p:nvSpPr>
        <p:spPr>
          <a:xfrm>
            <a:off x="9315448" y="2621896"/>
            <a:ext cx="11430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DE" b="1">
                <a:solidFill>
                  <a:srgbClr val="000000"/>
                </a:solidFill>
                <a:latin typeface="Gotham Cond"/>
              </a:rPr>
              <a:t>Erfinder</a:t>
            </a:r>
          </a:p>
        </p:txBody>
      </p:sp>
      <p:sp>
        <p:nvSpPr>
          <p:cNvPr id="19" name="Textfeld 18">
            <a:extLst>
              <a:ext uri="{FF2B5EF4-FFF2-40B4-BE49-F238E27FC236}">
                <a16:creationId xmlns:a16="http://schemas.microsoft.com/office/drawing/2014/main" xmlns="" id="{9C8DD603-BDAE-4198-A3F4-26AE6983C25D}"/>
              </a:ext>
            </a:extLst>
          </p:cNvPr>
          <p:cNvSpPr txBox="1"/>
          <p:nvPr/>
        </p:nvSpPr>
        <p:spPr>
          <a:xfrm>
            <a:off x="1130651" y="4144654"/>
            <a:ext cx="1666875"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DE" b="1">
                <a:solidFill>
                  <a:srgbClr val="000000"/>
                </a:solidFill>
                <a:latin typeface="Gotham Cond"/>
              </a:rPr>
              <a:t>Dichter</a:t>
            </a:r>
          </a:p>
        </p:txBody>
      </p:sp>
      <p:sp>
        <p:nvSpPr>
          <p:cNvPr id="17" name="Textfeld 16">
            <a:extLst>
              <a:ext uri="{FF2B5EF4-FFF2-40B4-BE49-F238E27FC236}">
                <a16:creationId xmlns:a16="http://schemas.microsoft.com/office/drawing/2014/main" xmlns="" id="{66EC78CA-CFF9-CC91-BC14-C4549C8195D9}"/>
              </a:ext>
            </a:extLst>
          </p:cNvPr>
          <p:cNvSpPr txBox="1"/>
          <p:nvPr/>
        </p:nvSpPr>
        <p:spPr>
          <a:xfrm>
            <a:off x="5341390" y="1171575"/>
            <a:ext cx="124296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a:t>Wer ist das?</a:t>
            </a:r>
          </a:p>
        </p:txBody>
      </p:sp>
    </p:spTree>
    <p:extLst>
      <p:ext uri="{BB962C8B-B14F-4D97-AF65-F5344CB8AC3E}">
        <p14:creationId xmlns:p14="http://schemas.microsoft.com/office/powerpoint/2010/main" val="39889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A4166261-8B17-F68E-48FE-DA2F265BF97C}"/>
              </a:ext>
            </a:extLst>
          </p:cNvPr>
          <p:cNvSpPr>
            <a:spLocks noGrp="1"/>
          </p:cNvSpPr>
          <p:nvPr>
            <p:ph type="dt" sz="half" idx="10"/>
          </p:nvPr>
        </p:nvSpPr>
        <p:spPr/>
        <p:txBody>
          <a:bodyPr/>
          <a:lstStyle/>
          <a:p>
            <a:pPr>
              <a:defRPr/>
            </a:pPr>
            <a:fld id="{D8A82221-A8AD-4535-A005-7E99A557B8D3}" type="datetime1">
              <a:rPr lang="de-DE" smtClean="0"/>
              <a:t>09.07.2022</a:t>
            </a:fld>
            <a:endParaRPr lang="de-DE"/>
          </a:p>
        </p:txBody>
      </p:sp>
      <p:sp>
        <p:nvSpPr>
          <p:cNvPr id="3" name="Fußzeilenplatzhalter 2">
            <a:extLst>
              <a:ext uri="{FF2B5EF4-FFF2-40B4-BE49-F238E27FC236}">
                <a16:creationId xmlns:a16="http://schemas.microsoft.com/office/drawing/2014/main" xmlns="" id="{CC79760B-BDDA-5DC4-2E6A-7D126FCF80A7}"/>
              </a:ext>
            </a:extLst>
          </p:cNvPr>
          <p:cNvSpPr>
            <a:spLocks noGrp="1"/>
          </p:cNvSpPr>
          <p:nvPr>
            <p:ph type="ftr" sz="quarter" idx="11"/>
          </p:nvPr>
        </p:nvSpPr>
        <p:spPr/>
        <p:txBody>
          <a:bodyPr/>
          <a:lstStyle/>
          <a:p>
            <a:pPr>
              <a:defRPr/>
            </a:pPr>
            <a:r>
              <a:rPr lang="de-DE"/>
              <a:t>Goethe-Institut</a:t>
            </a:r>
          </a:p>
        </p:txBody>
      </p:sp>
      <p:pic>
        <p:nvPicPr>
          <p:cNvPr id="4" name="Grafik 3" descr="Ein Bild, das Text, Geschäft, verschieden enthält.&#10;&#10;Automatisch generierte Beschreibung">
            <a:extLst>
              <a:ext uri="{FF2B5EF4-FFF2-40B4-BE49-F238E27FC236}">
                <a16:creationId xmlns:a16="http://schemas.microsoft.com/office/drawing/2014/main" xmlns="" id="{7DCBCCB3-464F-B3A9-0B3A-0BD16CEAC4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8779" y="1747660"/>
            <a:ext cx="1849692" cy="2088973"/>
          </a:xfrm>
          <a:prstGeom prst="rect">
            <a:avLst/>
          </a:prstGeom>
        </p:spPr>
      </p:pic>
      <p:sp>
        <p:nvSpPr>
          <p:cNvPr id="5" name="Foliennummernplatzhalter 4">
            <a:extLst>
              <a:ext uri="{FF2B5EF4-FFF2-40B4-BE49-F238E27FC236}">
                <a16:creationId xmlns:a16="http://schemas.microsoft.com/office/drawing/2014/main" xmlns="" id="{2ACECA48-8D5D-D6B4-E6D8-4414905975CB}"/>
              </a:ext>
            </a:extLst>
          </p:cNvPr>
          <p:cNvSpPr>
            <a:spLocks noGrp="1"/>
          </p:cNvSpPr>
          <p:nvPr>
            <p:ph type="sldNum" sz="quarter" idx="12"/>
          </p:nvPr>
        </p:nvSpPr>
        <p:spPr/>
        <p:txBody>
          <a:bodyPr/>
          <a:lstStyle/>
          <a:p>
            <a:fld id="{D57F1E4F-1CFF-5643-939E-217C01CDF565}" type="slidenum">
              <a:rPr lang="en-US" smtClean="0"/>
              <a:pPr/>
              <a:t>4</a:t>
            </a:fld>
            <a:endParaRPr lang="en-US"/>
          </a:p>
        </p:txBody>
      </p:sp>
      <p:sp>
        <p:nvSpPr>
          <p:cNvPr id="6" name="Textfeld 5">
            <a:extLst>
              <a:ext uri="{FF2B5EF4-FFF2-40B4-BE49-F238E27FC236}">
                <a16:creationId xmlns:a16="http://schemas.microsoft.com/office/drawing/2014/main" xmlns="" id="{FDB9BA1A-EE88-369A-42BC-1CF107CB67E0}"/>
              </a:ext>
            </a:extLst>
          </p:cNvPr>
          <p:cNvSpPr txBox="1"/>
          <p:nvPr/>
        </p:nvSpPr>
        <p:spPr>
          <a:xfrm>
            <a:off x="4312536" y="1171575"/>
            <a:ext cx="330067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DE" b="1" i="0">
                <a:solidFill>
                  <a:srgbClr val="000000"/>
                </a:solidFill>
                <a:effectLst/>
                <a:latin typeface="Gotham Cond"/>
              </a:rPr>
              <a:t>Physiker Albert Einstein</a:t>
            </a:r>
          </a:p>
        </p:txBody>
      </p:sp>
    </p:spTree>
    <p:extLst>
      <p:ext uri="{BB962C8B-B14F-4D97-AF65-F5344CB8AC3E}">
        <p14:creationId xmlns:p14="http://schemas.microsoft.com/office/powerpoint/2010/main" val="87154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61D6749-D8DE-F07F-5545-1B7685B498CD}"/>
              </a:ext>
            </a:extLst>
          </p:cNvPr>
          <p:cNvSpPr>
            <a:spLocks noGrp="1"/>
          </p:cNvSpPr>
          <p:nvPr>
            <p:ph type="title"/>
          </p:nvPr>
        </p:nvSpPr>
        <p:spPr>
          <a:xfrm>
            <a:off x="3645462" y="2185889"/>
            <a:ext cx="5631655" cy="688018"/>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de-DE" sz="2800" cap="none"/>
              <a:t>Kennen Sie diese Dichter und Denker? </a:t>
            </a:r>
          </a:p>
        </p:txBody>
      </p:sp>
      <p:sp>
        <p:nvSpPr>
          <p:cNvPr id="3" name="Datumsplatzhalter 2">
            <a:extLst>
              <a:ext uri="{FF2B5EF4-FFF2-40B4-BE49-F238E27FC236}">
                <a16:creationId xmlns:a16="http://schemas.microsoft.com/office/drawing/2014/main" xmlns="" id="{BD8B02E4-4DDB-945B-DE15-6DFA506421AF}"/>
              </a:ext>
            </a:extLst>
          </p:cNvPr>
          <p:cNvSpPr>
            <a:spLocks noGrp="1"/>
          </p:cNvSpPr>
          <p:nvPr>
            <p:ph type="dt" sz="half" idx="10"/>
          </p:nvPr>
        </p:nvSpPr>
        <p:spPr/>
        <p:txBody>
          <a:bodyPr/>
          <a:lstStyle/>
          <a:p>
            <a:pPr>
              <a:defRPr/>
            </a:pPr>
            <a:fld id="{C3CD8764-6827-4095-8C89-9176E47185BC}" type="datetime1">
              <a:rPr lang="de-DE" smtClean="0">
                <a:latin typeface="+mj-lt"/>
              </a:rPr>
              <a:t>09.07.2022</a:t>
            </a:fld>
            <a:endParaRPr lang="de-DE">
              <a:latin typeface="+mj-lt"/>
            </a:endParaRPr>
          </a:p>
        </p:txBody>
      </p:sp>
      <p:sp>
        <p:nvSpPr>
          <p:cNvPr id="4" name="Fußzeilenplatzhalter 3">
            <a:extLst>
              <a:ext uri="{FF2B5EF4-FFF2-40B4-BE49-F238E27FC236}">
                <a16:creationId xmlns:a16="http://schemas.microsoft.com/office/drawing/2014/main" xmlns="" id="{DE08D05A-C983-204D-4590-7A5089E280B2}"/>
              </a:ext>
            </a:extLst>
          </p:cNvPr>
          <p:cNvSpPr>
            <a:spLocks noGrp="1"/>
          </p:cNvSpPr>
          <p:nvPr>
            <p:ph type="ftr" sz="quarter" idx="11"/>
          </p:nvPr>
        </p:nvSpPr>
        <p:spPr/>
        <p:txBody>
          <a:bodyPr/>
          <a:lstStyle/>
          <a:p>
            <a:pPr>
              <a:defRPr/>
            </a:pPr>
            <a:r>
              <a:rPr lang="de-DE">
                <a:latin typeface="+mj-lt"/>
              </a:rPr>
              <a:t>Goethe-Institut</a:t>
            </a:r>
          </a:p>
        </p:txBody>
      </p:sp>
      <p:sp>
        <p:nvSpPr>
          <p:cNvPr id="6" name="Textfeld 5">
            <a:extLst>
              <a:ext uri="{FF2B5EF4-FFF2-40B4-BE49-F238E27FC236}">
                <a16:creationId xmlns:a16="http://schemas.microsoft.com/office/drawing/2014/main" xmlns="" id="{4CDEC9AF-2962-EDA8-347C-C0AA3A1B9466}"/>
              </a:ext>
            </a:extLst>
          </p:cNvPr>
          <p:cNvSpPr txBox="1"/>
          <p:nvPr/>
        </p:nvSpPr>
        <p:spPr>
          <a:xfrm>
            <a:off x="-271463" y="4301942"/>
            <a:ext cx="6096000" cy="369332"/>
          </a:xfrm>
          <a:prstGeom prst="rect">
            <a:avLst/>
          </a:prstGeom>
          <a:noFill/>
        </p:spPr>
        <p:txBody>
          <a:bodyPr wrap="square">
            <a:spAutoFit/>
          </a:bodyPr>
          <a:lstStyle/>
          <a:p>
            <a:pPr algn="ctr"/>
            <a:r>
              <a:rPr lang="de-DE" b="1" i="0">
                <a:solidFill>
                  <a:srgbClr val="000000"/>
                </a:solidFill>
                <a:effectLst/>
                <a:latin typeface="+mj-lt"/>
              </a:rPr>
              <a:t>Johannes Gutenberg</a:t>
            </a:r>
          </a:p>
        </p:txBody>
      </p:sp>
      <p:sp>
        <p:nvSpPr>
          <p:cNvPr id="8" name="Textfeld 7">
            <a:extLst>
              <a:ext uri="{FF2B5EF4-FFF2-40B4-BE49-F238E27FC236}">
                <a16:creationId xmlns:a16="http://schemas.microsoft.com/office/drawing/2014/main" xmlns="" id="{C3459FCD-BCA7-D0FD-23B1-3EB5AEFF1D57}"/>
              </a:ext>
            </a:extLst>
          </p:cNvPr>
          <p:cNvSpPr txBox="1"/>
          <p:nvPr/>
        </p:nvSpPr>
        <p:spPr>
          <a:xfrm>
            <a:off x="-500062" y="4825998"/>
            <a:ext cx="6386512" cy="369332"/>
          </a:xfrm>
          <a:prstGeom prst="rect">
            <a:avLst/>
          </a:prstGeom>
          <a:noFill/>
        </p:spPr>
        <p:txBody>
          <a:bodyPr wrap="square">
            <a:spAutoFit/>
          </a:bodyPr>
          <a:lstStyle/>
          <a:p>
            <a:pPr algn="ctr"/>
            <a:r>
              <a:rPr lang="de-DE" b="1" i="0">
                <a:solidFill>
                  <a:srgbClr val="000000"/>
                </a:solidFill>
                <a:effectLst/>
                <a:latin typeface="+mj-lt"/>
              </a:rPr>
              <a:t>Immanuel Kant</a:t>
            </a:r>
          </a:p>
        </p:txBody>
      </p:sp>
      <p:sp>
        <p:nvSpPr>
          <p:cNvPr id="10" name="Textfeld 9">
            <a:extLst>
              <a:ext uri="{FF2B5EF4-FFF2-40B4-BE49-F238E27FC236}">
                <a16:creationId xmlns:a16="http://schemas.microsoft.com/office/drawing/2014/main" xmlns="" id="{FBDC8583-AFEF-BE29-938A-7F41D7186557}"/>
              </a:ext>
            </a:extLst>
          </p:cNvPr>
          <p:cNvSpPr txBox="1"/>
          <p:nvPr/>
        </p:nvSpPr>
        <p:spPr>
          <a:xfrm>
            <a:off x="-606623" y="2896912"/>
            <a:ext cx="6805612" cy="369332"/>
          </a:xfrm>
          <a:prstGeom prst="rect">
            <a:avLst/>
          </a:prstGeom>
          <a:noFill/>
        </p:spPr>
        <p:txBody>
          <a:bodyPr wrap="square">
            <a:spAutoFit/>
          </a:bodyPr>
          <a:lstStyle/>
          <a:p>
            <a:pPr algn="ctr"/>
            <a:r>
              <a:rPr lang="de-DE" b="1" i="0">
                <a:solidFill>
                  <a:srgbClr val="000000"/>
                </a:solidFill>
                <a:effectLst/>
                <a:latin typeface="+mj-lt"/>
              </a:rPr>
              <a:t>Johann Wolfgang von Goethe</a:t>
            </a:r>
          </a:p>
        </p:txBody>
      </p:sp>
      <p:sp>
        <p:nvSpPr>
          <p:cNvPr id="12" name="Textfeld 11">
            <a:extLst>
              <a:ext uri="{FF2B5EF4-FFF2-40B4-BE49-F238E27FC236}">
                <a16:creationId xmlns:a16="http://schemas.microsoft.com/office/drawing/2014/main" xmlns="" id="{83DB49C3-F200-CF8C-6DFC-8B7EA86BB022}"/>
              </a:ext>
            </a:extLst>
          </p:cNvPr>
          <p:cNvSpPr txBox="1"/>
          <p:nvPr/>
        </p:nvSpPr>
        <p:spPr>
          <a:xfrm>
            <a:off x="-626269" y="3343606"/>
            <a:ext cx="6805612" cy="369332"/>
          </a:xfrm>
          <a:prstGeom prst="rect">
            <a:avLst/>
          </a:prstGeom>
          <a:noFill/>
        </p:spPr>
        <p:txBody>
          <a:bodyPr wrap="square">
            <a:spAutoFit/>
          </a:bodyPr>
          <a:lstStyle/>
          <a:p>
            <a:pPr algn="ctr"/>
            <a:r>
              <a:rPr lang="de-DE" b="1" i="0">
                <a:solidFill>
                  <a:srgbClr val="000000"/>
                </a:solidFill>
                <a:effectLst/>
                <a:latin typeface="+mj-lt"/>
              </a:rPr>
              <a:t>Robert Koch</a:t>
            </a:r>
          </a:p>
        </p:txBody>
      </p:sp>
      <p:sp>
        <p:nvSpPr>
          <p:cNvPr id="14" name="Textfeld 13">
            <a:extLst>
              <a:ext uri="{FF2B5EF4-FFF2-40B4-BE49-F238E27FC236}">
                <a16:creationId xmlns:a16="http://schemas.microsoft.com/office/drawing/2014/main" xmlns="" id="{DEE17877-25A4-FC94-106F-B9702FB4C64D}"/>
              </a:ext>
            </a:extLst>
          </p:cNvPr>
          <p:cNvSpPr txBox="1"/>
          <p:nvPr/>
        </p:nvSpPr>
        <p:spPr>
          <a:xfrm>
            <a:off x="-709613" y="3830334"/>
            <a:ext cx="6972300" cy="369332"/>
          </a:xfrm>
          <a:prstGeom prst="rect">
            <a:avLst/>
          </a:prstGeom>
          <a:noFill/>
        </p:spPr>
        <p:txBody>
          <a:bodyPr wrap="square">
            <a:spAutoFit/>
          </a:bodyPr>
          <a:lstStyle/>
          <a:p>
            <a:pPr algn="ctr"/>
            <a:r>
              <a:rPr lang="de-DE" b="1" i="0">
                <a:solidFill>
                  <a:srgbClr val="000000"/>
                </a:solidFill>
                <a:effectLst/>
                <a:latin typeface="+mj-lt"/>
              </a:rPr>
              <a:t>Alexander von Humboldt</a:t>
            </a:r>
          </a:p>
        </p:txBody>
      </p:sp>
      <p:sp>
        <p:nvSpPr>
          <p:cNvPr id="16" name="Textfeld 15">
            <a:extLst>
              <a:ext uri="{FF2B5EF4-FFF2-40B4-BE49-F238E27FC236}">
                <a16:creationId xmlns:a16="http://schemas.microsoft.com/office/drawing/2014/main" xmlns="" id="{89A77D22-FB6B-65A7-2489-10AD421407F6}"/>
              </a:ext>
            </a:extLst>
          </p:cNvPr>
          <p:cNvSpPr txBox="1"/>
          <p:nvPr/>
        </p:nvSpPr>
        <p:spPr>
          <a:xfrm>
            <a:off x="9257834" y="3919390"/>
            <a:ext cx="996613" cy="369332"/>
          </a:xfrm>
          <a:prstGeom prst="rect">
            <a:avLst/>
          </a:prstGeom>
          <a:noFill/>
        </p:spPr>
        <p:txBody>
          <a:bodyPr wrap="square">
            <a:spAutoFit/>
          </a:bodyPr>
          <a:lstStyle/>
          <a:p>
            <a:r>
              <a:rPr lang="de-DE" b="1" i="0">
                <a:solidFill>
                  <a:srgbClr val="000000"/>
                </a:solidFill>
                <a:effectLst/>
                <a:latin typeface="+mj-lt"/>
              </a:rPr>
              <a:t>Literat </a:t>
            </a:r>
            <a:endParaRPr lang="de-DE">
              <a:latin typeface="+mj-lt"/>
            </a:endParaRPr>
          </a:p>
        </p:txBody>
      </p:sp>
      <p:sp>
        <p:nvSpPr>
          <p:cNvPr id="18" name="Textfeld 17">
            <a:extLst>
              <a:ext uri="{FF2B5EF4-FFF2-40B4-BE49-F238E27FC236}">
                <a16:creationId xmlns:a16="http://schemas.microsoft.com/office/drawing/2014/main" xmlns="" id="{A1BED1E1-67F1-755A-2677-2061D9C85CFF}"/>
              </a:ext>
            </a:extLst>
          </p:cNvPr>
          <p:cNvSpPr txBox="1"/>
          <p:nvPr/>
        </p:nvSpPr>
        <p:spPr>
          <a:xfrm>
            <a:off x="7479246" y="4374831"/>
            <a:ext cx="1369479" cy="369332"/>
          </a:xfrm>
          <a:prstGeom prst="rect">
            <a:avLst/>
          </a:prstGeom>
          <a:noFill/>
        </p:spPr>
        <p:txBody>
          <a:bodyPr wrap="square">
            <a:spAutoFit/>
          </a:bodyPr>
          <a:lstStyle/>
          <a:p>
            <a:r>
              <a:rPr lang="de-DE" b="1" i="0">
                <a:solidFill>
                  <a:srgbClr val="000000"/>
                </a:solidFill>
                <a:effectLst/>
                <a:latin typeface="+mj-lt"/>
              </a:rPr>
              <a:t>Mediziner</a:t>
            </a:r>
            <a:endParaRPr lang="de-DE">
              <a:latin typeface="+mj-lt"/>
            </a:endParaRPr>
          </a:p>
        </p:txBody>
      </p:sp>
      <p:sp>
        <p:nvSpPr>
          <p:cNvPr id="20" name="Textfeld 19">
            <a:extLst>
              <a:ext uri="{FF2B5EF4-FFF2-40B4-BE49-F238E27FC236}">
                <a16:creationId xmlns:a16="http://schemas.microsoft.com/office/drawing/2014/main" xmlns="" id="{4564E7EB-4C9A-BF1A-1994-BFD1D6462670}"/>
              </a:ext>
            </a:extLst>
          </p:cNvPr>
          <p:cNvSpPr txBox="1"/>
          <p:nvPr/>
        </p:nvSpPr>
        <p:spPr>
          <a:xfrm>
            <a:off x="6703218" y="3564514"/>
            <a:ext cx="1726407" cy="369332"/>
          </a:xfrm>
          <a:prstGeom prst="rect">
            <a:avLst/>
          </a:prstGeom>
          <a:noFill/>
        </p:spPr>
        <p:txBody>
          <a:bodyPr wrap="square">
            <a:spAutoFit/>
          </a:bodyPr>
          <a:lstStyle/>
          <a:p>
            <a:r>
              <a:rPr lang="de-DE" b="1" i="0">
                <a:solidFill>
                  <a:srgbClr val="000000"/>
                </a:solidFill>
                <a:effectLst/>
                <a:latin typeface="+mj-lt"/>
              </a:rPr>
              <a:t>Naturforscher</a:t>
            </a:r>
            <a:endParaRPr lang="de-DE">
              <a:latin typeface="+mj-lt"/>
            </a:endParaRPr>
          </a:p>
        </p:txBody>
      </p:sp>
      <p:sp>
        <p:nvSpPr>
          <p:cNvPr id="22" name="Textfeld 21">
            <a:extLst>
              <a:ext uri="{FF2B5EF4-FFF2-40B4-BE49-F238E27FC236}">
                <a16:creationId xmlns:a16="http://schemas.microsoft.com/office/drawing/2014/main" xmlns="" id="{E01F91F0-89C7-1159-CA5A-EFC57EB78D39}"/>
              </a:ext>
            </a:extLst>
          </p:cNvPr>
          <p:cNvSpPr txBox="1"/>
          <p:nvPr/>
        </p:nvSpPr>
        <p:spPr>
          <a:xfrm>
            <a:off x="8677501" y="4889917"/>
            <a:ext cx="2631281" cy="369332"/>
          </a:xfrm>
          <a:prstGeom prst="rect">
            <a:avLst/>
          </a:prstGeom>
          <a:noFill/>
        </p:spPr>
        <p:txBody>
          <a:bodyPr wrap="square">
            <a:spAutoFit/>
          </a:bodyPr>
          <a:lstStyle/>
          <a:p>
            <a:r>
              <a:rPr lang="de-DE" b="1" i="0">
                <a:solidFill>
                  <a:srgbClr val="000000"/>
                </a:solidFill>
                <a:effectLst/>
                <a:latin typeface="+mj-lt"/>
              </a:rPr>
              <a:t>Buchdruck-Erfinder</a:t>
            </a:r>
            <a:endParaRPr lang="de-DE">
              <a:latin typeface="+mj-lt"/>
            </a:endParaRPr>
          </a:p>
        </p:txBody>
      </p:sp>
      <p:sp>
        <p:nvSpPr>
          <p:cNvPr id="24" name="Textfeld 23">
            <a:extLst>
              <a:ext uri="{FF2B5EF4-FFF2-40B4-BE49-F238E27FC236}">
                <a16:creationId xmlns:a16="http://schemas.microsoft.com/office/drawing/2014/main" xmlns="" id="{B0B6390F-A32E-1C16-3450-893559AE1E4C}"/>
              </a:ext>
            </a:extLst>
          </p:cNvPr>
          <p:cNvSpPr txBox="1"/>
          <p:nvPr/>
        </p:nvSpPr>
        <p:spPr>
          <a:xfrm>
            <a:off x="7894070" y="3024973"/>
            <a:ext cx="1583531" cy="369332"/>
          </a:xfrm>
          <a:prstGeom prst="rect">
            <a:avLst/>
          </a:prstGeom>
          <a:noFill/>
        </p:spPr>
        <p:txBody>
          <a:bodyPr wrap="square">
            <a:spAutoFit/>
          </a:bodyPr>
          <a:lstStyle/>
          <a:p>
            <a:r>
              <a:rPr lang="de-DE" b="1" i="0">
                <a:solidFill>
                  <a:srgbClr val="000000"/>
                </a:solidFill>
                <a:effectLst/>
                <a:latin typeface="+mj-lt"/>
              </a:rPr>
              <a:t>Philosoph</a:t>
            </a:r>
            <a:endParaRPr lang="de-DE">
              <a:latin typeface="+mj-lt"/>
            </a:endParaRPr>
          </a:p>
        </p:txBody>
      </p:sp>
      <p:grpSp>
        <p:nvGrpSpPr>
          <p:cNvPr id="25" name="Gruppieren 24">
            <a:extLst>
              <a:ext uri="{FF2B5EF4-FFF2-40B4-BE49-F238E27FC236}">
                <a16:creationId xmlns:a16="http://schemas.microsoft.com/office/drawing/2014/main" xmlns="" id="{AE3EB417-DF6E-84C7-DB7D-E76545D9B652}"/>
              </a:ext>
            </a:extLst>
          </p:cNvPr>
          <p:cNvGrpSpPr/>
          <p:nvPr/>
        </p:nvGrpSpPr>
        <p:grpSpPr>
          <a:xfrm>
            <a:off x="2896924" y="593661"/>
            <a:ext cx="7110596" cy="1616595"/>
            <a:chOff x="1449389" y="674819"/>
            <a:chExt cx="8320498" cy="2056369"/>
          </a:xfrm>
        </p:grpSpPr>
        <p:pic>
          <p:nvPicPr>
            <p:cNvPr id="2050" name="Picture 2">
              <a:extLst>
                <a:ext uri="{FF2B5EF4-FFF2-40B4-BE49-F238E27FC236}">
                  <a16:creationId xmlns:a16="http://schemas.microsoft.com/office/drawing/2014/main" xmlns="" id="{99F64366-74D7-70D5-F0EA-229DF46623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9389" y="680922"/>
              <a:ext cx="1667264" cy="20502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2" name="Picture 4" descr="Robert Koch.">
              <a:extLst>
                <a:ext uri="{FF2B5EF4-FFF2-40B4-BE49-F238E27FC236}">
                  <a16:creationId xmlns:a16="http://schemas.microsoft.com/office/drawing/2014/main" xmlns="" id="{D0A7B458-CDFC-5A7C-9813-B1ED740CF5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653" y="687968"/>
              <a:ext cx="1450955" cy="203617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4" name="Picture 6" descr="Image result for alexander von humboldt about">
              <a:extLst>
                <a:ext uri="{FF2B5EF4-FFF2-40B4-BE49-F238E27FC236}">
                  <a16:creationId xmlns:a16="http://schemas.microsoft.com/office/drawing/2014/main" xmlns="" id="{AD82DE78-237D-F1F6-5762-0AE1AE7C1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608" y="674819"/>
              <a:ext cx="1709368" cy="20563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89FBD3F7-D78A-4784-AF96-D1CE072785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6976" y="674819"/>
              <a:ext cx="1783542" cy="20502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60" name="Picture 12" descr="Kant | Lapham's Quarterly">
              <a:extLst>
                <a:ext uri="{FF2B5EF4-FFF2-40B4-BE49-F238E27FC236}">
                  <a16:creationId xmlns:a16="http://schemas.microsoft.com/office/drawing/2014/main" xmlns="" id="{75A0CF4F-87D8-F4C5-BC23-175BCF3B3B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0519" y="675025"/>
              <a:ext cx="1709368" cy="204911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6" name="Textfeld 25">
            <a:extLst>
              <a:ext uri="{FF2B5EF4-FFF2-40B4-BE49-F238E27FC236}">
                <a16:creationId xmlns:a16="http://schemas.microsoft.com/office/drawing/2014/main" xmlns="" id="{90681A82-EED0-D34C-EC82-DCB9562B9DCE}"/>
              </a:ext>
            </a:extLst>
          </p:cNvPr>
          <p:cNvSpPr txBox="1"/>
          <p:nvPr/>
        </p:nvSpPr>
        <p:spPr>
          <a:xfrm>
            <a:off x="5213136" y="5969000"/>
            <a:ext cx="2157963" cy="415498"/>
          </a:xfrm>
          <a:prstGeom prst="rect">
            <a:avLst/>
          </a:prstGeom>
          <a:noFill/>
        </p:spPr>
        <p:txBody>
          <a:bodyPr wrap="none" rtlCol="0">
            <a:spAutoFit/>
          </a:bodyPr>
          <a:lstStyle/>
          <a:p>
            <a:r>
              <a:rPr lang="de-DE" sz="1050">
                <a:latin typeface="+mj-lt"/>
              </a:rPr>
              <a:t>Quelle: </a:t>
            </a:r>
            <a:r>
              <a:rPr lang="de-DE" sz="1050">
                <a:latin typeface="+mj-lt"/>
                <a:hlinkClick r:id="rId7"/>
              </a:rPr>
              <a:t>https://www.britannica.com/</a:t>
            </a:r>
            <a:endParaRPr lang="de-DE" sz="1050">
              <a:latin typeface="+mj-lt"/>
            </a:endParaRPr>
          </a:p>
          <a:p>
            <a:endParaRPr lang="de-DE" sz="1050">
              <a:latin typeface="+mj-lt"/>
            </a:endParaRPr>
          </a:p>
        </p:txBody>
      </p:sp>
      <p:sp>
        <p:nvSpPr>
          <p:cNvPr id="33" name="Textfeld 32">
            <a:extLst>
              <a:ext uri="{FF2B5EF4-FFF2-40B4-BE49-F238E27FC236}">
                <a16:creationId xmlns:a16="http://schemas.microsoft.com/office/drawing/2014/main" xmlns="" id="{F84B39E0-1DC4-BE4C-FDAD-8DEFA6DDB8F3}"/>
              </a:ext>
            </a:extLst>
          </p:cNvPr>
          <p:cNvSpPr txBox="1"/>
          <p:nvPr/>
        </p:nvSpPr>
        <p:spPr>
          <a:xfrm>
            <a:off x="4581524" y="2892673"/>
            <a:ext cx="980191" cy="369332"/>
          </a:xfrm>
          <a:prstGeom prst="rect">
            <a:avLst/>
          </a:prstGeom>
          <a:noFill/>
        </p:spPr>
        <p:txBody>
          <a:bodyPr wrap="square">
            <a:spAutoFit/>
          </a:bodyPr>
          <a:lstStyle/>
          <a:p>
            <a:r>
              <a:rPr lang="de-DE" b="1" i="0">
                <a:solidFill>
                  <a:srgbClr val="000000"/>
                </a:solidFill>
                <a:effectLst/>
                <a:latin typeface="+mj-lt"/>
              </a:rPr>
              <a:t>Literat </a:t>
            </a:r>
            <a:endParaRPr lang="de-DE">
              <a:latin typeface="+mj-lt"/>
            </a:endParaRPr>
          </a:p>
        </p:txBody>
      </p:sp>
      <p:sp>
        <p:nvSpPr>
          <p:cNvPr id="34" name="Textfeld 33">
            <a:extLst>
              <a:ext uri="{FF2B5EF4-FFF2-40B4-BE49-F238E27FC236}">
                <a16:creationId xmlns:a16="http://schemas.microsoft.com/office/drawing/2014/main" xmlns="" id="{B9E029AF-A607-5EAA-5515-787EA6E4D65C}"/>
              </a:ext>
            </a:extLst>
          </p:cNvPr>
          <p:cNvSpPr txBox="1"/>
          <p:nvPr/>
        </p:nvSpPr>
        <p:spPr>
          <a:xfrm>
            <a:off x="4428734" y="3300887"/>
            <a:ext cx="1369479" cy="369332"/>
          </a:xfrm>
          <a:prstGeom prst="rect">
            <a:avLst/>
          </a:prstGeom>
          <a:noFill/>
        </p:spPr>
        <p:txBody>
          <a:bodyPr wrap="square">
            <a:spAutoFit/>
          </a:bodyPr>
          <a:lstStyle/>
          <a:p>
            <a:r>
              <a:rPr lang="de-DE" b="1" i="0">
                <a:solidFill>
                  <a:srgbClr val="000000"/>
                </a:solidFill>
                <a:effectLst/>
                <a:latin typeface="+mj-lt"/>
              </a:rPr>
              <a:t>Mediziner</a:t>
            </a:r>
            <a:endParaRPr lang="de-DE">
              <a:latin typeface="+mj-lt"/>
            </a:endParaRPr>
          </a:p>
        </p:txBody>
      </p:sp>
      <p:sp>
        <p:nvSpPr>
          <p:cNvPr id="35" name="Textfeld 34">
            <a:extLst>
              <a:ext uri="{FF2B5EF4-FFF2-40B4-BE49-F238E27FC236}">
                <a16:creationId xmlns:a16="http://schemas.microsoft.com/office/drawing/2014/main" xmlns="" id="{F55CB825-A3DA-CBC4-2F34-4307FFA16CB3}"/>
              </a:ext>
            </a:extLst>
          </p:cNvPr>
          <p:cNvSpPr txBox="1"/>
          <p:nvPr/>
        </p:nvSpPr>
        <p:spPr>
          <a:xfrm>
            <a:off x="4349932" y="3813656"/>
            <a:ext cx="1726407" cy="369332"/>
          </a:xfrm>
          <a:prstGeom prst="rect">
            <a:avLst/>
          </a:prstGeom>
          <a:noFill/>
        </p:spPr>
        <p:txBody>
          <a:bodyPr wrap="square">
            <a:spAutoFit/>
          </a:bodyPr>
          <a:lstStyle/>
          <a:p>
            <a:r>
              <a:rPr lang="de-DE" b="1" i="0">
                <a:solidFill>
                  <a:srgbClr val="000000"/>
                </a:solidFill>
                <a:effectLst/>
                <a:latin typeface="+mj-lt"/>
              </a:rPr>
              <a:t>Naturforscher</a:t>
            </a:r>
            <a:endParaRPr lang="de-DE">
              <a:latin typeface="+mj-lt"/>
            </a:endParaRPr>
          </a:p>
        </p:txBody>
      </p:sp>
      <p:sp>
        <p:nvSpPr>
          <p:cNvPr id="36" name="Textfeld 35">
            <a:extLst>
              <a:ext uri="{FF2B5EF4-FFF2-40B4-BE49-F238E27FC236}">
                <a16:creationId xmlns:a16="http://schemas.microsoft.com/office/drawing/2014/main" xmlns="" id="{BF961B2B-F43E-CBE8-B92F-ABF4C0819739}"/>
              </a:ext>
            </a:extLst>
          </p:cNvPr>
          <p:cNvSpPr txBox="1"/>
          <p:nvPr/>
        </p:nvSpPr>
        <p:spPr>
          <a:xfrm>
            <a:off x="4071937" y="4281307"/>
            <a:ext cx="2631281" cy="369332"/>
          </a:xfrm>
          <a:prstGeom prst="rect">
            <a:avLst/>
          </a:prstGeom>
          <a:noFill/>
        </p:spPr>
        <p:txBody>
          <a:bodyPr wrap="square">
            <a:spAutoFit/>
          </a:bodyPr>
          <a:lstStyle/>
          <a:p>
            <a:r>
              <a:rPr lang="de-DE" b="1" i="0">
                <a:solidFill>
                  <a:srgbClr val="000000"/>
                </a:solidFill>
                <a:effectLst/>
                <a:latin typeface="+mj-lt"/>
              </a:rPr>
              <a:t>Buchdruck-Erfinder</a:t>
            </a:r>
            <a:endParaRPr lang="de-DE">
              <a:latin typeface="+mj-lt"/>
            </a:endParaRPr>
          </a:p>
        </p:txBody>
      </p:sp>
      <p:sp>
        <p:nvSpPr>
          <p:cNvPr id="38" name="Textfeld 37">
            <a:extLst>
              <a:ext uri="{FF2B5EF4-FFF2-40B4-BE49-F238E27FC236}">
                <a16:creationId xmlns:a16="http://schemas.microsoft.com/office/drawing/2014/main" xmlns="" id="{9AFDF1B5-1528-72E9-68DE-7CCCDCF8C50C}"/>
              </a:ext>
            </a:extLst>
          </p:cNvPr>
          <p:cNvSpPr txBox="1"/>
          <p:nvPr/>
        </p:nvSpPr>
        <p:spPr>
          <a:xfrm>
            <a:off x="4576762" y="4831034"/>
            <a:ext cx="1583531" cy="369332"/>
          </a:xfrm>
          <a:prstGeom prst="rect">
            <a:avLst/>
          </a:prstGeom>
          <a:noFill/>
        </p:spPr>
        <p:txBody>
          <a:bodyPr wrap="square">
            <a:spAutoFit/>
          </a:bodyPr>
          <a:lstStyle/>
          <a:p>
            <a:r>
              <a:rPr lang="de-DE" b="1" i="0">
                <a:solidFill>
                  <a:srgbClr val="000000"/>
                </a:solidFill>
                <a:effectLst/>
                <a:latin typeface="+mj-lt"/>
              </a:rPr>
              <a:t>Philosoph</a:t>
            </a:r>
            <a:endParaRPr lang="de-DE">
              <a:latin typeface="+mj-lt"/>
            </a:endParaRPr>
          </a:p>
        </p:txBody>
      </p:sp>
    </p:spTree>
    <p:extLst>
      <p:ext uri="{BB962C8B-B14F-4D97-AF65-F5344CB8AC3E}">
        <p14:creationId xmlns:p14="http://schemas.microsoft.com/office/powerpoint/2010/main" val="47123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P spid="24" grpId="0"/>
      <p:bldP spid="33" grpId="0"/>
      <p:bldP spid="34" grpId="0"/>
      <p:bldP spid="35" grpId="0"/>
      <p:bldP spid="36"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xmlns="" id="{986C6DC8-9CDF-4E8D-9143-BB96CBBF54D8}"/>
              </a:ext>
            </a:extLst>
          </p:cNvPr>
          <p:cNvSpPr>
            <a:spLocks noGrp="1"/>
          </p:cNvSpPr>
          <p:nvPr>
            <p:ph type="dt" sz="half" idx="10"/>
          </p:nvPr>
        </p:nvSpPr>
        <p:spPr/>
        <p:txBody>
          <a:bodyPr/>
          <a:lstStyle/>
          <a:p>
            <a:pPr>
              <a:defRPr/>
            </a:pPr>
            <a:fld id="{4D88CFCB-F822-4630-B77B-4E8FEE7444AA}" type="datetime1">
              <a:rPr lang="de-DE" smtClean="0"/>
              <a:t>09.07.2022</a:t>
            </a:fld>
            <a:endParaRPr lang="de-DE"/>
          </a:p>
        </p:txBody>
      </p:sp>
      <p:sp>
        <p:nvSpPr>
          <p:cNvPr id="4" name="Fußzeilenplatzhalter 3">
            <a:extLst>
              <a:ext uri="{FF2B5EF4-FFF2-40B4-BE49-F238E27FC236}">
                <a16:creationId xmlns:a16="http://schemas.microsoft.com/office/drawing/2014/main" xmlns="" id="{07C89395-922C-9EBE-5B6F-210F7ED025DA}"/>
              </a:ext>
            </a:extLst>
          </p:cNvPr>
          <p:cNvSpPr>
            <a:spLocks noGrp="1"/>
          </p:cNvSpPr>
          <p:nvPr>
            <p:ph type="ftr" sz="quarter" idx="11"/>
          </p:nvPr>
        </p:nvSpPr>
        <p:spPr/>
        <p:txBody>
          <a:bodyPr/>
          <a:lstStyle/>
          <a:p>
            <a:pPr>
              <a:defRPr/>
            </a:pPr>
            <a:r>
              <a:rPr lang="de-DE"/>
              <a:t>Goethe-Institut</a:t>
            </a:r>
          </a:p>
        </p:txBody>
      </p:sp>
      <p:grpSp>
        <p:nvGrpSpPr>
          <p:cNvPr id="11" name="Gruppieren 10">
            <a:extLst>
              <a:ext uri="{FF2B5EF4-FFF2-40B4-BE49-F238E27FC236}">
                <a16:creationId xmlns:a16="http://schemas.microsoft.com/office/drawing/2014/main" xmlns="" id="{A5B6D4DB-4C84-DFA2-EC8B-81302A447776}"/>
              </a:ext>
            </a:extLst>
          </p:cNvPr>
          <p:cNvGrpSpPr/>
          <p:nvPr/>
        </p:nvGrpSpPr>
        <p:grpSpPr>
          <a:xfrm rot="20951553">
            <a:off x="1262103" y="741581"/>
            <a:ext cx="5003325" cy="5009398"/>
            <a:chOff x="763480" y="1127464"/>
            <a:chExt cx="7217545" cy="4864960"/>
          </a:xfrm>
          <a:blipFill>
            <a:blip r:embed="rId2"/>
            <a:stretch>
              <a:fillRect/>
            </a:stretch>
          </a:blipFill>
        </p:grpSpPr>
        <p:sp>
          <p:nvSpPr>
            <p:cNvPr id="5" name="Rechteck 4">
              <a:extLst>
                <a:ext uri="{FF2B5EF4-FFF2-40B4-BE49-F238E27FC236}">
                  <a16:creationId xmlns:a16="http://schemas.microsoft.com/office/drawing/2014/main" xmlns="" id="{CE18864E-878C-EE7A-5714-41015BB85D16}"/>
                </a:ext>
              </a:extLst>
            </p:cNvPr>
            <p:cNvSpPr/>
            <p:nvPr/>
          </p:nvSpPr>
          <p:spPr>
            <a:xfrm>
              <a:off x="763480" y="1127464"/>
              <a:ext cx="5672831" cy="8522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xmlns="" id="{EA121C1F-8BB6-DA1A-EA41-D999285CD1B3}"/>
                </a:ext>
              </a:extLst>
            </p:cNvPr>
            <p:cNvSpPr/>
            <p:nvPr/>
          </p:nvSpPr>
          <p:spPr>
            <a:xfrm>
              <a:off x="763480" y="2130640"/>
              <a:ext cx="6427433" cy="8522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xmlns="" id="{F3969ACB-EC25-C10B-687E-2AC1EA0554B2}"/>
                </a:ext>
              </a:extLst>
            </p:cNvPr>
            <p:cNvSpPr/>
            <p:nvPr/>
          </p:nvSpPr>
          <p:spPr>
            <a:xfrm>
              <a:off x="763480" y="3133816"/>
              <a:ext cx="4811697" cy="8522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xmlns="" id="{F28D0BA2-0CE6-B03E-C49F-FBDE9885EFD4}"/>
                </a:ext>
              </a:extLst>
            </p:cNvPr>
            <p:cNvSpPr/>
            <p:nvPr/>
          </p:nvSpPr>
          <p:spPr>
            <a:xfrm>
              <a:off x="763480" y="4136992"/>
              <a:ext cx="6525088" cy="8522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xmlns="" id="{6EA93A3E-E673-2F1B-83C0-3D08D11ECE11}"/>
                </a:ext>
              </a:extLst>
            </p:cNvPr>
            <p:cNvSpPr/>
            <p:nvPr/>
          </p:nvSpPr>
          <p:spPr>
            <a:xfrm>
              <a:off x="763480" y="5140168"/>
              <a:ext cx="7217545" cy="8522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2" name="Picture 2">
            <a:extLst>
              <a:ext uri="{FF2B5EF4-FFF2-40B4-BE49-F238E27FC236}">
                <a16:creationId xmlns:a16="http://schemas.microsoft.com/office/drawing/2014/main" xmlns="" id="{B1FE0F59-B8FF-6ED0-D793-4AD48658B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821" y="123825"/>
            <a:ext cx="5853889" cy="62164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xmlns="" id="{57B7BD53-C478-CA4A-CA91-C23F728C55DC}"/>
              </a:ext>
            </a:extLst>
          </p:cNvPr>
          <p:cNvSpPr txBox="1"/>
          <p:nvPr/>
        </p:nvSpPr>
        <p:spPr>
          <a:xfrm>
            <a:off x="6781799" y="466074"/>
            <a:ext cx="3866159"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DE" b="0" i="0">
                <a:solidFill>
                  <a:srgbClr val="555555"/>
                </a:solidFill>
                <a:effectLst/>
                <a:latin typeface="+mj-lt"/>
              </a:rPr>
              <a:t>Bertolt Brecht (1898-1956)</a:t>
            </a:r>
            <a:endParaRPr lang="de-DE">
              <a:latin typeface="+mj-lt"/>
            </a:endParaRPr>
          </a:p>
        </p:txBody>
      </p:sp>
    </p:spTree>
    <p:extLst>
      <p:ext uri="{BB962C8B-B14F-4D97-AF65-F5344CB8AC3E}">
        <p14:creationId xmlns:p14="http://schemas.microsoft.com/office/powerpoint/2010/main" val="134614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677" y="661000"/>
            <a:ext cx="9601196" cy="1303867"/>
          </a:xfrm>
        </p:spPr>
        <p:txBody>
          <a:bodyPr>
            <a:normAutofit fontScale="90000"/>
          </a:bodyPr>
          <a:lstStyle/>
          <a:p>
            <a:r>
              <a:rPr lang="en-IN" cap="none" err="1"/>
              <a:t>Warum</a:t>
            </a:r>
            <a:r>
              <a:rPr lang="en-IN" cap="none"/>
              <a:t> Bertolt Brecht?</a:t>
            </a:r>
            <a:br>
              <a:rPr lang="en-IN" cap="none"/>
            </a:br>
            <a:endParaRPr lang="en-IN" cap="none"/>
          </a:p>
        </p:txBody>
      </p:sp>
      <p:sp>
        <p:nvSpPr>
          <p:cNvPr id="3" name="Date Placeholder 2"/>
          <p:cNvSpPr>
            <a:spLocks noGrp="1"/>
          </p:cNvSpPr>
          <p:nvPr>
            <p:ph type="dt" sz="half" idx="13"/>
          </p:nvPr>
        </p:nvSpPr>
        <p:spPr/>
        <p:txBody>
          <a:bodyPr/>
          <a:lstStyle/>
          <a:p>
            <a:pPr>
              <a:defRPr/>
            </a:pPr>
            <a:fld id="{7DB67780-2E88-41D5-B534-06D1D373917E}" type="datetime1">
              <a:rPr lang="de-DE" smtClean="0">
                <a:solidFill>
                  <a:prstClr val="black"/>
                </a:solidFill>
                <a:latin typeface="Verdana"/>
              </a:rPr>
              <a:t>09.07.2022</a:t>
            </a:fld>
            <a:endParaRPr lang="de-DE">
              <a:solidFill>
                <a:prstClr val="black"/>
              </a:solidFill>
              <a:latin typeface="Verdana"/>
            </a:endParaRPr>
          </a:p>
        </p:txBody>
      </p:sp>
      <p:sp>
        <p:nvSpPr>
          <p:cNvPr id="4" name="Footer Placeholder 3"/>
          <p:cNvSpPr>
            <a:spLocks noGrp="1"/>
          </p:cNvSpPr>
          <p:nvPr>
            <p:ph type="ftr" sz="quarter" idx="14"/>
          </p:nvPr>
        </p:nvSpPr>
        <p:spPr/>
        <p:txBody>
          <a:bodyPr/>
          <a:lstStyle/>
          <a:p>
            <a:pPr>
              <a:defRPr/>
            </a:pPr>
            <a:r>
              <a:rPr lang="de-DE">
                <a:solidFill>
                  <a:prstClr val="black"/>
                </a:solidFill>
                <a:latin typeface="Verdana"/>
              </a:rPr>
              <a:t>Goethe-Institut</a:t>
            </a:r>
          </a:p>
        </p:txBody>
      </p:sp>
      <p:sp>
        <p:nvSpPr>
          <p:cNvPr id="7" name="Textfeld 6">
            <a:extLst>
              <a:ext uri="{FF2B5EF4-FFF2-40B4-BE49-F238E27FC236}">
                <a16:creationId xmlns:a16="http://schemas.microsoft.com/office/drawing/2014/main" xmlns="" id="{655DC94E-2187-D929-9E82-76437F78301E}"/>
              </a:ext>
            </a:extLst>
          </p:cNvPr>
          <p:cNvSpPr txBox="1"/>
          <p:nvPr/>
        </p:nvSpPr>
        <p:spPr>
          <a:xfrm>
            <a:off x="791869" y="1827284"/>
            <a:ext cx="10948222" cy="3416320"/>
          </a:xfrm>
          <a:prstGeom prst="rect">
            <a:avLst/>
          </a:prstGeom>
          <a:noFill/>
        </p:spPr>
        <p:txBody>
          <a:bodyPr wrap="square">
            <a:spAutoFit/>
          </a:bodyPr>
          <a:lstStyle/>
          <a:p>
            <a:r>
              <a:rPr lang="de-DE"/>
              <a:t>Bertolt Brecht war ein bedeutender deutscher Dramatiker und Lyriker des 20. Jahrhunderts.</a:t>
            </a:r>
          </a:p>
          <a:p>
            <a:endParaRPr lang="de-DE"/>
          </a:p>
          <a:p>
            <a:endParaRPr lang="de-DE"/>
          </a:p>
          <a:p>
            <a:r>
              <a:rPr lang="de-DE"/>
              <a:t>Seine Werke, die für die Zeit, in der er lebte, eine Neuheit repräsentierten, kann man auch heute von unserer Erfahrung her nachvollziehen. </a:t>
            </a:r>
          </a:p>
          <a:p>
            <a:endParaRPr lang="de-DE"/>
          </a:p>
          <a:p>
            <a:endParaRPr lang="de-DE"/>
          </a:p>
          <a:p>
            <a:r>
              <a:rPr lang="de-DE"/>
              <a:t>Er wollte, dass die Leser in seinen Werken immer eine moralische Botschaft finden und etwas aus dem Schicksal der Figuren lernen. </a:t>
            </a:r>
          </a:p>
          <a:p>
            <a:endParaRPr lang="de-DE"/>
          </a:p>
          <a:p>
            <a:endParaRPr lang="de-DE"/>
          </a:p>
          <a:p>
            <a:r>
              <a:rPr lang="de-DE"/>
              <a:t>Deswegen sind die Themen bis heute sehr aktuell und lehrreich. </a:t>
            </a:r>
          </a:p>
        </p:txBody>
      </p:sp>
      <p:pic>
        <p:nvPicPr>
          <p:cNvPr id="6" name="Grafik 5">
            <a:extLst>
              <a:ext uri="{FF2B5EF4-FFF2-40B4-BE49-F238E27FC236}">
                <a16:creationId xmlns:a16="http://schemas.microsoft.com/office/drawing/2014/main" xmlns="" id="{8489B301-CC22-7EFD-F983-D9A65660FF86}"/>
              </a:ext>
            </a:extLst>
          </p:cNvPr>
          <p:cNvPicPr>
            <a:picLocks noChangeAspect="1"/>
          </p:cNvPicPr>
          <p:nvPr/>
        </p:nvPicPr>
        <p:blipFill>
          <a:blip r:embed="rId2"/>
          <a:stretch>
            <a:fillRect/>
          </a:stretch>
        </p:blipFill>
        <p:spPr>
          <a:xfrm>
            <a:off x="128030" y="0"/>
            <a:ext cx="11935940" cy="6858000"/>
          </a:xfrm>
          <a:prstGeom prst="rect">
            <a:avLst/>
          </a:prstGeom>
        </p:spPr>
      </p:pic>
    </p:spTree>
    <p:extLst>
      <p:ext uri="{BB962C8B-B14F-4D97-AF65-F5344CB8AC3E}">
        <p14:creationId xmlns:p14="http://schemas.microsoft.com/office/powerpoint/2010/main" val="1747436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FAAE1B5-3EEF-B23F-495D-99625454243C}"/>
              </a:ext>
            </a:extLst>
          </p:cNvPr>
          <p:cNvSpPr>
            <a:spLocks noGrp="1"/>
          </p:cNvSpPr>
          <p:nvPr>
            <p:ph type="title"/>
          </p:nvPr>
        </p:nvSpPr>
        <p:spPr/>
        <p:txBody>
          <a:bodyPr>
            <a:normAutofit fontScale="90000"/>
          </a:bodyPr>
          <a:lstStyle/>
          <a:p>
            <a:r>
              <a:rPr lang="de-DE"/>
              <a:t>Wir arbeiten mit den Lehrstücken jetzt! </a:t>
            </a:r>
            <a:br>
              <a:rPr lang="de-DE"/>
            </a:br>
            <a:r>
              <a:rPr lang="de-DE"/>
              <a:t>Der Jasager und der Neinsager</a:t>
            </a:r>
          </a:p>
        </p:txBody>
      </p:sp>
      <p:sp>
        <p:nvSpPr>
          <p:cNvPr id="3" name="Textplatzhalter 2">
            <a:extLst>
              <a:ext uri="{FF2B5EF4-FFF2-40B4-BE49-F238E27FC236}">
                <a16:creationId xmlns:a16="http://schemas.microsoft.com/office/drawing/2014/main" xmlns="" id="{36E305DA-6381-D6A1-850B-02A8CEE3A8A3}"/>
              </a:ext>
            </a:extLst>
          </p:cNvPr>
          <p:cNvSpPr>
            <a:spLocks noGrp="1"/>
          </p:cNvSpPr>
          <p:nvPr>
            <p:ph type="body" idx="1"/>
          </p:nvPr>
        </p:nvSpPr>
        <p:spPr/>
        <p:txBody>
          <a:bodyPr/>
          <a:lstStyle/>
          <a:p>
            <a:r>
              <a:rPr lang="de-DE"/>
              <a:t>Das Lesen der Stücke</a:t>
            </a:r>
          </a:p>
        </p:txBody>
      </p:sp>
      <p:sp>
        <p:nvSpPr>
          <p:cNvPr id="4" name="Datumsplatzhalter 3">
            <a:extLst>
              <a:ext uri="{FF2B5EF4-FFF2-40B4-BE49-F238E27FC236}">
                <a16:creationId xmlns:a16="http://schemas.microsoft.com/office/drawing/2014/main" xmlns="" id="{DC0EDE0A-52AC-2367-3F00-F032316C6E7B}"/>
              </a:ext>
            </a:extLst>
          </p:cNvPr>
          <p:cNvSpPr>
            <a:spLocks noGrp="1"/>
          </p:cNvSpPr>
          <p:nvPr>
            <p:ph type="dt" sz="half" idx="10"/>
          </p:nvPr>
        </p:nvSpPr>
        <p:spPr/>
        <p:txBody>
          <a:bodyPr/>
          <a:lstStyle/>
          <a:p>
            <a:pPr>
              <a:defRPr/>
            </a:pPr>
            <a:fld id="{DF991801-3CA9-4227-8652-BFC8B6FB7677}" type="datetime1">
              <a:rPr lang="de-DE" smtClean="0"/>
              <a:t>09.07.2022</a:t>
            </a:fld>
            <a:endParaRPr lang="de-DE"/>
          </a:p>
        </p:txBody>
      </p:sp>
      <p:sp>
        <p:nvSpPr>
          <p:cNvPr id="5" name="Fußzeilenplatzhalter 4">
            <a:extLst>
              <a:ext uri="{FF2B5EF4-FFF2-40B4-BE49-F238E27FC236}">
                <a16:creationId xmlns:a16="http://schemas.microsoft.com/office/drawing/2014/main" xmlns="" id="{C2873ED4-77D9-C01A-D440-63352C1B8353}"/>
              </a:ext>
            </a:extLst>
          </p:cNvPr>
          <p:cNvSpPr>
            <a:spLocks noGrp="1"/>
          </p:cNvSpPr>
          <p:nvPr>
            <p:ph type="ftr" sz="quarter" idx="11"/>
          </p:nvPr>
        </p:nvSpPr>
        <p:spPr/>
        <p:txBody>
          <a:bodyPr/>
          <a:lstStyle/>
          <a:p>
            <a:pPr>
              <a:defRPr/>
            </a:pPr>
            <a:r>
              <a:rPr lang="de-DE"/>
              <a:t>Goethe-Institut</a:t>
            </a:r>
          </a:p>
        </p:txBody>
      </p:sp>
      <p:sp>
        <p:nvSpPr>
          <p:cNvPr id="6" name="Foliennummernplatzhalter 5">
            <a:extLst>
              <a:ext uri="{FF2B5EF4-FFF2-40B4-BE49-F238E27FC236}">
                <a16:creationId xmlns:a16="http://schemas.microsoft.com/office/drawing/2014/main" xmlns="" id="{24C09896-E6B7-2217-BC54-45E65607553E}"/>
              </a:ext>
            </a:extLst>
          </p:cNvPr>
          <p:cNvSpPr>
            <a:spLocks noGrp="1"/>
          </p:cNvSpPr>
          <p:nvPr>
            <p:ph type="sldNum" sz="quarter" idx="12"/>
          </p:nvPr>
        </p:nvSpPr>
        <p:spPr/>
        <p:txBody>
          <a:bodyPr/>
          <a:lstStyle/>
          <a:p>
            <a:fld id="{D57F1E4F-1CFF-5643-939E-217C01CDF565}" type="slidenum">
              <a:rPr lang="en-US" smtClean="0"/>
              <a:pPr/>
              <a:t>8</a:t>
            </a:fld>
            <a:endParaRPr lang="en-US"/>
          </a:p>
        </p:txBody>
      </p:sp>
    </p:spTree>
    <p:extLst>
      <p:ext uri="{BB962C8B-B14F-4D97-AF65-F5344CB8AC3E}">
        <p14:creationId xmlns:p14="http://schemas.microsoft.com/office/powerpoint/2010/main" val="1893163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6093" y="756792"/>
            <a:ext cx="6119813" cy="458787"/>
          </a:xfrm>
        </p:spPr>
        <p:txBody>
          <a:bodyPr>
            <a:normAutofit fontScale="90000"/>
          </a:bodyPr>
          <a:lstStyle/>
          <a:p>
            <a:pPr>
              <a:defRPr/>
            </a:pPr>
            <a:r>
              <a:rPr lang="de-DE" smtClean="0"/>
              <a:t>Charaktere</a:t>
            </a:r>
            <a:endParaRPr lang="de-DE"/>
          </a:p>
        </p:txBody>
      </p:sp>
      <p:sp>
        <p:nvSpPr>
          <p:cNvPr id="36867" name="Datumsplatzhalter 2"/>
          <p:cNvSpPr>
            <a:spLocks noGrp="1"/>
          </p:cNvSpPr>
          <p:nvPr>
            <p:ph type="dt" sz="quarter" idx="10"/>
          </p:nvPr>
        </p:nvSpPr>
        <p:spPr>
          <a:ln>
            <a:miter lim="800000"/>
            <a:headEnd/>
            <a:tailEnd/>
          </a:ln>
        </p:spPr>
        <p:txBody>
          <a:bodyPr numCol="1" anchorCtr="0" compatLnSpc="1">
            <a:prstTxWarp prst="textNoShape">
              <a:avLst/>
            </a:prstTxWarp>
          </a:bodyPr>
          <a:lstStyle/>
          <a:p>
            <a:pPr fontAlgn="base">
              <a:spcBef>
                <a:spcPct val="0"/>
              </a:spcBef>
              <a:spcAft>
                <a:spcPct val="0"/>
              </a:spcAft>
              <a:defRPr/>
            </a:pPr>
            <a:fld id="{01C06485-28DC-456A-ABBB-1617E18363D9}" type="datetime1">
              <a:rPr lang="de-DE" smtClean="0"/>
              <a:t>09.07.2022</a:t>
            </a:fld>
            <a:endParaRPr lang="de-DE"/>
          </a:p>
        </p:txBody>
      </p:sp>
      <p:sp>
        <p:nvSpPr>
          <p:cNvPr id="36868" name="Fußzeilenplatzhalter 3"/>
          <p:cNvSpPr>
            <a:spLocks noGrp="1"/>
          </p:cNvSpPr>
          <p:nvPr>
            <p:ph type="ftr" sz="quarter" idx="11"/>
          </p:nvPr>
        </p:nvSpPr>
        <p:spPr>
          <a:ln>
            <a:miter lim="800000"/>
            <a:headEnd/>
            <a:tailEnd/>
          </a:ln>
        </p:spPr>
        <p:txBody>
          <a:bodyPr numCol="1" anchorCtr="0" compatLnSpc="1">
            <a:prstTxWarp prst="textNoShape">
              <a:avLst/>
            </a:prstTxWarp>
          </a:bodyPr>
          <a:lstStyle/>
          <a:p>
            <a:pPr fontAlgn="base">
              <a:spcBef>
                <a:spcPct val="0"/>
              </a:spcBef>
              <a:spcAft>
                <a:spcPct val="0"/>
              </a:spcAft>
              <a:defRPr/>
            </a:pPr>
            <a:r>
              <a:rPr lang="de-DE"/>
              <a:t>Goethe-Institut</a:t>
            </a:r>
          </a:p>
        </p:txBody>
      </p:sp>
      <p:graphicFrame>
        <p:nvGraphicFramePr>
          <p:cNvPr id="5" name="Table 5">
            <a:extLst>
              <a:ext uri="{FF2B5EF4-FFF2-40B4-BE49-F238E27FC236}">
                <a16:creationId xmlns:a16="http://schemas.microsoft.com/office/drawing/2014/main" xmlns="" id="{4210813A-D1AD-FDC1-6C20-AF96A3248F2C}"/>
              </a:ext>
            </a:extLst>
          </p:cNvPr>
          <p:cNvGraphicFramePr>
            <a:graphicFrameLocks noGrp="1"/>
          </p:cNvGraphicFramePr>
          <p:nvPr/>
        </p:nvGraphicFramePr>
        <p:xfrm>
          <a:off x="3309390" y="1467030"/>
          <a:ext cx="6096000" cy="3756222"/>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xmlns="" val="2024040218"/>
                    </a:ext>
                  </a:extLst>
                </a:gridCol>
              </a:tblGrid>
              <a:tr h="658001">
                <a:tc>
                  <a:txBody>
                    <a:bodyPr/>
                    <a:lstStyle/>
                    <a:p>
                      <a:r>
                        <a:rPr lang="de-DE"/>
                        <a:t>Rolle</a:t>
                      </a:r>
                      <a:endParaRPr lang="en-IN"/>
                    </a:p>
                  </a:txBody>
                  <a:tcPr/>
                </a:tc>
                <a:extLst>
                  <a:ext uri="{0D108BD9-81ED-4DB2-BD59-A6C34878D82A}">
                    <a16:rowId xmlns:a16="http://schemas.microsoft.com/office/drawing/2014/main" xmlns="" val="2883654401"/>
                  </a:ext>
                </a:extLst>
              </a:tr>
              <a:tr h="442603">
                <a:tc>
                  <a:txBody>
                    <a:bodyPr/>
                    <a:lstStyle/>
                    <a:p>
                      <a:r>
                        <a:rPr lang="de-DE"/>
                        <a:t>der Knabe</a:t>
                      </a:r>
                      <a:endParaRPr lang="en-IN"/>
                    </a:p>
                  </a:txBody>
                  <a:tcPr/>
                </a:tc>
                <a:extLst>
                  <a:ext uri="{0D108BD9-81ED-4DB2-BD59-A6C34878D82A}">
                    <a16:rowId xmlns:a16="http://schemas.microsoft.com/office/drawing/2014/main" xmlns="" val="1144984533"/>
                  </a:ext>
                </a:extLst>
              </a:tr>
              <a:tr h="442603">
                <a:tc>
                  <a:txBody>
                    <a:bodyPr/>
                    <a:lstStyle/>
                    <a:p>
                      <a:r>
                        <a:rPr lang="de-DE"/>
                        <a:t>die Mutter</a:t>
                      </a:r>
                      <a:endParaRPr lang="en-IN"/>
                    </a:p>
                  </a:txBody>
                  <a:tcPr/>
                </a:tc>
                <a:extLst>
                  <a:ext uri="{0D108BD9-81ED-4DB2-BD59-A6C34878D82A}">
                    <a16:rowId xmlns:a16="http://schemas.microsoft.com/office/drawing/2014/main" xmlns="" val="3420194524"/>
                  </a:ext>
                </a:extLst>
              </a:tr>
              <a:tr h="442603">
                <a:tc>
                  <a:txBody>
                    <a:bodyPr/>
                    <a:lstStyle/>
                    <a:p>
                      <a:r>
                        <a:rPr lang="de-DE"/>
                        <a:t>der Lehrer</a:t>
                      </a:r>
                      <a:endParaRPr lang="en-IN"/>
                    </a:p>
                  </a:txBody>
                  <a:tcPr/>
                </a:tc>
                <a:extLst>
                  <a:ext uri="{0D108BD9-81ED-4DB2-BD59-A6C34878D82A}">
                    <a16:rowId xmlns:a16="http://schemas.microsoft.com/office/drawing/2014/main" xmlns="" val="2623560878"/>
                  </a:ext>
                </a:extLst>
              </a:tr>
              <a:tr h="442603">
                <a:tc>
                  <a:txBody>
                    <a:bodyPr/>
                    <a:lstStyle/>
                    <a:p>
                      <a:r>
                        <a:rPr lang="de-DE"/>
                        <a:t>der erste Schüler</a:t>
                      </a:r>
                      <a:endParaRPr lang="en-IN"/>
                    </a:p>
                  </a:txBody>
                  <a:tcPr/>
                </a:tc>
                <a:extLst>
                  <a:ext uri="{0D108BD9-81ED-4DB2-BD59-A6C34878D82A}">
                    <a16:rowId xmlns:a16="http://schemas.microsoft.com/office/drawing/2014/main" xmlns="" val="662798232"/>
                  </a:ext>
                </a:extLst>
              </a:tr>
              <a:tr h="442603">
                <a:tc>
                  <a:txBody>
                    <a:bodyPr/>
                    <a:lstStyle/>
                    <a:p>
                      <a:r>
                        <a:rPr lang="de-DE"/>
                        <a:t>der zweite Schüler</a:t>
                      </a:r>
                      <a:endParaRPr lang="en-IN"/>
                    </a:p>
                  </a:txBody>
                  <a:tcPr/>
                </a:tc>
                <a:extLst>
                  <a:ext uri="{0D108BD9-81ED-4DB2-BD59-A6C34878D82A}">
                    <a16:rowId xmlns:a16="http://schemas.microsoft.com/office/drawing/2014/main" xmlns="" val="2707782416"/>
                  </a:ext>
                </a:extLst>
              </a:tr>
              <a:tr h="442603">
                <a:tc>
                  <a:txBody>
                    <a:bodyPr/>
                    <a:lstStyle/>
                    <a:p>
                      <a:r>
                        <a:rPr lang="de-DE"/>
                        <a:t>der dritte Schüler</a:t>
                      </a:r>
                      <a:endParaRPr lang="en-IN"/>
                    </a:p>
                  </a:txBody>
                  <a:tcPr/>
                </a:tc>
                <a:extLst>
                  <a:ext uri="{0D108BD9-81ED-4DB2-BD59-A6C34878D82A}">
                    <a16:rowId xmlns:a16="http://schemas.microsoft.com/office/drawing/2014/main" xmlns="" val="2507110579"/>
                  </a:ext>
                </a:extLst>
              </a:tr>
              <a:tr h="442603">
                <a:tc>
                  <a:txBody>
                    <a:bodyPr/>
                    <a:lstStyle/>
                    <a:p>
                      <a:r>
                        <a:rPr lang="de-DE"/>
                        <a:t>der große Chor</a:t>
                      </a:r>
                      <a:endParaRPr lang="en-IN"/>
                    </a:p>
                  </a:txBody>
                  <a:tcPr/>
                </a:tc>
                <a:extLst>
                  <a:ext uri="{0D108BD9-81ED-4DB2-BD59-A6C34878D82A}">
                    <a16:rowId xmlns:a16="http://schemas.microsoft.com/office/drawing/2014/main" xmlns="" val="135921287"/>
                  </a:ext>
                </a:extLst>
              </a:tr>
            </a:tbl>
          </a:graphicData>
        </a:graphic>
      </p:graphicFrame>
    </p:spTree>
    <p:extLst>
      <p:ext uri="{BB962C8B-B14F-4D97-AF65-F5344CB8AC3E}">
        <p14:creationId xmlns:p14="http://schemas.microsoft.com/office/powerpoint/2010/main" val="189715020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Mastervorlage f%C3%BCr PowerPoint-Pr%C3%A4sentationen">
  <a:themeElements>
    <a:clrScheme name="Goethe 2010-12-21">
      <a:dk1>
        <a:sysClr val="windowText" lastClr="000000"/>
      </a:dk1>
      <a:lt1>
        <a:sysClr val="window" lastClr="FFFFFF"/>
      </a:lt1>
      <a:dk2>
        <a:srgbClr val="502300"/>
      </a:dk2>
      <a:lt2>
        <a:srgbClr val="C8B987"/>
      </a:lt2>
      <a:accent1>
        <a:srgbClr val="A0C814"/>
      </a:accent1>
      <a:accent2>
        <a:srgbClr val="374105"/>
      </a:accent2>
      <a:accent3>
        <a:srgbClr val="59004A"/>
      </a:accent3>
      <a:accent4>
        <a:srgbClr val="5AC8F5"/>
      </a:accent4>
      <a:accent5>
        <a:srgbClr val="003969"/>
      </a:accent5>
      <a:accent6>
        <a:srgbClr val="EB64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ganisch">
  <a:themeElements>
    <a:clrScheme name="Organisch">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Design1">
  <a:themeElements>
    <a:clrScheme name="Goethe 2010-12-21">
      <a:dk1>
        <a:sysClr val="windowText" lastClr="000000"/>
      </a:dk1>
      <a:lt1>
        <a:sysClr val="window" lastClr="FFFFFF"/>
      </a:lt1>
      <a:dk2>
        <a:srgbClr val="502300"/>
      </a:dk2>
      <a:lt2>
        <a:srgbClr val="C8B987"/>
      </a:lt2>
      <a:accent1>
        <a:srgbClr val="A0C814"/>
      </a:accent1>
      <a:accent2>
        <a:srgbClr val="374105"/>
      </a:accent2>
      <a:accent3>
        <a:srgbClr val="59004A"/>
      </a:accent3>
      <a:accent4>
        <a:srgbClr val="5AC8F5"/>
      </a:accent4>
      <a:accent5>
        <a:srgbClr val="003969"/>
      </a:accent5>
      <a:accent6>
        <a:srgbClr val="EB64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ign1" id="{28D59EED-BD4F-4B39-8733-30D053EF013B}" vid="{AE80BB01-9CD0-455F-BDC4-554F5AE32E9E}"/>
    </a:ext>
  </a:extLst>
</a:theme>
</file>

<file path=ppt/theme/theme4.xml><?xml version="1.0" encoding="utf-8"?>
<a:theme xmlns:a="http://schemas.openxmlformats.org/drawingml/2006/main" name="1_Organisch">
  <a:themeElements>
    <a:clrScheme name="Organisch">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969</Words>
  <Application>Microsoft Office PowerPoint</Application>
  <PresentationFormat>Breitbild</PresentationFormat>
  <Paragraphs>177</Paragraphs>
  <Slides>21</Slides>
  <Notes>0</Notes>
  <HiddenSlides>0</HiddenSlides>
  <MMClips>1</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21</vt:i4>
      </vt:variant>
    </vt:vector>
  </HeadingPairs>
  <TitlesOfParts>
    <vt:vector size="32" baseType="lpstr">
      <vt:lpstr>Arial</vt:lpstr>
      <vt:lpstr>Calibri</vt:lpstr>
      <vt:lpstr>Garamond</vt:lpstr>
      <vt:lpstr>Gotham Cond</vt:lpstr>
      <vt:lpstr>Segoe UI Web (West European)</vt:lpstr>
      <vt:lpstr>Times New Roman</vt:lpstr>
      <vt:lpstr>Verdana</vt:lpstr>
      <vt:lpstr>1_Mastervorlage f%C3%BCr PowerPoint-Pr%C3%A4sentationen</vt:lpstr>
      <vt:lpstr>Organisch</vt:lpstr>
      <vt:lpstr>Design1</vt:lpstr>
      <vt:lpstr>1_Organisch</vt:lpstr>
      <vt:lpstr>Literatur im DaF – Unterricht </vt:lpstr>
      <vt:lpstr>  Ja, lass uns…! </vt:lpstr>
      <vt:lpstr>PowerPoint-Präsentation</vt:lpstr>
      <vt:lpstr>PowerPoint-Präsentation</vt:lpstr>
      <vt:lpstr>Kennen Sie diese Dichter und Denker? </vt:lpstr>
      <vt:lpstr>PowerPoint-Präsentation</vt:lpstr>
      <vt:lpstr>Warum Bertolt Brecht? </vt:lpstr>
      <vt:lpstr>Wir arbeiten mit den Lehrstücken jetzt!  Der Jasager und der Neinsager</vt:lpstr>
      <vt:lpstr>Charaktere</vt:lpstr>
      <vt:lpstr>Während des Lesens Punkte zum Nachdenken für Ihre Interpretation!</vt:lpstr>
      <vt:lpstr>PLOT</vt:lpstr>
      <vt:lpstr>Nach dem Lesen</vt:lpstr>
      <vt:lpstr>PowerPoint-Präsentation</vt:lpstr>
      <vt:lpstr>PowerPoint-Präsentation</vt:lpstr>
      <vt:lpstr>Redewendung:  </vt:lpstr>
      <vt:lpstr> Wie würden Sie den Text in Ihrem Unterricht einsetzen?  Welche Möglichkeiten gibt es? Für welches Niveau finden Sie die Texte geeignet? Wie können Sie den Schülern das Textverständnis erleichtern? Diskutieren Sie unter Gruppen! </vt:lpstr>
      <vt:lpstr>wORTSCHATZ</vt:lpstr>
      <vt:lpstr>Rückschau</vt:lpstr>
      <vt:lpstr>PowerPoint-Präsentation</vt:lpstr>
      <vt:lpstr>Was nehmen Sie mit? Ein Wort!</vt:lpstr>
      <vt:lpstr>Vielen Dank für Ihre Aufmerksamkeit!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kirti khera</dc:creator>
  <cp:lastModifiedBy>Khera, Kirti</cp:lastModifiedBy>
  <cp:revision>5</cp:revision>
  <dcterms:created xsi:type="dcterms:W3CDTF">2021-11-25T13:32:33Z</dcterms:created>
  <dcterms:modified xsi:type="dcterms:W3CDTF">2022-07-09T10:02:59Z</dcterms:modified>
</cp:coreProperties>
</file>