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263" r:id="rId5"/>
    <p:sldId id="258" r:id="rId6"/>
    <p:sldId id="264" r:id="rId7"/>
    <p:sldId id="265" r:id="rId8"/>
    <p:sldId id="266" r:id="rId9"/>
    <p:sldId id="267" r:id="rId10"/>
    <p:sldId id="259" r:id="rId1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68" autoAdjust="0"/>
    <p:restoredTop sz="94643"/>
  </p:normalViewPr>
  <p:slideViewPr>
    <p:cSldViewPr snapToGrid="0" showGuides="1">
      <p:cViewPr varScale="1">
        <p:scale>
          <a:sx n="105" d="100"/>
          <a:sy n="105" d="100"/>
        </p:scale>
        <p:origin x="114" y="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4E43A-1DDB-4FF5-AE4A-991D48C39387}" type="datetimeFigureOut">
              <a:rPr lang="de-DE" smtClean="0"/>
              <a:t>09.06.2020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8747E-49E9-45CA-A6A4-B5580F511F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4973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4E43A-1DDB-4FF5-AE4A-991D48C39387}" type="datetimeFigureOut">
              <a:rPr lang="de-DE" smtClean="0"/>
              <a:t>09.06.2020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8747E-49E9-45CA-A6A4-B5580F511F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3267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4E43A-1DDB-4FF5-AE4A-991D48C39387}" type="datetimeFigureOut">
              <a:rPr lang="de-DE" smtClean="0"/>
              <a:t>09.06.2020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8747E-49E9-45CA-A6A4-B5580F511F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6084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4E43A-1DDB-4FF5-AE4A-991D48C39387}" type="datetimeFigureOut">
              <a:rPr lang="de-DE" smtClean="0"/>
              <a:t>09.06.2020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8747E-49E9-45CA-A6A4-B5580F511F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7771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4E43A-1DDB-4FF5-AE4A-991D48C39387}" type="datetimeFigureOut">
              <a:rPr lang="de-DE" smtClean="0"/>
              <a:t>09.06.2020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8747E-49E9-45CA-A6A4-B5580F511F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8260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4E43A-1DDB-4FF5-AE4A-991D48C39387}" type="datetimeFigureOut">
              <a:rPr lang="de-DE" smtClean="0"/>
              <a:t>09.06.2020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8747E-49E9-45CA-A6A4-B5580F511F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518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4E43A-1DDB-4FF5-AE4A-991D48C39387}" type="datetimeFigureOut">
              <a:rPr lang="de-DE" smtClean="0"/>
              <a:t>09.06.2020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8747E-49E9-45CA-A6A4-B5580F511F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6108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4E43A-1DDB-4FF5-AE4A-991D48C39387}" type="datetimeFigureOut">
              <a:rPr lang="de-DE" smtClean="0"/>
              <a:t>09.06.2020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8747E-49E9-45CA-A6A4-B5580F511F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5916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4E43A-1DDB-4FF5-AE4A-991D48C39387}" type="datetimeFigureOut">
              <a:rPr lang="de-DE" smtClean="0"/>
              <a:t>09.06.2020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8747E-49E9-45CA-A6A4-B5580F511F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1263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4E43A-1DDB-4FF5-AE4A-991D48C39387}" type="datetimeFigureOut">
              <a:rPr lang="de-DE" smtClean="0"/>
              <a:t>09.06.2020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8747E-49E9-45CA-A6A4-B5580F511F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3801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4E43A-1DDB-4FF5-AE4A-991D48C39387}" type="datetimeFigureOut">
              <a:rPr lang="de-DE" smtClean="0"/>
              <a:t>09.06.2020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8747E-49E9-45CA-A6A4-B5580F511F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9459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C4E43A-1DDB-4FF5-AE4A-991D48C39387}" type="datetimeFigureOut">
              <a:rPr lang="de-DE" smtClean="0"/>
              <a:t>09.06.2020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F8747E-49E9-45CA-A6A4-B5580F511F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8607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Als Freiwillige/r in Usbekistan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Interview mit </a:t>
            </a:r>
            <a:r>
              <a:rPr lang="de-DE" dirty="0" smtClean="0"/>
              <a:t>Kundry Reif (Kulturweit-Freiwillige am Goethe-Institut Taschkent), </a:t>
            </a:r>
            <a:r>
              <a:rPr lang="de-DE" dirty="0"/>
              <a:t>Flavia Gerner (Kulturweit-Freiwillige </a:t>
            </a:r>
            <a:r>
              <a:rPr lang="de-DE" dirty="0" smtClean="0"/>
              <a:t>an der Goethe-Schule Nr. 60 in Taschkent) </a:t>
            </a:r>
            <a:r>
              <a:rPr lang="de-DE" dirty="0" smtClean="0"/>
              <a:t>und </a:t>
            </a:r>
            <a:r>
              <a:rPr lang="de-DE" dirty="0"/>
              <a:t>Stephan Widenmayer (</a:t>
            </a:r>
            <a:r>
              <a:rPr lang="de-DE" dirty="0" smtClean="0"/>
              <a:t>Kulturweit-Freiwilliger </a:t>
            </a:r>
            <a:r>
              <a:rPr lang="de-DE" dirty="0"/>
              <a:t>am Goethe-Institut Taschkent)</a:t>
            </a:r>
            <a:endParaRPr lang="de-DE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702757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Empfehlungen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K: </a:t>
            </a:r>
            <a:r>
              <a:rPr lang="de-DE" dirty="0" err="1" smtClean="0"/>
              <a:t>Parkent</a:t>
            </a:r>
            <a:r>
              <a:rPr lang="de-DE" dirty="0" smtClean="0"/>
              <a:t> und das Sonneninstitut im April oder Mai.</a:t>
            </a:r>
          </a:p>
          <a:p>
            <a:endParaRPr lang="de-DE" dirty="0"/>
          </a:p>
          <a:p>
            <a:r>
              <a:rPr lang="de-DE" dirty="0" smtClean="0"/>
              <a:t>S: Ausflüge vom stressigen Großstadtleben</a:t>
            </a:r>
            <a:br>
              <a:rPr lang="de-DE" dirty="0" smtClean="0"/>
            </a:br>
            <a:r>
              <a:rPr lang="de-DE" dirty="0" smtClean="0"/>
              <a:t>    			z.B. nach </a:t>
            </a:r>
            <a:r>
              <a:rPr lang="de-DE" dirty="0" err="1" smtClean="0"/>
              <a:t>Tadjikistan</a:t>
            </a:r>
            <a:r>
              <a:rPr lang="de-DE" dirty="0" smtClean="0"/>
              <a:t> -&gt;  </a:t>
            </a:r>
          </a:p>
          <a:p>
            <a:endParaRPr lang="de-DE" dirty="0"/>
          </a:p>
          <a:p>
            <a:r>
              <a:rPr lang="de-DE" dirty="0" smtClean="0"/>
              <a:t>Pasch-Abteilung: südliches Gebirge in </a:t>
            </a:r>
            <a:br>
              <a:rPr lang="de-DE" dirty="0" smtClean="0"/>
            </a:br>
            <a:r>
              <a:rPr lang="de-DE" dirty="0" smtClean="0"/>
              <a:t>Usbekistan (im Sommer schön kalt)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700" y="3194050"/>
            <a:ext cx="4686300" cy="351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6493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Wie ist es hier zu arbeiten?</a:t>
            </a:r>
            <a:endParaRPr lang="de-DE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04988"/>
            <a:ext cx="5900739" cy="3933826"/>
          </a:xfr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1247776"/>
            <a:ext cx="4038600" cy="504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6847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Es gibt viel zu tun!!</a:t>
            </a:r>
            <a:endParaRPr lang="de-DE" dirty="0"/>
          </a:p>
        </p:txBody>
      </p:sp>
      <p:sp>
        <p:nvSpPr>
          <p:cNvPr id="6" name="Rechteck 5"/>
          <p:cNvSpPr/>
          <p:nvPr/>
        </p:nvSpPr>
        <p:spPr>
          <a:xfrm>
            <a:off x="520746" y="2593832"/>
            <a:ext cx="655479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/>
              <a:t>- Deutschlehrertag</a:t>
            </a:r>
            <a:endParaRPr lang="de-DE" dirty="0"/>
          </a:p>
          <a:p>
            <a:r>
              <a:rPr lang="de-DE" dirty="0"/>
              <a:t>- Die </a:t>
            </a:r>
            <a:r>
              <a:rPr lang="de-DE" dirty="0" smtClean="0"/>
              <a:t>Grenze</a:t>
            </a:r>
            <a:endParaRPr lang="de-DE" dirty="0"/>
          </a:p>
          <a:p>
            <a:r>
              <a:rPr lang="de-DE" dirty="0"/>
              <a:t>- </a:t>
            </a:r>
            <a:r>
              <a:rPr lang="de-DE" dirty="0" err="1" smtClean="0"/>
              <a:t>Schumbola</a:t>
            </a:r>
            <a:endParaRPr lang="de-DE" dirty="0"/>
          </a:p>
          <a:p>
            <a:r>
              <a:rPr lang="de-DE" dirty="0"/>
              <a:t>- Besuch von </a:t>
            </a:r>
            <a:r>
              <a:rPr lang="de-DE" dirty="0" smtClean="0"/>
              <a:t>Steinmeier</a:t>
            </a:r>
            <a:endParaRPr lang="de-DE" dirty="0"/>
          </a:p>
          <a:p>
            <a:r>
              <a:rPr lang="de-DE" dirty="0"/>
              <a:t>- Kafka VR - </a:t>
            </a:r>
            <a:r>
              <a:rPr lang="de-DE" dirty="0" err="1" smtClean="0"/>
              <a:t>wandlung</a:t>
            </a:r>
            <a:endParaRPr lang="de-DE" dirty="0"/>
          </a:p>
          <a:p>
            <a:r>
              <a:rPr lang="de-DE" dirty="0"/>
              <a:t>- </a:t>
            </a:r>
            <a:r>
              <a:rPr lang="de-DE" dirty="0" smtClean="0"/>
              <a:t>Theaterprojekt</a:t>
            </a:r>
          </a:p>
          <a:p>
            <a:r>
              <a:rPr lang="de-DE" dirty="0" smtClean="0"/>
              <a:t>- </a:t>
            </a:r>
            <a:r>
              <a:rPr lang="de-DE" dirty="0" err="1" smtClean="0"/>
              <a:t>Poetry</a:t>
            </a:r>
            <a:r>
              <a:rPr lang="de-DE" dirty="0" smtClean="0"/>
              <a:t> </a:t>
            </a:r>
            <a:r>
              <a:rPr lang="de-DE" dirty="0" err="1" smtClean="0"/>
              <a:t>slam</a:t>
            </a:r>
            <a:endParaRPr lang="de-DE" dirty="0" smtClean="0"/>
          </a:p>
          <a:p>
            <a:r>
              <a:rPr lang="de-DE" dirty="0" smtClean="0"/>
              <a:t>- Buchclub</a:t>
            </a:r>
            <a:endParaRPr lang="de-DE" dirty="0"/>
          </a:p>
          <a:p>
            <a:r>
              <a:rPr lang="de-DE" dirty="0"/>
              <a:t>- Goethe </a:t>
            </a:r>
            <a:r>
              <a:rPr lang="de-DE" dirty="0" smtClean="0"/>
              <a:t>Jam</a:t>
            </a:r>
            <a:endParaRPr lang="de-DE" dirty="0"/>
          </a:p>
          <a:p>
            <a:r>
              <a:rPr lang="de-DE" dirty="0"/>
              <a:t>- </a:t>
            </a:r>
            <a:r>
              <a:rPr lang="de-DE" dirty="0" smtClean="0"/>
              <a:t>Filmclub</a:t>
            </a:r>
            <a:endParaRPr lang="de-DE" dirty="0"/>
          </a:p>
        </p:txBody>
      </p:sp>
      <p:sp>
        <p:nvSpPr>
          <p:cNvPr id="8" name="Rechteck 7"/>
          <p:cNvSpPr/>
          <p:nvPr/>
        </p:nvSpPr>
        <p:spPr>
          <a:xfrm>
            <a:off x="8414475" y="2593832"/>
            <a:ext cx="68453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/>
              <a:t>- </a:t>
            </a:r>
            <a:r>
              <a:rPr lang="de-DE" dirty="0"/>
              <a:t>Sommerschule Tadschikistan</a:t>
            </a:r>
          </a:p>
          <a:p>
            <a:r>
              <a:rPr lang="de-DE" dirty="0" smtClean="0"/>
              <a:t>- </a:t>
            </a:r>
            <a:r>
              <a:rPr lang="de-DE" dirty="0"/>
              <a:t>Sommerschule Kirgistan</a:t>
            </a:r>
          </a:p>
          <a:p>
            <a:r>
              <a:rPr lang="de-DE" dirty="0" smtClean="0"/>
              <a:t>- </a:t>
            </a:r>
            <a:r>
              <a:rPr lang="de-DE" dirty="0"/>
              <a:t>Kultursommerschule</a:t>
            </a:r>
          </a:p>
          <a:p>
            <a:r>
              <a:rPr lang="de-DE" dirty="0" smtClean="0"/>
              <a:t>- </a:t>
            </a:r>
            <a:r>
              <a:rPr lang="de-DE" dirty="0"/>
              <a:t>Arbeit bei I und B</a:t>
            </a:r>
          </a:p>
          <a:p>
            <a:r>
              <a:rPr lang="de-DE" dirty="0" smtClean="0"/>
              <a:t>- </a:t>
            </a:r>
            <a:r>
              <a:rPr lang="de-DE" dirty="0"/>
              <a:t>Öffentlichkeitsarbeit (Instagram)</a:t>
            </a:r>
          </a:p>
          <a:p>
            <a:r>
              <a:rPr lang="de-DE" dirty="0" smtClean="0"/>
              <a:t>- </a:t>
            </a:r>
            <a:r>
              <a:rPr lang="de-DE" dirty="0"/>
              <a:t>Büroarbeit und Korrekturlesen</a:t>
            </a:r>
          </a:p>
          <a:p>
            <a:r>
              <a:rPr lang="de-DE" dirty="0" smtClean="0"/>
              <a:t>- </a:t>
            </a:r>
            <a:r>
              <a:rPr lang="de-DE" dirty="0"/>
              <a:t>Evaluation der Deutschlernenden</a:t>
            </a:r>
          </a:p>
          <a:p>
            <a:r>
              <a:rPr lang="de-DE" dirty="0" smtClean="0"/>
              <a:t>- </a:t>
            </a:r>
            <a:r>
              <a:rPr lang="de-DE" dirty="0"/>
              <a:t>Besuch im Deutschunterricht</a:t>
            </a:r>
          </a:p>
          <a:p>
            <a:r>
              <a:rPr lang="de-DE" dirty="0" smtClean="0"/>
              <a:t>- </a:t>
            </a:r>
            <a:r>
              <a:rPr lang="de-DE" dirty="0"/>
              <a:t>Goethe Gap</a:t>
            </a:r>
          </a:p>
          <a:p>
            <a:r>
              <a:rPr lang="de-DE" dirty="0"/>
              <a:t>- </a:t>
            </a:r>
            <a:r>
              <a:rPr lang="de-DE" dirty="0" smtClean="0"/>
              <a:t>Recherchearbeit</a:t>
            </a:r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545" y="2250077"/>
            <a:ext cx="4733109" cy="354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6564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/>
              <a:t>Wie ist es hier zu leben?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758" y="1825625"/>
            <a:ext cx="2632199" cy="3509599"/>
          </a:xfrm>
        </p:spPr>
      </p:pic>
      <p:pic>
        <p:nvPicPr>
          <p:cNvPr id="5" name="Bild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93" y="1825625"/>
            <a:ext cx="2617931" cy="3490574"/>
          </a:xfrm>
          <a:prstGeom prst="rect">
            <a:avLst/>
          </a:prstGeom>
        </p:spPr>
      </p:pic>
      <p:pic>
        <p:nvPicPr>
          <p:cNvPr id="6" name="Bild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7991" y="1825625"/>
            <a:ext cx="5010764" cy="3509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5776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Das Beste was dir in Usbekistan passiert </a:t>
            </a:r>
            <a:r>
              <a:rPr lang="de-DE" b="1" dirty="0" smtClean="0"/>
              <a:t>ist?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F: </a:t>
            </a:r>
            <a:r>
              <a:rPr lang="de-DE" dirty="0" err="1" smtClean="0"/>
              <a:t>Lepioschka</a:t>
            </a:r>
            <a:r>
              <a:rPr lang="de-DE" dirty="0" smtClean="0"/>
              <a:t> – das leckerste Fladenbrot der Welt</a:t>
            </a:r>
          </a:p>
          <a:p>
            <a:endParaRPr lang="de-DE" dirty="0"/>
          </a:p>
          <a:p>
            <a:r>
              <a:rPr lang="de-DE" dirty="0" smtClean="0"/>
              <a:t>K: Ich habe sehr tolle Menschen kennen gelernt</a:t>
            </a:r>
          </a:p>
          <a:p>
            <a:endParaRPr lang="de-DE" dirty="0"/>
          </a:p>
          <a:p>
            <a:r>
              <a:rPr lang="de-DE" dirty="0" smtClean="0"/>
              <a:t>S: Ich war auf einer usbekischen Hochzeit in Samarkand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51685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Das </a:t>
            </a:r>
            <a:r>
              <a:rPr lang="de-DE" b="1" dirty="0" smtClean="0"/>
              <a:t>Schlimmste </a:t>
            </a:r>
            <a:r>
              <a:rPr lang="de-DE" b="1" dirty="0"/>
              <a:t>was dir in Usbekistan passiert </a:t>
            </a:r>
            <a:r>
              <a:rPr lang="de-DE" b="1" dirty="0" smtClean="0"/>
              <a:t>ist?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Alle: Wir können fast kein Usbekisch, weil wir alle Russisch gelernt haben </a:t>
            </a:r>
            <a:r>
              <a:rPr lang="de-DE" dirty="0" smtClean="0">
                <a:sym typeface="Wingdings" panose="05000000000000000000" pitchFamily="2" charset="2"/>
              </a:rPr>
              <a:t>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443060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Was werdet ihr in Deutschland vermissen?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Obst</a:t>
            </a:r>
          </a:p>
          <a:p>
            <a:r>
              <a:rPr lang="de-DE" dirty="0" smtClean="0"/>
              <a:t>Tomaten</a:t>
            </a:r>
          </a:p>
          <a:p>
            <a:r>
              <a:rPr lang="de-DE" dirty="0" smtClean="0"/>
              <a:t>Wassermelone</a:t>
            </a:r>
          </a:p>
          <a:p>
            <a:r>
              <a:rPr lang="de-DE" dirty="0" smtClean="0"/>
              <a:t>Pfirsich</a:t>
            </a:r>
            <a:endParaRPr lang="de-DE" dirty="0"/>
          </a:p>
          <a:p>
            <a:r>
              <a:rPr lang="de-DE" dirty="0" smtClean="0"/>
              <a:t>Aprikosen, getrocknete Aprikosen</a:t>
            </a:r>
          </a:p>
          <a:p>
            <a:r>
              <a:rPr lang="de-DE" dirty="0" smtClean="0"/>
              <a:t>Taxis</a:t>
            </a:r>
          </a:p>
          <a:p>
            <a:r>
              <a:rPr lang="de-DE" dirty="0" smtClean="0"/>
              <a:t>tolle Menschen und Danke sagen mit der Hand auf dem Herzen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33540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Was werdet ihr in Deutschland nicht vermissen?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K: </a:t>
            </a:r>
            <a:r>
              <a:rPr lang="de-DE" dirty="0" err="1" smtClean="0"/>
              <a:t>Tvorok</a:t>
            </a:r>
            <a:r>
              <a:rPr lang="de-DE" dirty="0" smtClean="0"/>
              <a:t> – süßer </a:t>
            </a:r>
            <a:r>
              <a:rPr lang="de-DE" dirty="0" err="1" smtClean="0"/>
              <a:t>cottage</a:t>
            </a:r>
            <a:r>
              <a:rPr lang="de-DE" dirty="0" smtClean="0"/>
              <a:t> </a:t>
            </a:r>
            <a:r>
              <a:rPr lang="de-DE" dirty="0" err="1" smtClean="0"/>
              <a:t>cheese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566646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Eure Lieblingsplätze in Tashkent?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K: </a:t>
            </a:r>
            <a:r>
              <a:rPr lang="de-DE" dirty="0" err="1" smtClean="0"/>
              <a:t>Chorsu</a:t>
            </a:r>
            <a:r>
              <a:rPr lang="de-DE" dirty="0" smtClean="0"/>
              <a:t> Bazar</a:t>
            </a:r>
          </a:p>
          <a:p>
            <a:endParaRPr lang="de-DE" dirty="0" smtClean="0"/>
          </a:p>
          <a:p>
            <a:r>
              <a:rPr lang="de-DE" dirty="0" smtClean="0"/>
              <a:t>F: </a:t>
            </a:r>
            <a:r>
              <a:rPr lang="de-DE" dirty="0" err="1" smtClean="0"/>
              <a:t>Chorsu</a:t>
            </a:r>
            <a:r>
              <a:rPr lang="de-DE" dirty="0" smtClean="0"/>
              <a:t> Bazar</a:t>
            </a:r>
          </a:p>
          <a:p>
            <a:endParaRPr lang="de-DE" dirty="0"/>
          </a:p>
          <a:p>
            <a:r>
              <a:rPr lang="de-DE" dirty="0" smtClean="0"/>
              <a:t>S: </a:t>
            </a:r>
            <a:r>
              <a:rPr lang="de-DE" dirty="0" err="1" smtClean="0"/>
              <a:t>Anhor</a:t>
            </a:r>
            <a:r>
              <a:rPr lang="de-DE" dirty="0" smtClean="0"/>
              <a:t> Fluss, </a:t>
            </a:r>
            <a:r>
              <a:rPr lang="de-DE" dirty="0" err="1" smtClean="0"/>
              <a:t>Kosmonavtlar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021498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260</Words>
  <Application>Microsoft Office PowerPoint</Application>
  <PresentationFormat>Breitbild</PresentationFormat>
  <Paragraphs>55</Paragraphs>
  <Slides>10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Wingdings</vt:lpstr>
      <vt:lpstr>Office Theme</vt:lpstr>
      <vt:lpstr>Als Freiwillige/r in Usbekistan</vt:lpstr>
      <vt:lpstr>Wie ist es hier zu arbeiten?</vt:lpstr>
      <vt:lpstr>Es gibt viel zu tun!!</vt:lpstr>
      <vt:lpstr>Wie ist es hier zu leben?</vt:lpstr>
      <vt:lpstr>Das Beste was dir in Usbekistan passiert ist?</vt:lpstr>
      <vt:lpstr>Das Schlimmste was dir in Usbekistan passiert ist?</vt:lpstr>
      <vt:lpstr>Was werdet ihr in Deutschland vermissen?</vt:lpstr>
      <vt:lpstr>Was werdet ihr in Deutschland nicht vermissen?</vt:lpstr>
      <vt:lpstr>Eure Lieblingsplätze in Tashkent?</vt:lpstr>
      <vt:lpstr>Empfehlungen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Als Freiwillige/r in Usbekistan</dc:title>
  <dc:creator>Stephan</dc:creator>
  <cp:lastModifiedBy>Rajabova, Sabohat</cp:lastModifiedBy>
  <cp:revision>15</cp:revision>
  <dcterms:created xsi:type="dcterms:W3CDTF">2020-06-03T11:46:12Z</dcterms:created>
  <dcterms:modified xsi:type="dcterms:W3CDTF">2020-06-09T09:08:30Z</dcterms:modified>
</cp:coreProperties>
</file>