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7" r:id="rId11"/>
  </p:sldIdLst>
  <p:sldSz cx="10160000" cy="103759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6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78" y="66"/>
      </p:cViewPr>
      <p:guideLst>
        <p:guide orient="horz" pos="326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C254-F413-4FC3-986C-58646FEE33C2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17700" y="1143000"/>
            <a:ext cx="3022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C83A-E8DB-4686-AFAC-AC27C3A561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70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Note, in German </a:t>
            </a:r>
            <a:r>
              <a:rPr lang="de-DE" dirty="0" err="1" smtClean="0"/>
              <a:t>you</a:t>
            </a:r>
            <a:r>
              <a:rPr lang="de-DE" dirty="0" smtClean="0"/>
              <a:t> do not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apostrophe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: </a:t>
            </a:r>
            <a:r>
              <a:rPr lang="de-DE" i="1" dirty="0" smtClean="0"/>
              <a:t>Franzis Kalender.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7C83A-E8DB-4686-AFAC-AC27C3A561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2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23257"/>
            <a:ext cx="8636000" cy="22240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879677"/>
            <a:ext cx="7112000" cy="26516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3760-5423-414D-B8BA-151D6A8E2D4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CFFF-D109-4389-91F0-39C18A1BB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2D0-5E8D-42BD-9A56-9FCE2D8B5F1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0314-0CE6-4A4C-84AF-99AC0EDC57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5519"/>
            <a:ext cx="2286000" cy="88531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5519"/>
            <a:ext cx="6688667" cy="885314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4A89-6372-433C-B51A-84811AD8710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31F1-FBF8-497F-8A2C-8CC25D3065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B831-62C0-4AA5-9153-D462E562B7C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1CA7-8980-4777-ABC4-02DB9E15F9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67479"/>
            <a:ext cx="8636000" cy="20607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397750"/>
            <a:ext cx="8636000" cy="22697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57AA-3208-4EB6-B082-EDE335F8486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ECFC-1BCA-4206-982E-B2ADC23EEF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6E49-8DEE-41C3-B7A8-34B528CD5E8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B2DF-1F11-4237-B4D9-9F88736165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22569"/>
            <a:ext cx="4489098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90506"/>
            <a:ext cx="4489098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22569"/>
            <a:ext cx="4490861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90506"/>
            <a:ext cx="4490861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6D3B-B960-4290-88E4-01D6F2E876E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3A9D-0BB4-45B0-96A3-15D9C4905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841F-2113-4FE3-9559-428C3E5B615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2579-D1AC-4703-8135-B50166F5F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44E1-0AA7-48FD-9903-BB10F0A3758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46A4-6C79-4387-B894-92699E177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3114"/>
            <a:ext cx="3342570" cy="1758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3117"/>
            <a:ext cx="5679722" cy="8855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1255"/>
            <a:ext cx="3342570" cy="7097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502B-1A2A-4FDA-A1FF-BB6539254FD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A1AE-D5DE-4E5A-9783-C9C5F3D119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63130"/>
            <a:ext cx="6096000" cy="8574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27106"/>
            <a:ext cx="6096000" cy="62255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20584"/>
            <a:ext cx="6096000" cy="12177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4D55-4705-48BD-81D9-A87D9102817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2549-C43C-438F-BE24-FC42C4BE95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5925"/>
            <a:ext cx="9144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20938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17075"/>
            <a:ext cx="2370138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B0D11-83F8-49D9-869A-BE46D0602E7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17075"/>
            <a:ext cx="3216275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17075"/>
            <a:ext cx="2370137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4FC2F-8933-419A-AF39-9F57E6646A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7.png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12" Type="http://schemas.openxmlformats.org/officeDocument/2006/relationships/image" Target="../media/image5.jpeg"/><Relationship Id="rId17" Type="http://schemas.openxmlformats.org/officeDocument/2006/relationships/image" Target="../media/image41.gif"/><Relationship Id="rId2" Type="http://schemas.openxmlformats.org/officeDocument/2006/relationships/image" Target="../media/image30.gif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4.jpeg"/><Relationship Id="rId5" Type="http://schemas.openxmlformats.org/officeDocument/2006/relationships/image" Target="../media/image33.gif"/><Relationship Id="rId15" Type="http://schemas.openxmlformats.org/officeDocument/2006/relationships/image" Target="../media/image39.png"/><Relationship Id="rId10" Type="http://schemas.openxmlformats.org/officeDocument/2006/relationships/image" Target="../media/image3.jpeg"/><Relationship Id="rId4" Type="http://schemas.openxmlformats.org/officeDocument/2006/relationships/image" Target="../media/image32.gif"/><Relationship Id="rId9" Type="http://schemas.openxmlformats.org/officeDocument/2006/relationships/image" Target="../media/image2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916142"/>
            <a:ext cx="2736264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37963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35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30763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8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7FFF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Fruehlin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305" y="1196845"/>
            <a:ext cx="2222500" cy="2206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Herbs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4064000"/>
            <a:ext cx="2187575" cy="2125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Somme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395" y="1300210"/>
            <a:ext cx="2003425" cy="2120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4" descr="Winte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300" y="4152900"/>
            <a:ext cx="2292350" cy="22764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2" name="Textfeld 5"/>
          <p:cNvSpPr txBox="1">
            <a:spLocks noChangeArrowheads="1"/>
          </p:cNvSpPr>
          <p:nvPr/>
        </p:nvSpPr>
        <p:spPr bwMode="auto">
          <a:xfrm>
            <a:off x="6591300" y="85090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Frühling</a:t>
            </a:r>
          </a:p>
        </p:txBody>
      </p:sp>
      <p:sp>
        <p:nvSpPr>
          <p:cNvPr id="4103" name="Textfeld 6"/>
          <p:cNvSpPr txBox="1">
            <a:spLocks noChangeArrowheads="1"/>
          </p:cNvSpPr>
          <p:nvPr/>
        </p:nvSpPr>
        <p:spPr bwMode="auto">
          <a:xfrm>
            <a:off x="4521200" y="72390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Sommer</a:t>
            </a:r>
          </a:p>
        </p:txBody>
      </p:sp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7086600" y="7670800"/>
            <a:ext cx="264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Herbst</a:t>
            </a: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3784600" y="8191500"/>
            <a:ext cx="264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</a:t>
            </a:r>
          </a:p>
        </p:txBody>
      </p:sp>
      <p:pic>
        <p:nvPicPr>
          <p:cNvPr id="4106" name="Grafik 9" descr="Felix_1 gif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496050"/>
            <a:ext cx="2654300" cy="3263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07" name="Gruppieren 14"/>
          <p:cNvGrpSpPr>
            <a:grpSpLocks/>
          </p:cNvGrpSpPr>
          <p:nvPr/>
        </p:nvGrpSpPr>
        <p:grpSpPr bwMode="auto">
          <a:xfrm>
            <a:off x="255464" y="4323854"/>
            <a:ext cx="2952329" cy="2952328"/>
            <a:chOff x="-106679" y="3811270"/>
            <a:chExt cx="3345560" cy="3408299"/>
          </a:xfrm>
        </p:grpSpPr>
        <p:grpSp>
          <p:nvGrpSpPr>
            <p:cNvPr id="4109" name="Gruppieren 12"/>
            <p:cNvGrpSpPr>
              <a:grpSpLocks/>
            </p:cNvGrpSpPr>
            <p:nvPr/>
          </p:nvGrpSpPr>
          <p:grpSpPr bwMode="auto">
            <a:xfrm flipH="1">
              <a:off x="-106679" y="3811270"/>
              <a:ext cx="3345560" cy="3408299"/>
              <a:chOff x="-106679" y="3811270"/>
              <a:chExt cx="3345560" cy="3408299"/>
            </a:xfrm>
          </p:grpSpPr>
          <p:sp>
            <p:nvSpPr>
              <p:cNvPr id="11" name="Freihandform 10"/>
              <p:cNvSpPr/>
              <p:nvPr/>
            </p:nvSpPr>
            <p:spPr>
              <a:xfrm>
                <a:off x="-106679" y="3811270"/>
                <a:ext cx="3345560" cy="3408299"/>
              </a:xfrm>
              <a:custGeom>
                <a:avLst/>
                <a:gdLst/>
                <a:ahLst/>
                <a:cxnLst/>
                <a:rect l="0" t="0" r="0" b="0"/>
                <a:pathLst>
                  <a:path w="3345179" h="3407918">
                    <a:moveTo>
                      <a:pt x="1989199" y="1396"/>
                    </a:moveTo>
                    <a:lnTo>
                      <a:pt x="2076068" y="5333"/>
                    </a:lnTo>
                    <a:lnTo>
                      <a:pt x="2160777" y="12827"/>
                    </a:lnTo>
                    <a:lnTo>
                      <a:pt x="2241421" y="22859"/>
                    </a:lnTo>
                    <a:lnTo>
                      <a:pt x="2319399" y="35178"/>
                    </a:lnTo>
                    <a:lnTo>
                      <a:pt x="2394583" y="50672"/>
                    </a:lnTo>
                    <a:lnTo>
                      <a:pt x="2466465" y="68452"/>
                    </a:lnTo>
                    <a:lnTo>
                      <a:pt x="2535046" y="88010"/>
                    </a:lnTo>
                    <a:lnTo>
                      <a:pt x="2600705" y="110363"/>
                    </a:lnTo>
                    <a:lnTo>
                      <a:pt x="2663824" y="135382"/>
                    </a:lnTo>
                    <a:lnTo>
                      <a:pt x="2723640" y="161925"/>
                    </a:lnTo>
                    <a:lnTo>
                      <a:pt x="2781171" y="190372"/>
                    </a:lnTo>
                    <a:lnTo>
                      <a:pt x="2834639" y="220852"/>
                    </a:lnTo>
                    <a:lnTo>
                      <a:pt x="2886200" y="252602"/>
                    </a:lnTo>
                    <a:lnTo>
                      <a:pt x="2934333" y="286512"/>
                    </a:lnTo>
                    <a:lnTo>
                      <a:pt x="2980434" y="322452"/>
                    </a:lnTo>
                    <a:lnTo>
                      <a:pt x="3023233" y="359028"/>
                    </a:lnTo>
                    <a:lnTo>
                      <a:pt x="3063112" y="397764"/>
                    </a:lnTo>
                    <a:lnTo>
                      <a:pt x="3100577" y="437641"/>
                    </a:lnTo>
                    <a:lnTo>
                      <a:pt x="3134993" y="478154"/>
                    </a:lnTo>
                    <a:lnTo>
                      <a:pt x="3166871" y="520827"/>
                    </a:lnTo>
                    <a:lnTo>
                      <a:pt x="3196081" y="563626"/>
                    </a:lnTo>
                    <a:lnTo>
                      <a:pt x="3246246" y="653033"/>
                    </a:lnTo>
                    <a:lnTo>
                      <a:pt x="3286377" y="745108"/>
                    </a:lnTo>
                    <a:lnTo>
                      <a:pt x="3316096" y="839470"/>
                    </a:lnTo>
                    <a:lnTo>
                      <a:pt x="3335653" y="935608"/>
                    </a:lnTo>
                    <a:lnTo>
                      <a:pt x="3345178" y="1032383"/>
                    </a:lnTo>
                    <a:lnTo>
                      <a:pt x="3345178" y="1128776"/>
                    </a:lnTo>
                    <a:lnTo>
                      <a:pt x="3335653" y="1224788"/>
                    </a:lnTo>
                    <a:lnTo>
                      <a:pt x="3316858" y="1319149"/>
                    </a:lnTo>
                    <a:lnTo>
                      <a:pt x="3288918" y="1411351"/>
                    </a:lnTo>
                    <a:lnTo>
                      <a:pt x="3252469" y="1500758"/>
                    </a:lnTo>
                    <a:lnTo>
                      <a:pt x="3206875" y="1586102"/>
                    </a:lnTo>
                    <a:lnTo>
                      <a:pt x="3152646" y="1666620"/>
                    </a:lnTo>
                    <a:lnTo>
                      <a:pt x="3090290" y="1741804"/>
                    </a:lnTo>
                    <a:lnTo>
                      <a:pt x="3019043" y="1811527"/>
                    </a:lnTo>
                    <a:lnTo>
                      <a:pt x="2981196" y="1843404"/>
                    </a:lnTo>
                    <a:lnTo>
                      <a:pt x="2940430" y="1873884"/>
                    </a:lnTo>
                    <a:lnTo>
                      <a:pt x="2898520" y="1902333"/>
                    </a:lnTo>
                    <a:lnTo>
                      <a:pt x="2854324" y="1929383"/>
                    </a:lnTo>
                    <a:lnTo>
                      <a:pt x="2808223" y="1953895"/>
                    </a:lnTo>
                    <a:lnTo>
                      <a:pt x="2760217" y="1976246"/>
                    </a:lnTo>
                    <a:lnTo>
                      <a:pt x="2710687" y="1995804"/>
                    </a:lnTo>
                    <a:lnTo>
                      <a:pt x="2659124" y="2013584"/>
                    </a:lnTo>
                    <a:lnTo>
                      <a:pt x="2605658" y="2029206"/>
                    </a:lnTo>
                    <a:lnTo>
                      <a:pt x="2549905" y="2041397"/>
                    </a:lnTo>
                    <a:lnTo>
                      <a:pt x="2493136" y="2051431"/>
                    </a:lnTo>
                    <a:lnTo>
                      <a:pt x="2434715" y="2058796"/>
                    </a:lnTo>
                    <a:lnTo>
                      <a:pt x="2374264" y="2062988"/>
                    </a:lnTo>
                    <a:lnTo>
                      <a:pt x="2311906" y="2065020"/>
                    </a:lnTo>
                    <a:lnTo>
                      <a:pt x="2318002" y="2162428"/>
                    </a:lnTo>
                    <a:lnTo>
                      <a:pt x="2313303" y="2262251"/>
                    </a:lnTo>
                    <a:lnTo>
                      <a:pt x="2299080" y="2363089"/>
                    </a:lnTo>
                    <a:lnTo>
                      <a:pt x="2276093" y="2463291"/>
                    </a:lnTo>
                    <a:lnTo>
                      <a:pt x="2244850" y="2563621"/>
                    </a:lnTo>
                    <a:lnTo>
                      <a:pt x="2205480" y="2662554"/>
                    </a:lnTo>
                    <a:lnTo>
                      <a:pt x="2159380" y="2758693"/>
                    </a:lnTo>
                    <a:lnTo>
                      <a:pt x="2107309" y="2852166"/>
                    </a:lnTo>
                    <a:lnTo>
                      <a:pt x="2049017" y="2942208"/>
                    </a:lnTo>
                    <a:lnTo>
                      <a:pt x="1986405" y="3028315"/>
                    </a:lnTo>
                    <a:lnTo>
                      <a:pt x="1919477" y="3108959"/>
                    </a:lnTo>
                    <a:lnTo>
                      <a:pt x="1848865" y="3183508"/>
                    </a:lnTo>
                    <a:lnTo>
                      <a:pt x="1775712" y="3251327"/>
                    </a:lnTo>
                    <a:lnTo>
                      <a:pt x="1700402" y="3311525"/>
                    </a:lnTo>
                    <a:lnTo>
                      <a:pt x="1623821" y="3364483"/>
                    </a:lnTo>
                    <a:lnTo>
                      <a:pt x="1546478" y="3407917"/>
                    </a:lnTo>
                    <a:lnTo>
                      <a:pt x="1620392" y="3295395"/>
                    </a:lnTo>
                    <a:lnTo>
                      <a:pt x="1686940" y="3188842"/>
                    </a:lnTo>
                    <a:lnTo>
                      <a:pt x="1746502" y="3089402"/>
                    </a:lnTo>
                    <a:lnTo>
                      <a:pt x="1798573" y="2994532"/>
                    </a:lnTo>
                    <a:lnTo>
                      <a:pt x="1844293" y="2905125"/>
                    </a:lnTo>
                    <a:lnTo>
                      <a:pt x="1882774" y="2819780"/>
                    </a:lnTo>
                    <a:lnTo>
                      <a:pt x="1914015" y="2737739"/>
                    </a:lnTo>
                    <a:lnTo>
                      <a:pt x="1939162" y="2659252"/>
                    </a:lnTo>
                    <a:lnTo>
                      <a:pt x="1956687" y="2582671"/>
                    </a:lnTo>
                    <a:lnTo>
                      <a:pt x="1968245" y="2508122"/>
                    </a:lnTo>
                    <a:lnTo>
                      <a:pt x="1972943" y="2434970"/>
                    </a:lnTo>
                    <a:lnTo>
                      <a:pt x="1970784" y="2361691"/>
                    </a:lnTo>
                    <a:lnTo>
                      <a:pt x="1962783" y="2289302"/>
                    </a:lnTo>
                    <a:lnTo>
                      <a:pt x="1947924" y="2216150"/>
                    </a:lnTo>
                    <a:lnTo>
                      <a:pt x="1926208" y="2140839"/>
                    </a:lnTo>
                    <a:lnTo>
                      <a:pt x="1898395" y="2065020"/>
                    </a:lnTo>
                    <a:lnTo>
                      <a:pt x="1779649" y="2062988"/>
                    </a:lnTo>
                    <a:lnTo>
                      <a:pt x="1664461" y="2058796"/>
                    </a:lnTo>
                    <a:lnTo>
                      <a:pt x="1553209" y="2051431"/>
                    </a:lnTo>
                    <a:lnTo>
                      <a:pt x="1445386" y="2041397"/>
                    </a:lnTo>
                    <a:lnTo>
                      <a:pt x="1342515" y="2029206"/>
                    </a:lnTo>
                    <a:lnTo>
                      <a:pt x="1242694" y="2013584"/>
                    </a:lnTo>
                    <a:lnTo>
                      <a:pt x="1147190" y="1995804"/>
                    </a:lnTo>
                    <a:lnTo>
                      <a:pt x="1054987" y="1976246"/>
                    </a:lnTo>
                    <a:lnTo>
                      <a:pt x="967484" y="1953895"/>
                    </a:lnTo>
                    <a:lnTo>
                      <a:pt x="883410" y="1929383"/>
                    </a:lnTo>
                    <a:lnTo>
                      <a:pt x="803400" y="1902333"/>
                    </a:lnTo>
                    <a:lnTo>
                      <a:pt x="726820" y="1873884"/>
                    </a:lnTo>
                    <a:lnTo>
                      <a:pt x="654175" y="1843404"/>
                    </a:lnTo>
                    <a:lnTo>
                      <a:pt x="585849" y="1811527"/>
                    </a:lnTo>
                    <a:lnTo>
                      <a:pt x="520699" y="1777745"/>
                    </a:lnTo>
                    <a:lnTo>
                      <a:pt x="460247" y="1741804"/>
                    </a:lnTo>
                    <a:lnTo>
                      <a:pt x="402715" y="1705102"/>
                    </a:lnTo>
                    <a:lnTo>
                      <a:pt x="349757" y="1666620"/>
                    </a:lnTo>
                    <a:lnTo>
                      <a:pt x="300354" y="1626743"/>
                    </a:lnTo>
                    <a:lnTo>
                      <a:pt x="254253" y="1586102"/>
                    </a:lnTo>
                    <a:lnTo>
                      <a:pt x="212216" y="1543431"/>
                    </a:lnTo>
                    <a:lnTo>
                      <a:pt x="174370" y="1500758"/>
                    </a:lnTo>
                    <a:lnTo>
                      <a:pt x="140461" y="1456689"/>
                    </a:lnTo>
                    <a:lnTo>
                      <a:pt x="109854" y="1411351"/>
                    </a:lnTo>
                    <a:lnTo>
                      <a:pt x="82677" y="1365884"/>
                    </a:lnTo>
                    <a:lnTo>
                      <a:pt x="59690" y="1319149"/>
                    </a:lnTo>
                    <a:lnTo>
                      <a:pt x="40640" y="1272285"/>
                    </a:lnTo>
                    <a:lnTo>
                      <a:pt x="25019" y="1224788"/>
                    </a:lnTo>
                    <a:lnTo>
                      <a:pt x="12827" y="1176654"/>
                    </a:lnTo>
                    <a:lnTo>
                      <a:pt x="4699" y="1128776"/>
                    </a:lnTo>
                    <a:lnTo>
                      <a:pt x="762" y="1080515"/>
                    </a:lnTo>
                    <a:lnTo>
                      <a:pt x="0" y="1032383"/>
                    </a:lnTo>
                    <a:lnTo>
                      <a:pt x="2540" y="983741"/>
                    </a:lnTo>
                    <a:lnTo>
                      <a:pt x="9398" y="935608"/>
                    </a:lnTo>
                    <a:lnTo>
                      <a:pt x="20320" y="887476"/>
                    </a:lnTo>
                    <a:lnTo>
                      <a:pt x="34671" y="839470"/>
                    </a:lnTo>
                    <a:lnTo>
                      <a:pt x="52070" y="791971"/>
                    </a:lnTo>
                    <a:lnTo>
                      <a:pt x="73914" y="745108"/>
                    </a:lnTo>
                    <a:lnTo>
                      <a:pt x="98933" y="698500"/>
                    </a:lnTo>
                    <a:lnTo>
                      <a:pt x="127380" y="653033"/>
                    </a:lnTo>
                    <a:lnTo>
                      <a:pt x="159892" y="608329"/>
                    </a:lnTo>
                    <a:lnTo>
                      <a:pt x="196595" y="563626"/>
                    </a:lnTo>
                    <a:lnTo>
                      <a:pt x="235838" y="520827"/>
                    </a:lnTo>
                    <a:lnTo>
                      <a:pt x="279272" y="478154"/>
                    </a:lnTo>
                    <a:lnTo>
                      <a:pt x="326135" y="437641"/>
                    </a:lnTo>
                    <a:lnTo>
                      <a:pt x="376935" y="397764"/>
                    </a:lnTo>
                    <a:lnTo>
                      <a:pt x="431164" y="359028"/>
                    </a:lnTo>
                    <a:lnTo>
                      <a:pt x="488822" y="322452"/>
                    </a:lnTo>
                    <a:lnTo>
                      <a:pt x="550417" y="286512"/>
                    </a:lnTo>
                    <a:lnTo>
                      <a:pt x="615567" y="252602"/>
                    </a:lnTo>
                    <a:lnTo>
                      <a:pt x="684148" y="220852"/>
                    </a:lnTo>
                    <a:lnTo>
                      <a:pt x="756664" y="190372"/>
                    </a:lnTo>
                    <a:lnTo>
                      <a:pt x="831976" y="161925"/>
                    </a:lnTo>
                    <a:lnTo>
                      <a:pt x="911224" y="135382"/>
                    </a:lnTo>
                    <a:lnTo>
                      <a:pt x="994028" y="110363"/>
                    </a:lnTo>
                    <a:lnTo>
                      <a:pt x="1080769" y="88010"/>
                    </a:lnTo>
                    <a:lnTo>
                      <a:pt x="1170812" y="68452"/>
                    </a:lnTo>
                    <a:lnTo>
                      <a:pt x="1263775" y="50672"/>
                    </a:lnTo>
                    <a:lnTo>
                      <a:pt x="1360803" y="35178"/>
                    </a:lnTo>
                    <a:lnTo>
                      <a:pt x="1461769" y="22859"/>
                    </a:lnTo>
                    <a:lnTo>
                      <a:pt x="1565528" y="12827"/>
                    </a:lnTo>
                    <a:lnTo>
                      <a:pt x="1673350" y="5333"/>
                    </a:lnTo>
                    <a:lnTo>
                      <a:pt x="1783840" y="1396"/>
                    </a:lnTo>
                    <a:lnTo>
                      <a:pt x="18983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-106679" y="3811270"/>
                <a:ext cx="3345560" cy="3406712"/>
              </a:xfrm>
              <a:custGeom>
                <a:avLst/>
                <a:gdLst/>
                <a:ahLst/>
                <a:cxnLst/>
                <a:rect l="0" t="0" r="0" b="0"/>
                <a:pathLst>
                  <a:path w="3345180" h="3407411">
                    <a:moveTo>
                      <a:pt x="1898649" y="0"/>
                    </a:moveTo>
                    <a:lnTo>
                      <a:pt x="1784349" y="1270"/>
                    </a:lnTo>
                    <a:lnTo>
                      <a:pt x="1673859" y="5080"/>
                    </a:lnTo>
                    <a:lnTo>
                      <a:pt x="1565909" y="12700"/>
                    </a:lnTo>
                    <a:lnTo>
                      <a:pt x="1461768" y="24130"/>
                    </a:lnTo>
                    <a:lnTo>
                      <a:pt x="1361439" y="35559"/>
                    </a:lnTo>
                    <a:lnTo>
                      <a:pt x="1264918" y="49530"/>
                    </a:lnTo>
                    <a:lnTo>
                      <a:pt x="1170939" y="68580"/>
                    </a:lnTo>
                    <a:lnTo>
                      <a:pt x="1082039" y="88900"/>
                    </a:lnTo>
                    <a:lnTo>
                      <a:pt x="993139" y="111759"/>
                    </a:lnTo>
                    <a:lnTo>
                      <a:pt x="911859" y="135889"/>
                    </a:lnTo>
                    <a:lnTo>
                      <a:pt x="833118" y="161289"/>
                    </a:lnTo>
                    <a:lnTo>
                      <a:pt x="756918" y="190500"/>
                    </a:lnTo>
                    <a:lnTo>
                      <a:pt x="684529" y="220980"/>
                    </a:lnTo>
                    <a:lnTo>
                      <a:pt x="615948" y="252730"/>
                    </a:lnTo>
                    <a:lnTo>
                      <a:pt x="551179" y="287020"/>
                    </a:lnTo>
                    <a:lnTo>
                      <a:pt x="490218" y="323850"/>
                    </a:lnTo>
                    <a:lnTo>
                      <a:pt x="430529" y="359409"/>
                    </a:lnTo>
                    <a:lnTo>
                      <a:pt x="375919" y="397509"/>
                    </a:lnTo>
                    <a:lnTo>
                      <a:pt x="326388" y="438150"/>
                    </a:lnTo>
                    <a:lnTo>
                      <a:pt x="280668" y="478789"/>
                    </a:lnTo>
                    <a:lnTo>
                      <a:pt x="237489" y="521970"/>
                    </a:lnTo>
                    <a:lnTo>
                      <a:pt x="198118" y="565150"/>
                    </a:lnTo>
                    <a:lnTo>
                      <a:pt x="160018" y="608330"/>
                    </a:lnTo>
                    <a:lnTo>
                      <a:pt x="126999" y="652780"/>
                    </a:lnTo>
                    <a:lnTo>
                      <a:pt x="99059" y="699770"/>
                    </a:lnTo>
                    <a:lnTo>
                      <a:pt x="74929" y="745489"/>
                    </a:lnTo>
                    <a:lnTo>
                      <a:pt x="53340" y="792480"/>
                    </a:lnTo>
                    <a:lnTo>
                      <a:pt x="34290" y="838200"/>
                    </a:lnTo>
                    <a:lnTo>
                      <a:pt x="20319" y="887730"/>
                    </a:lnTo>
                    <a:lnTo>
                      <a:pt x="10160" y="935989"/>
                    </a:lnTo>
                    <a:lnTo>
                      <a:pt x="3809" y="984250"/>
                    </a:lnTo>
                    <a:lnTo>
                      <a:pt x="0" y="1033780"/>
                    </a:lnTo>
                    <a:lnTo>
                      <a:pt x="0" y="1080770"/>
                    </a:lnTo>
                    <a:lnTo>
                      <a:pt x="5079" y="1129030"/>
                    </a:lnTo>
                    <a:lnTo>
                      <a:pt x="12699" y="1178559"/>
                    </a:lnTo>
                    <a:lnTo>
                      <a:pt x="25399" y="1225550"/>
                    </a:lnTo>
                    <a:lnTo>
                      <a:pt x="41910" y="1272539"/>
                    </a:lnTo>
                    <a:lnTo>
                      <a:pt x="59690" y="1319530"/>
                    </a:lnTo>
                    <a:lnTo>
                      <a:pt x="82549" y="1366520"/>
                    </a:lnTo>
                    <a:lnTo>
                      <a:pt x="110489" y="1410970"/>
                    </a:lnTo>
                    <a:lnTo>
                      <a:pt x="139699" y="1456689"/>
                    </a:lnTo>
                    <a:lnTo>
                      <a:pt x="173989" y="1499870"/>
                    </a:lnTo>
                    <a:lnTo>
                      <a:pt x="212089" y="1544320"/>
                    </a:lnTo>
                    <a:lnTo>
                      <a:pt x="255268" y="1587500"/>
                    </a:lnTo>
                    <a:lnTo>
                      <a:pt x="302258" y="1626870"/>
                    </a:lnTo>
                    <a:lnTo>
                      <a:pt x="350519" y="1667509"/>
                    </a:lnTo>
                    <a:lnTo>
                      <a:pt x="403858" y="1704339"/>
                    </a:lnTo>
                    <a:lnTo>
                      <a:pt x="461008" y="1743709"/>
                    </a:lnTo>
                    <a:lnTo>
                      <a:pt x="520698" y="1779270"/>
                    </a:lnTo>
                    <a:lnTo>
                      <a:pt x="586738" y="1812289"/>
                    </a:lnTo>
                    <a:lnTo>
                      <a:pt x="655318" y="1844039"/>
                    </a:lnTo>
                    <a:lnTo>
                      <a:pt x="727709" y="1873250"/>
                    </a:lnTo>
                    <a:lnTo>
                      <a:pt x="803909" y="1902459"/>
                    </a:lnTo>
                    <a:lnTo>
                      <a:pt x="885188" y="1929130"/>
                    </a:lnTo>
                    <a:lnTo>
                      <a:pt x="967739" y="1953259"/>
                    </a:lnTo>
                    <a:lnTo>
                      <a:pt x="1055368" y="1977389"/>
                    </a:lnTo>
                    <a:lnTo>
                      <a:pt x="1148079" y="1995170"/>
                    </a:lnTo>
                    <a:lnTo>
                      <a:pt x="1244598" y="2014220"/>
                    </a:lnTo>
                    <a:lnTo>
                      <a:pt x="1341118" y="2029459"/>
                    </a:lnTo>
                    <a:lnTo>
                      <a:pt x="1446529" y="2042159"/>
                    </a:lnTo>
                    <a:lnTo>
                      <a:pt x="1553209" y="2051050"/>
                    </a:lnTo>
                    <a:lnTo>
                      <a:pt x="1664968" y="2059939"/>
                    </a:lnTo>
                    <a:lnTo>
                      <a:pt x="1779268" y="2063750"/>
                    </a:lnTo>
                    <a:lnTo>
                      <a:pt x="1898649" y="2065020"/>
                    </a:lnTo>
                    <a:lnTo>
                      <a:pt x="1926589" y="2141220"/>
                    </a:lnTo>
                    <a:lnTo>
                      <a:pt x="1948179" y="2216150"/>
                    </a:lnTo>
                    <a:lnTo>
                      <a:pt x="1962149" y="2289809"/>
                    </a:lnTo>
                    <a:lnTo>
                      <a:pt x="1971039" y="2363470"/>
                    </a:lnTo>
                    <a:lnTo>
                      <a:pt x="1972308" y="2434589"/>
                    </a:lnTo>
                    <a:lnTo>
                      <a:pt x="1968499" y="2508250"/>
                    </a:lnTo>
                    <a:lnTo>
                      <a:pt x="1957068" y="2583180"/>
                    </a:lnTo>
                    <a:lnTo>
                      <a:pt x="1939289" y="2660650"/>
                    </a:lnTo>
                    <a:lnTo>
                      <a:pt x="1913889" y="2738120"/>
                    </a:lnTo>
                    <a:lnTo>
                      <a:pt x="1883408" y="2819399"/>
                    </a:lnTo>
                    <a:lnTo>
                      <a:pt x="1844039" y="2905760"/>
                    </a:lnTo>
                    <a:lnTo>
                      <a:pt x="1799589" y="2995930"/>
                    </a:lnTo>
                    <a:lnTo>
                      <a:pt x="1747518" y="3089910"/>
                    </a:lnTo>
                    <a:lnTo>
                      <a:pt x="1686559" y="3188970"/>
                    </a:lnTo>
                    <a:lnTo>
                      <a:pt x="1620519" y="3294380"/>
                    </a:lnTo>
                    <a:lnTo>
                      <a:pt x="1545589" y="3407410"/>
                    </a:lnTo>
                    <a:lnTo>
                      <a:pt x="1623059" y="3365499"/>
                    </a:lnTo>
                    <a:lnTo>
                      <a:pt x="1700528" y="3310889"/>
                    </a:lnTo>
                    <a:lnTo>
                      <a:pt x="1776729" y="3252470"/>
                    </a:lnTo>
                    <a:lnTo>
                      <a:pt x="1849118" y="3185160"/>
                    </a:lnTo>
                    <a:lnTo>
                      <a:pt x="1920239" y="3108960"/>
                    </a:lnTo>
                    <a:lnTo>
                      <a:pt x="1986279" y="3028949"/>
                    </a:lnTo>
                    <a:lnTo>
                      <a:pt x="2048508" y="2941320"/>
                    </a:lnTo>
                    <a:lnTo>
                      <a:pt x="2106929" y="2852420"/>
                    </a:lnTo>
                    <a:lnTo>
                      <a:pt x="2160268" y="2759710"/>
                    </a:lnTo>
                    <a:lnTo>
                      <a:pt x="2205989" y="2661920"/>
                    </a:lnTo>
                    <a:lnTo>
                      <a:pt x="2245358" y="2564130"/>
                    </a:lnTo>
                    <a:lnTo>
                      <a:pt x="2275839" y="2463800"/>
                    </a:lnTo>
                    <a:lnTo>
                      <a:pt x="2299968" y="2363470"/>
                    </a:lnTo>
                    <a:lnTo>
                      <a:pt x="2315208" y="2263139"/>
                    </a:lnTo>
                    <a:lnTo>
                      <a:pt x="2317749" y="2162809"/>
                    </a:lnTo>
                    <a:lnTo>
                      <a:pt x="2312668" y="2065020"/>
                    </a:lnTo>
                    <a:lnTo>
                      <a:pt x="2374899" y="2063750"/>
                    </a:lnTo>
                    <a:lnTo>
                      <a:pt x="2433318" y="2059939"/>
                    </a:lnTo>
                    <a:lnTo>
                      <a:pt x="2494279" y="2051050"/>
                    </a:lnTo>
                    <a:lnTo>
                      <a:pt x="2550158" y="2042159"/>
                    </a:lnTo>
                    <a:lnTo>
                      <a:pt x="2607308" y="2029459"/>
                    </a:lnTo>
                    <a:lnTo>
                      <a:pt x="2658108" y="2014220"/>
                    </a:lnTo>
                    <a:lnTo>
                      <a:pt x="2711449" y="1995170"/>
                    </a:lnTo>
                    <a:lnTo>
                      <a:pt x="2760979" y="1977389"/>
                    </a:lnTo>
                    <a:lnTo>
                      <a:pt x="2807968" y="1953259"/>
                    </a:lnTo>
                    <a:lnTo>
                      <a:pt x="2854958" y="1929130"/>
                    </a:lnTo>
                    <a:lnTo>
                      <a:pt x="2899408" y="1902459"/>
                    </a:lnTo>
                    <a:lnTo>
                      <a:pt x="2940049" y="1873250"/>
                    </a:lnTo>
                    <a:lnTo>
                      <a:pt x="2981958" y="1844039"/>
                    </a:lnTo>
                    <a:lnTo>
                      <a:pt x="3018789" y="1812289"/>
                    </a:lnTo>
                    <a:lnTo>
                      <a:pt x="3091179" y="1743709"/>
                    </a:lnTo>
                    <a:lnTo>
                      <a:pt x="3153408" y="1667509"/>
                    </a:lnTo>
                    <a:lnTo>
                      <a:pt x="3208018" y="1587500"/>
                    </a:lnTo>
                    <a:lnTo>
                      <a:pt x="3252469" y="1499870"/>
                    </a:lnTo>
                    <a:lnTo>
                      <a:pt x="3288029" y="1410970"/>
                    </a:lnTo>
                    <a:lnTo>
                      <a:pt x="3317239" y="1319530"/>
                    </a:lnTo>
                    <a:lnTo>
                      <a:pt x="3333749" y="1225550"/>
                    </a:lnTo>
                    <a:lnTo>
                      <a:pt x="3345179" y="1129030"/>
                    </a:lnTo>
                    <a:lnTo>
                      <a:pt x="3345179" y="1033780"/>
                    </a:lnTo>
                    <a:lnTo>
                      <a:pt x="3333749" y="935989"/>
                    </a:lnTo>
                    <a:lnTo>
                      <a:pt x="3317239" y="838200"/>
                    </a:lnTo>
                    <a:lnTo>
                      <a:pt x="3286758" y="745489"/>
                    </a:lnTo>
                    <a:lnTo>
                      <a:pt x="3247388" y="652780"/>
                    </a:lnTo>
                    <a:lnTo>
                      <a:pt x="3196589" y="565150"/>
                    </a:lnTo>
                    <a:lnTo>
                      <a:pt x="3167378" y="521970"/>
                    </a:lnTo>
                    <a:lnTo>
                      <a:pt x="3136899" y="478789"/>
                    </a:lnTo>
                    <a:lnTo>
                      <a:pt x="3101339" y="438150"/>
                    </a:lnTo>
                    <a:lnTo>
                      <a:pt x="3063239" y="397509"/>
                    </a:lnTo>
                    <a:lnTo>
                      <a:pt x="3023868" y="359409"/>
                    </a:lnTo>
                    <a:lnTo>
                      <a:pt x="2980689" y="323850"/>
                    </a:lnTo>
                    <a:lnTo>
                      <a:pt x="2934968" y="287020"/>
                    </a:lnTo>
                    <a:lnTo>
                      <a:pt x="2886708" y="252730"/>
                    </a:lnTo>
                    <a:lnTo>
                      <a:pt x="2834639" y="220980"/>
                    </a:lnTo>
                    <a:lnTo>
                      <a:pt x="2780029" y="190500"/>
                    </a:lnTo>
                    <a:lnTo>
                      <a:pt x="2722879" y="161289"/>
                    </a:lnTo>
                    <a:lnTo>
                      <a:pt x="2664458" y="135889"/>
                    </a:lnTo>
                    <a:lnTo>
                      <a:pt x="2600958" y="111759"/>
                    </a:lnTo>
                    <a:lnTo>
                      <a:pt x="2534918" y="88900"/>
                    </a:lnTo>
                    <a:lnTo>
                      <a:pt x="2466339" y="68580"/>
                    </a:lnTo>
                    <a:lnTo>
                      <a:pt x="2395218" y="49530"/>
                    </a:lnTo>
                    <a:lnTo>
                      <a:pt x="2319018" y="35559"/>
                    </a:lnTo>
                    <a:lnTo>
                      <a:pt x="2241549" y="24130"/>
                    </a:lnTo>
                    <a:lnTo>
                      <a:pt x="2161539" y="12700"/>
                    </a:lnTo>
                    <a:lnTo>
                      <a:pt x="2076449" y="5080"/>
                    </a:lnTo>
                    <a:lnTo>
                      <a:pt x="1990089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81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4110" name="Textfeld 13"/>
            <p:cNvSpPr txBox="1">
              <a:spLocks noChangeArrowheads="1"/>
            </p:cNvSpPr>
            <p:nvPr/>
          </p:nvSpPr>
          <p:spPr bwMode="auto">
            <a:xfrm>
              <a:off x="241300" y="4267201"/>
              <a:ext cx="2819400" cy="81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Kannst du </a:t>
              </a:r>
              <a:r>
                <a:rPr lang="de-DE" sz="20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mir </a:t>
              </a:r>
              <a:r>
                <a:rPr lang="de-DE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helfen?</a:t>
              </a:r>
            </a:p>
          </p:txBody>
        </p:sp>
      </p:grpSp>
      <p:sp>
        <p:nvSpPr>
          <p:cNvPr id="4108" name="Textfeld 15"/>
          <p:cNvSpPr txBox="1">
            <a:spLocks noChangeArrowheads="1"/>
          </p:cNvSpPr>
          <p:nvPr/>
        </p:nvSpPr>
        <p:spPr bwMode="auto">
          <a:xfrm>
            <a:off x="894358" y="439908"/>
            <a:ext cx="842208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Can you help Felix match the words with the pictures</a:t>
            </a:r>
            <a:r>
              <a:rPr lang="en-US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2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437E-6 4.54337E-6 L -0.45822 -0.51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443E-6 4.84014E-6 L 0.15305 -0.392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11E-6 -4.46076E-6 L -0.34858 -0.121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349E-6 -3.82438E-7 L 0.35171 -0.158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03_SCHAL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88" y="3171726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3" name="Grafik 2" descr="Jacke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96" y="2041442"/>
            <a:ext cx="1500188" cy="17684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03_HOSE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2409" y="1716881"/>
            <a:ext cx="1608138" cy="16732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Grafik 4" descr="Pullover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037" y="1624807"/>
            <a:ext cx="1454150" cy="1524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26" name="Gruppieren 26"/>
          <p:cNvGrpSpPr>
            <a:grpSpLocks/>
          </p:cNvGrpSpPr>
          <p:nvPr/>
        </p:nvGrpSpPr>
        <p:grpSpPr bwMode="auto">
          <a:xfrm>
            <a:off x="6362700" y="3454400"/>
            <a:ext cx="1155700" cy="1001713"/>
            <a:chOff x="6362700" y="3454400"/>
            <a:chExt cx="1156208" cy="1001649"/>
          </a:xfrm>
        </p:grpSpPr>
        <p:sp>
          <p:nvSpPr>
            <p:cNvPr id="6" name="Freihandform 5"/>
            <p:cNvSpPr/>
            <p:nvPr/>
          </p:nvSpPr>
          <p:spPr>
            <a:xfrm>
              <a:off x="6983686" y="3662350"/>
              <a:ext cx="465341" cy="520667"/>
            </a:xfrm>
            <a:custGeom>
              <a:avLst/>
              <a:gdLst/>
              <a:ahLst/>
              <a:cxnLst/>
              <a:rect l="0" t="0" r="0" b="0"/>
              <a:pathLst>
                <a:path w="464947" h="521335">
                  <a:moveTo>
                    <a:pt x="177165" y="279400"/>
                  </a:moveTo>
                  <a:lnTo>
                    <a:pt x="167005" y="257809"/>
                  </a:lnTo>
                  <a:lnTo>
                    <a:pt x="155955" y="238251"/>
                  </a:lnTo>
                  <a:lnTo>
                    <a:pt x="144906" y="218566"/>
                  </a:lnTo>
                  <a:lnTo>
                    <a:pt x="133984" y="198501"/>
                  </a:lnTo>
                  <a:lnTo>
                    <a:pt x="122173" y="180594"/>
                  </a:lnTo>
                  <a:lnTo>
                    <a:pt x="109981" y="162559"/>
                  </a:lnTo>
                  <a:lnTo>
                    <a:pt x="95504" y="145160"/>
                  </a:lnTo>
                  <a:lnTo>
                    <a:pt x="80771" y="128015"/>
                  </a:lnTo>
                  <a:lnTo>
                    <a:pt x="59181" y="104139"/>
                  </a:lnTo>
                  <a:lnTo>
                    <a:pt x="48132" y="91439"/>
                  </a:lnTo>
                  <a:lnTo>
                    <a:pt x="35814" y="82295"/>
                  </a:lnTo>
                  <a:lnTo>
                    <a:pt x="19557" y="63753"/>
                  </a:lnTo>
                  <a:lnTo>
                    <a:pt x="0" y="48006"/>
                  </a:lnTo>
                  <a:lnTo>
                    <a:pt x="2158" y="44450"/>
                  </a:lnTo>
                  <a:lnTo>
                    <a:pt x="4318" y="43941"/>
                  </a:lnTo>
                  <a:lnTo>
                    <a:pt x="9143" y="39877"/>
                  </a:lnTo>
                  <a:lnTo>
                    <a:pt x="10921" y="36449"/>
                  </a:lnTo>
                  <a:lnTo>
                    <a:pt x="12954" y="33020"/>
                  </a:lnTo>
                  <a:lnTo>
                    <a:pt x="18160" y="26924"/>
                  </a:lnTo>
                  <a:lnTo>
                    <a:pt x="22097" y="20320"/>
                  </a:lnTo>
                  <a:lnTo>
                    <a:pt x="26034" y="13589"/>
                  </a:lnTo>
                  <a:lnTo>
                    <a:pt x="29971" y="6858"/>
                  </a:lnTo>
                  <a:lnTo>
                    <a:pt x="33781" y="0"/>
                  </a:lnTo>
                  <a:lnTo>
                    <a:pt x="63372" y="10795"/>
                  </a:lnTo>
                  <a:lnTo>
                    <a:pt x="94742" y="21844"/>
                  </a:lnTo>
                  <a:lnTo>
                    <a:pt x="125983" y="33146"/>
                  </a:lnTo>
                  <a:lnTo>
                    <a:pt x="156971" y="48640"/>
                  </a:lnTo>
                  <a:lnTo>
                    <a:pt x="177038" y="60197"/>
                  </a:lnTo>
                  <a:lnTo>
                    <a:pt x="196977" y="71627"/>
                  </a:lnTo>
                  <a:lnTo>
                    <a:pt x="216916" y="83312"/>
                  </a:lnTo>
                  <a:lnTo>
                    <a:pt x="236093" y="96520"/>
                  </a:lnTo>
                  <a:lnTo>
                    <a:pt x="254380" y="111378"/>
                  </a:lnTo>
                  <a:lnTo>
                    <a:pt x="264287" y="117220"/>
                  </a:lnTo>
                  <a:lnTo>
                    <a:pt x="273684" y="124714"/>
                  </a:lnTo>
                  <a:lnTo>
                    <a:pt x="290448" y="141351"/>
                  </a:lnTo>
                  <a:lnTo>
                    <a:pt x="305943" y="156845"/>
                  </a:lnTo>
                  <a:lnTo>
                    <a:pt x="320802" y="170180"/>
                  </a:lnTo>
                  <a:lnTo>
                    <a:pt x="332993" y="183388"/>
                  </a:lnTo>
                  <a:lnTo>
                    <a:pt x="345185" y="197358"/>
                  </a:lnTo>
                  <a:lnTo>
                    <a:pt x="356489" y="212851"/>
                  </a:lnTo>
                  <a:lnTo>
                    <a:pt x="368807" y="226440"/>
                  </a:lnTo>
                  <a:lnTo>
                    <a:pt x="378841" y="243585"/>
                  </a:lnTo>
                  <a:lnTo>
                    <a:pt x="390143" y="258952"/>
                  </a:lnTo>
                  <a:lnTo>
                    <a:pt x="400557" y="275716"/>
                  </a:lnTo>
                  <a:lnTo>
                    <a:pt x="408431" y="289433"/>
                  </a:lnTo>
                  <a:lnTo>
                    <a:pt x="415163" y="304545"/>
                  </a:lnTo>
                  <a:lnTo>
                    <a:pt x="423418" y="317753"/>
                  </a:lnTo>
                  <a:lnTo>
                    <a:pt x="430021" y="332866"/>
                  </a:lnTo>
                  <a:lnTo>
                    <a:pt x="435482" y="347345"/>
                  </a:lnTo>
                  <a:lnTo>
                    <a:pt x="442594" y="362458"/>
                  </a:lnTo>
                  <a:lnTo>
                    <a:pt x="446405" y="378333"/>
                  </a:lnTo>
                  <a:lnTo>
                    <a:pt x="450850" y="394462"/>
                  </a:lnTo>
                  <a:lnTo>
                    <a:pt x="454914" y="414274"/>
                  </a:lnTo>
                  <a:lnTo>
                    <a:pt x="459867" y="437388"/>
                  </a:lnTo>
                  <a:lnTo>
                    <a:pt x="461518" y="453897"/>
                  </a:lnTo>
                  <a:lnTo>
                    <a:pt x="464946" y="471424"/>
                  </a:lnTo>
                  <a:lnTo>
                    <a:pt x="448055" y="477646"/>
                  </a:lnTo>
                  <a:lnTo>
                    <a:pt x="431292" y="483615"/>
                  </a:lnTo>
                  <a:lnTo>
                    <a:pt x="413766" y="487171"/>
                  </a:lnTo>
                  <a:lnTo>
                    <a:pt x="410209" y="489203"/>
                  </a:lnTo>
                  <a:lnTo>
                    <a:pt x="405765" y="489203"/>
                  </a:lnTo>
                  <a:lnTo>
                    <a:pt x="397255" y="493014"/>
                  </a:lnTo>
                  <a:lnTo>
                    <a:pt x="386588" y="495934"/>
                  </a:lnTo>
                  <a:lnTo>
                    <a:pt x="373633" y="499618"/>
                  </a:lnTo>
                  <a:lnTo>
                    <a:pt x="365632" y="501650"/>
                  </a:lnTo>
                  <a:lnTo>
                    <a:pt x="322960" y="510666"/>
                  </a:lnTo>
                  <a:lnTo>
                    <a:pt x="279272" y="521334"/>
                  </a:lnTo>
                  <a:lnTo>
                    <a:pt x="273304" y="500252"/>
                  </a:lnTo>
                  <a:lnTo>
                    <a:pt x="267207" y="480440"/>
                  </a:lnTo>
                  <a:lnTo>
                    <a:pt x="260095" y="460883"/>
                  </a:lnTo>
                  <a:lnTo>
                    <a:pt x="250570" y="442468"/>
                  </a:lnTo>
                  <a:lnTo>
                    <a:pt x="231267" y="402335"/>
                  </a:lnTo>
                  <a:lnTo>
                    <a:pt x="213232" y="360171"/>
                  </a:lnTo>
                  <a:lnTo>
                    <a:pt x="193802" y="320039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6889982" y="3709972"/>
              <a:ext cx="373227" cy="503205"/>
            </a:xfrm>
            <a:custGeom>
              <a:avLst/>
              <a:gdLst/>
              <a:ahLst/>
              <a:cxnLst/>
              <a:rect l="0" t="0" r="0" b="0"/>
              <a:pathLst>
                <a:path w="373000" h="502794">
                  <a:moveTo>
                    <a:pt x="344424" y="394588"/>
                  </a:moveTo>
                  <a:lnTo>
                    <a:pt x="353822" y="412876"/>
                  </a:lnTo>
                  <a:lnTo>
                    <a:pt x="360679" y="432307"/>
                  </a:lnTo>
                  <a:lnTo>
                    <a:pt x="367156" y="452247"/>
                  </a:lnTo>
                  <a:lnTo>
                    <a:pt x="372999" y="473329"/>
                  </a:lnTo>
                  <a:lnTo>
                    <a:pt x="338836" y="478281"/>
                  </a:lnTo>
                  <a:lnTo>
                    <a:pt x="305942" y="485775"/>
                  </a:lnTo>
                  <a:lnTo>
                    <a:pt x="282955" y="490855"/>
                  </a:lnTo>
                  <a:lnTo>
                    <a:pt x="281177" y="489966"/>
                  </a:lnTo>
                  <a:lnTo>
                    <a:pt x="278891" y="490727"/>
                  </a:lnTo>
                  <a:lnTo>
                    <a:pt x="271906" y="490855"/>
                  </a:lnTo>
                  <a:lnTo>
                    <a:pt x="261365" y="494030"/>
                  </a:lnTo>
                  <a:lnTo>
                    <a:pt x="239649" y="497077"/>
                  </a:lnTo>
                  <a:lnTo>
                    <a:pt x="218948" y="498475"/>
                  </a:lnTo>
                  <a:lnTo>
                    <a:pt x="195579" y="500887"/>
                  </a:lnTo>
                  <a:lnTo>
                    <a:pt x="175005" y="502157"/>
                  </a:lnTo>
                  <a:lnTo>
                    <a:pt x="152145" y="502793"/>
                  </a:lnTo>
                  <a:lnTo>
                    <a:pt x="130682" y="501523"/>
                  </a:lnTo>
                  <a:lnTo>
                    <a:pt x="98298" y="500506"/>
                  </a:lnTo>
                  <a:lnTo>
                    <a:pt x="80899" y="499491"/>
                  </a:lnTo>
                  <a:lnTo>
                    <a:pt x="66420" y="497712"/>
                  </a:lnTo>
                  <a:lnTo>
                    <a:pt x="31623" y="495935"/>
                  </a:lnTo>
                  <a:lnTo>
                    <a:pt x="0" y="493141"/>
                  </a:lnTo>
                  <a:lnTo>
                    <a:pt x="4952" y="473582"/>
                  </a:lnTo>
                  <a:lnTo>
                    <a:pt x="5968" y="467613"/>
                  </a:lnTo>
                  <a:lnTo>
                    <a:pt x="7874" y="464312"/>
                  </a:lnTo>
                  <a:lnTo>
                    <a:pt x="9398" y="454025"/>
                  </a:lnTo>
                  <a:lnTo>
                    <a:pt x="13589" y="434212"/>
                  </a:lnTo>
                  <a:lnTo>
                    <a:pt x="15620" y="415289"/>
                  </a:lnTo>
                  <a:lnTo>
                    <a:pt x="19303" y="392937"/>
                  </a:lnTo>
                  <a:lnTo>
                    <a:pt x="22478" y="371982"/>
                  </a:lnTo>
                  <a:lnTo>
                    <a:pt x="23622" y="350266"/>
                  </a:lnTo>
                  <a:lnTo>
                    <a:pt x="26415" y="329564"/>
                  </a:lnTo>
                  <a:lnTo>
                    <a:pt x="27051" y="289941"/>
                  </a:lnTo>
                  <a:lnTo>
                    <a:pt x="27177" y="249936"/>
                  </a:lnTo>
                  <a:lnTo>
                    <a:pt x="27813" y="210057"/>
                  </a:lnTo>
                  <a:lnTo>
                    <a:pt x="25273" y="190754"/>
                  </a:lnTo>
                  <a:lnTo>
                    <a:pt x="24511" y="172338"/>
                  </a:lnTo>
                  <a:lnTo>
                    <a:pt x="22478" y="137287"/>
                  </a:lnTo>
                  <a:lnTo>
                    <a:pt x="20574" y="120776"/>
                  </a:lnTo>
                  <a:lnTo>
                    <a:pt x="20574" y="105156"/>
                  </a:lnTo>
                  <a:lnTo>
                    <a:pt x="19685" y="71374"/>
                  </a:lnTo>
                  <a:lnTo>
                    <a:pt x="18923" y="37083"/>
                  </a:lnTo>
                  <a:lnTo>
                    <a:pt x="32257" y="33527"/>
                  </a:lnTo>
                  <a:lnTo>
                    <a:pt x="38480" y="30480"/>
                  </a:lnTo>
                  <a:lnTo>
                    <a:pt x="45212" y="29972"/>
                  </a:lnTo>
                  <a:lnTo>
                    <a:pt x="47243" y="26797"/>
                  </a:lnTo>
                  <a:lnTo>
                    <a:pt x="51689" y="27305"/>
                  </a:lnTo>
                  <a:lnTo>
                    <a:pt x="57023" y="25526"/>
                  </a:lnTo>
                  <a:lnTo>
                    <a:pt x="62991" y="22479"/>
                  </a:lnTo>
                  <a:lnTo>
                    <a:pt x="67817" y="18542"/>
                  </a:lnTo>
                  <a:lnTo>
                    <a:pt x="73660" y="14986"/>
                  </a:lnTo>
                  <a:lnTo>
                    <a:pt x="77342" y="12826"/>
                  </a:lnTo>
                  <a:lnTo>
                    <a:pt x="78104" y="11049"/>
                  </a:lnTo>
                  <a:lnTo>
                    <a:pt x="80010" y="12192"/>
                  </a:lnTo>
                  <a:lnTo>
                    <a:pt x="86487" y="4699"/>
                  </a:lnTo>
                  <a:lnTo>
                    <a:pt x="93726" y="0"/>
                  </a:lnTo>
                  <a:lnTo>
                    <a:pt x="113538" y="15493"/>
                  </a:lnTo>
                  <a:lnTo>
                    <a:pt x="129413" y="33908"/>
                  </a:lnTo>
                  <a:lnTo>
                    <a:pt x="141986" y="43433"/>
                  </a:lnTo>
                  <a:lnTo>
                    <a:pt x="152653" y="56006"/>
                  </a:lnTo>
                  <a:lnTo>
                    <a:pt x="174625" y="79882"/>
                  </a:lnTo>
                  <a:lnTo>
                    <a:pt x="189229" y="97155"/>
                  </a:lnTo>
                  <a:lnTo>
                    <a:pt x="203453" y="114426"/>
                  </a:lnTo>
                  <a:lnTo>
                    <a:pt x="215645" y="132461"/>
                  </a:lnTo>
                  <a:lnTo>
                    <a:pt x="227456" y="150368"/>
                  </a:lnTo>
                  <a:lnTo>
                    <a:pt x="238378" y="170561"/>
                  </a:lnTo>
                  <a:lnTo>
                    <a:pt x="249681" y="189864"/>
                  </a:lnTo>
                  <a:lnTo>
                    <a:pt x="260477" y="209676"/>
                  </a:lnTo>
                  <a:lnTo>
                    <a:pt x="270637" y="231267"/>
                  </a:lnTo>
                  <a:lnTo>
                    <a:pt x="287274" y="271906"/>
                  </a:lnTo>
                  <a:lnTo>
                    <a:pt x="306831" y="311912"/>
                  </a:lnTo>
                  <a:lnTo>
                    <a:pt x="325119" y="354202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6362700" y="4049675"/>
              <a:ext cx="1156208" cy="406374"/>
            </a:xfrm>
            <a:custGeom>
              <a:avLst/>
              <a:gdLst/>
              <a:ahLst/>
              <a:cxnLst/>
              <a:rect l="0" t="0" r="0" b="0"/>
              <a:pathLst>
                <a:path w="1155955" h="405893">
                  <a:moveTo>
                    <a:pt x="1086357" y="83440"/>
                  </a:moveTo>
                  <a:lnTo>
                    <a:pt x="1105407" y="77090"/>
                  </a:lnTo>
                  <a:lnTo>
                    <a:pt x="1125601" y="68580"/>
                  </a:lnTo>
                  <a:lnTo>
                    <a:pt x="1131062" y="78360"/>
                  </a:lnTo>
                  <a:lnTo>
                    <a:pt x="1136777" y="88266"/>
                  </a:lnTo>
                  <a:lnTo>
                    <a:pt x="1141349" y="99823"/>
                  </a:lnTo>
                  <a:lnTo>
                    <a:pt x="1145920" y="111634"/>
                  </a:lnTo>
                  <a:lnTo>
                    <a:pt x="1150492" y="123191"/>
                  </a:lnTo>
                  <a:lnTo>
                    <a:pt x="1152143" y="135001"/>
                  </a:lnTo>
                  <a:lnTo>
                    <a:pt x="1153921" y="147193"/>
                  </a:lnTo>
                  <a:lnTo>
                    <a:pt x="1155191" y="161544"/>
                  </a:lnTo>
                  <a:lnTo>
                    <a:pt x="1155954" y="195454"/>
                  </a:lnTo>
                  <a:lnTo>
                    <a:pt x="1154938" y="228600"/>
                  </a:lnTo>
                  <a:lnTo>
                    <a:pt x="1154049" y="230124"/>
                  </a:lnTo>
                  <a:lnTo>
                    <a:pt x="1150492" y="232537"/>
                  </a:lnTo>
                  <a:lnTo>
                    <a:pt x="1147444" y="237491"/>
                  </a:lnTo>
                  <a:lnTo>
                    <a:pt x="1138428" y="245746"/>
                  </a:lnTo>
                  <a:lnTo>
                    <a:pt x="1130045" y="252223"/>
                  </a:lnTo>
                  <a:lnTo>
                    <a:pt x="1129283" y="253619"/>
                  </a:lnTo>
                  <a:lnTo>
                    <a:pt x="1128267" y="255398"/>
                  </a:lnTo>
                  <a:lnTo>
                    <a:pt x="1127125" y="257430"/>
                  </a:lnTo>
                  <a:lnTo>
                    <a:pt x="1122933" y="261493"/>
                  </a:lnTo>
                  <a:lnTo>
                    <a:pt x="1118234" y="265304"/>
                  </a:lnTo>
                  <a:lnTo>
                    <a:pt x="1116711" y="264542"/>
                  </a:lnTo>
                  <a:lnTo>
                    <a:pt x="1115949" y="266066"/>
                  </a:lnTo>
                  <a:lnTo>
                    <a:pt x="1114679" y="267971"/>
                  </a:lnTo>
                  <a:lnTo>
                    <a:pt x="1110361" y="271780"/>
                  </a:lnTo>
                  <a:lnTo>
                    <a:pt x="1108582" y="270765"/>
                  </a:lnTo>
                  <a:lnTo>
                    <a:pt x="1107693" y="272542"/>
                  </a:lnTo>
                  <a:lnTo>
                    <a:pt x="1105407" y="276225"/>
                  </a:lnTo>
                  <a:lnTo>
                    <a:pt x="1097533" y="282830"/>
                  </a:lnTo>
                  <a:lnTo>
                    <a:pt x="1092454" y="283592"/>
                  </a:lnTo>
                  <a:lnTo>
                    <a:pt x="1091438" y="285624"/>
                  </a:lnTo>
                  <a:lnTo>
                    <a:pt x="1090421" y="287274"/>
                  </a:lnTo>
                  <a:lnTo>
                    <a:pt x="1089405" y="289053"/>
                  </a:lnTo>
                  <a:lnTo>
                    <a:pt x="1079754" y="294767"/>
                  </a:lnTo>
                  <a:lnTo>
                    <a:pt x="1077214" y="295403"/>
                  </a:lnTo>
                  <a:lnTo>
                    <a:pt x="1076325" y="296799"/>
                  </a:lnTo>
                  <a:lnTo>
                    <a:pt x="1071499" y="301244"/>
                  </a:lnTo>
                  <a:lnTo>
                    <a:pt x="1061846" y="306705"/>
                  </a:lnTo>
                  <a:lnTo>
                    <a:pt x="1052956" y="310516"/>
                  </a:lnTo>
                  <a:lnTo>
                    <a:pt x="1043431" y="315976"/>
                  </a:lnTo>
                  <a:lnTo>
                    <a:pt x="1033271" y="321437"/>
                  </a:lnTo>
                  <a:lnTo>
                    <a:pt x="1024508" y="325629"/>
                  </a:lnTo>
                  <a:lnTo>
                    <a:pt x="1015745" y="329311"/>
                  </a:lnTo>
                  <a:lnTo>
                    <a:pt x="993902" y="336297"/>
                  </a:lnTo>
                  <a:lnTo>
                    <a:pt x="972439" y="347092"/>
                  </a:lnTo>
                  <a:lnTo>
                    <a:pt x="957833" y="349378"/>
                  </a:lnTo>
                  <a:lnTo>
                    <a:pt x="943609" y="355219"/>
                  </a:lnTo>
                  <a:lnTo>
                    <a:pt x="919353" y="363093"/>
                  </a:lnTo>
                  <a:lnTo>
                    <a:pt x="890142" y="371222"/>
                  </a:lnTo>
                  <a:lnTo>
                    <a:pt x="863600" y="378080"/>
                  </a:lnTo>
                  <a:lnTo>
                    <a:pt x="846328" y="381509"/>
                  </a:lnTo>
                  <a:lnTo>
                    <a:pt x="828166" y="386716"/>
                  </a:lnTo>
                  <a:lnTo>
                    <a:pt x="808863" y="389255"/>
                  </a:lnTo>
                  <a:lnTo>
                    <a:pt x="790955" y="393955"/>
                  </a:lnTo>
                  <a:lnTo>
                    <a:pt x="771779" y="396241"/>
                  </a:lnTo>
                  <a:lnTo>
                    <a:pt x="752475" y="398907"/>
                  </a:lnTo>
                  <a:lnTo>
                    <a:pt x="734187" y="399797"/>
                  </a:lnTo>
                  <a:lnTo>
                    <a:pt x="715009" y="402210"/>
                  </a:lnTo>
                  <a:lnTo>
                    <a:pt x="705357" y="403480"/>
                  </a:lnTo>
                  <a:lnTo>
                    <a:pt x="695832" y="404368"/>
                  </a:lnTo>
                  <a:lnTo>
                    <a:pt x="677799" y="405257"/>
                  </a:lnTo>
                  <a:lnTo>
                    <a:pt x="673480" y="405130"/>
                  </a:lnTo>
                  <a:lnTo>
                    <a:pt x="670559" y="405892"/>
                  </a:lnTo>
                  <a:lnTo>
                    <a:pt x="669163" y="405004"/>
                  </a:lnTo>
                  <a:lnTo>
                    <a:pt x="659511" y="405892"/>
                  </a:lnTo>
                  <a:lnTo>
                    <a:pt x="639826" y="405257"/>
                  </a:lnTo>
                  <a:lnTo>
                    <a:pt x="604519" y="405638"/>
                  </a:lnTo>
                  <a:lnTo>
                    <a:pt x="567436" y="404368"/>
                  </a:lnTo>
                  <a:lnTo>
                    <a:pt x="552830" y="402591"/>
                  </a:lnTo>
                  <a:lnTo>
                    <a:pt x="548766" y="402336"/>
                  </a:lnTo>
                  <a:lnTo>
                    <a:pt x="544067" y="402082"/>
                  </a:lnTo>
                  <a:lnTo>
                    <a:pt x="535813" y="401829"/>
                  </a:lnTo>
                  <a:lnTo>
                    <a:pt x="519811" y="399288"/>
                  </a:lnTo>
                  <a:lnTo>
                    <a:pt x="502284" y="398146"/>
                  </a:lnTo>
                  <a:lnTo>
                    <a:pt x="470154" y="392811"/>
                  </a:lnTo>
                  <a:lnTo>
                    <a:pt x="436753" y="389255"/>
                  </a:lnTo>
                  <a:lnTo>
                    <a:pt x="428752" y="387097"/>
                  </a:lnTo>
                  <a:lnTo>
                    <a:pt x="420369" y="386461"/>
                  </a:lnTo>
                  <a:lnTo>
                    <a:pt x="382651" y="378461"/>
                  </a:lnTo>
                  <a:lnTo>
                    <a:pt x="345693" y="372746"/>
                  </a:lnTo>
                  <a:lnTo>
                    <a:pt x="309117" y="363474"/>
                  </a:lnTo>
                  <a:lnTo>
                    <a:pt x="272668" y="353568"/>
                  </a:lnTo>
                  <a:lnTo>
                    <a:pt x="265303" y="351410"/>
                  </a:lnTo>
                  <a:lnTo>
                    <a:pt x="248539" y="345822"/>
                  </a:lnTo>
                  <a:lnTo>
                    <a:pt x="229869" y="339853"/>
                  </a:lnTo>
                  <a:lnTo>
                    <a:pt x="212852" y="334011"/>
                  </a:lnTo>
                  <a:lnTo>
                    <a:pt x="195071" y="326263"/>
                  </a:lnTo>
                  <a:lnTo>
                    <a:pt x="176403" y="320422"/>
                  </a:lnTo>
                  <a:lnTo>
                    <a:pt x="158115" y="313563"/>
                  </a:lnTo>
                  <a:lnTo>
                    <a:pt x="138302" y="304928"/>
                  </a:lnTo>
                  <a:lnTo>
                    <a:pt x="119761" y="298959"/>
                  </a:lnTo>
                  <a:lnTo>
                    <a:pt x="104648" y="290196"/>
                  </a:lnTo>
                  <a:lnTo>
                    <a:pt x="91948" y="285116"/>
                  </a:lnTo>
                  <a:lnTo>
                    <a:pt x="77596" y="279147"/>
                  </a:lnTo>
                  <a:lnTo>
                    <a:pt x="65658" y="272288"/>
                  </a:lnTo>
                  <a:lnTo>
                    <a:pt x="56895" y="264668"/>
                  </a:lnTo>
                  <a:lnTo>
                    <a:pt x="47370" y="259080"/>
                  </a:lnTo>
                  <a:lnTo>
                    <a:pt x="38100" y="251842"/>
                  </a:lnTo>
                  <a:lnTo>
                    <a:pt x="28575" y="244349"/>
                  </a:lnTo>
                  <a:lnTo>
                    <a:pt x="21463" y="237617"/>
                  </a:lnTo>
                  <a:lnTo>
                    <a:pt x="14858" y="229236"/>
                  </a:lnTo>
                  <a:lnTo>
                    <a:pt x="7238" y="223140"/>
                  </a:lnTo>
                  <a:lnTo>
                    <a:pt x="1143" y="214757"/>
                  </a:lnTo>
                  <a:lnTo>
                    <a:pt x="1396" y="210567"/>
                  </a:lnTo>
                  <a:lnTo>
                    <a:pt x="1143" y="203581"/>
                  </a:lnTo>
                  <a:lnTo>
                    <a:pt x="126" y="196724"/>
                  </a:lnTo>
                  <a:lnTo>
                    <a:pt x="126" y="189611"/>
                  </a:lnTo>
                  <a:lnTo>
                    <a:pt x="0" y="185421"/>
                  </a:lnTo>
                  <a:lnTo>
                    <a:pt x="381" y="180975"/>
                  </a:lnTo>
                  <a:lnTo>
                    <a:pt x="1905" y="170688"/>
                  </a:lnTo>
                  <a:lnTo>
                    <a:pt x="3301" y="164719"/>
                  </a:lnTo>
                  <a:lnTo>
                    <a:pt x="3301" y="160274"/>
                  </a:lnTo>
                  <a:lnTo>
                    <a:pt x="5588" y="148082"/>
                  </a:lnTo>
                  <a:lnTo>
                    <a:pt x="10287" y="128524"/>
                  </a:lnTo>
                  <a:lnTo>
                    <a:pt x="14732" y="108712"/>
                  </a:lnTo>
                  <a:lnTo>
                    <a:pt x="21082" y="90171"/>
                  </a:lnTo>
                  <a:lnTo>
                    <a:pt x="26288" y="72772"/>
                  </a:lnTo>
                  <a:lnTo>
                    <a:pt x="31242" y="60199"/>
                  </a:lnTo>
                  <a:lnTo>
                    <a:pt x="36068" y="47244"/>
                  </a:lnTo>
                  <a:lnTo>
                    <a:pt x="43814" y="33782"/>
                  </a:lnTo>
                  <a:lnTo>
                    <a:pt x="48768" y="20955"/>
                  </a:lnTo>
                  <a:lnTo>
                    <a:pt x="62864" y="0"/>
                  </a:lnTo>
                  <a:lnTo>
                    <a:pt x="64769" y="1143"/>
                  </a:lnTo>
                  <a:lnTo>
                    <a:pt x="66167" y="1905"/>
                  </a:lnTo>
                  <a:lnTo>
                    <a:pt x="67818" y="2794"/>
                  </a:lnTo>
                  <a:lnTo>
                    <a:pt x="73151" y="5969"/>
                  </a:lnTo>
                  <a:lnTo>
                    <a:pt x="82803" y="11557"/>
                  </a:lnTo>
                  <a:lnTo>
                    <a:pt x="103124" y="23242"/>
                  </a:lnTo>
                  <a:lnTo>
                    <a:pt x="182244" y="66675"/>
                  </a:lnTo>
                  <a:lnTo>
                    <a:pt x="190245" y="68835"/>
                  </a:lnTo>
                  <a:lnTo>
                    <a:pt x="197104" y="72899"/>
                  </a:lnTo>
                  <a:lnTo>
                    <a:pt x="210439" y="80392"/>
                  </a:lnTo>
                  <a:lnTo>
                    <a:pt x="224408" y="86615"/>
                  </a:lnTo>
                  <a:lnTo>
                    <a:pt x="238887" y="92456"/>
                  </a:lnTo>
                  <a:lnTo>
                    <a:pt x="270129" y="104013"/>
                  </a:lnTo>
                  <a:lnTo>
                    <a:pt x="284479" y="109982"/>
                  </a:lnTo>
                  <a:lnTo>
                    <a:pt x="299974" y="114174"/>
                  </a:lnTo>
                  <a:lnTo>
                    <a:pt x="314959" y="118365"/>
                  </a:lnTo>
                  <a:lnTo>
                    <a:pt x="330707" y="122682"/>
                  </a:lnTo>
                  <a:lnTo>
                    <a:pt x="371982" y="130937"/>
                  </a:lnTo>
                  <a:lnTo>
                    <a:pt x="392683" y="133986"/>
                  </a:lnTo>
                  <a:lnTo>
                    <a:pt x="412115" y="138430"/>
                  </a:lnTo>
                  <a:lnTo>
                    <a:pt x="432816" y="141605"/>
                  </a:lnTo>
                  <a:lnTo>
                    <a:pt x="438784" y="142749"/>
                  </a:lnTo>
                  <a:lnTo>
                    <a:pt x="442849" y="143003"/>
                  </a:lnTo>
                  <a:lnTo>
                    <a:pt x="453516" y="144399"/>
                  </a:lnTo>
                  <a:lnTo>
                    <a:pt x="473709" y="147193"/>
                  </a:lnTo>
                  <a:lnTo>
                    <a:pt x="496062" y="151004"/>
                  </a:lnTo>
                  <a:lnTo>
                    <a:pt x="527684" y="153543"/>
                  </a:lnTo>
                  <a:lnTo>
                    <a:pt x="559434" y="156337"/>
                  </a:lnTo>
                  <a:lnTo>
                    <a:pt x="593852" y="158242"/>
                  </a:lnTo>
                  <a:lnTo>
                    <a:pt x="608456" y="159767"/>
                  </a:lnTo>
                  <a:lnTo>
                    <a:pt x="625729" y="160910"/>
                  </a:lnTo>
                  <a:lnTo>
                    <a:pt x="658367" y="161672"/>
                  </a:lnTo>
                  <a:lnTo>
                    <a:pt x="679830" y="163068"/>
                  </a:lnTo>
                  <a:lnTo>
                    <a:pt x="702564" y="162561"/>
                  </a:lnTo>
                  <a:lnTo>
                    <a:pt x="723011" y="161036"/>
                  </a:lnTo>
                  <a:lnTo>
                    <a:pt x="746379" y="158878"/>
                  </a:lnTo>
                  <a:lnTo>
                    <a:pt x="767461" y="157480"/>
                  </a:lnTo>
                  <a:lnTo>
                    <a:pt x="789178" y="154432"/>
                  </a:lnTo>
                  <a:lnTo>
                    <a:pt x="799718" y="151257"/>
                  </a:lnTo>
                  <a:lnTo>
                    <a:pt x="806577" y="150876"/>
                  </a:lnTo>
                  <a:lnTo>
                    <a:pt x="808736" y="150242"/>
                  </a:lnTo>
                  <a:lnTo>
                    <a:pt x="810641" y="151257"/>
                  </a:lnTo>
                  <a:lnTo>
                    <a:pt x="833754" y="146050"/>
                  </a:lnTo>
                  <a:lnTo>
                    <a:pt x="866266" y="138430"/>
                  </a:lnTo>
                  <a:lnTo>
                    <a:pt x="900429" y="133605"/>
                  </a:lnTo>
                  <a:lnTo>
                    <a:pt x="944371" y="122682"/>
                  </a:lnTo>
                  <a:lnTo>
                    <a:pt x="987043" y="113666"/>
                  </a:lnTo>
                  <a:lnTo>
                    <a:pt x="994917" y="111761"/>
                  </a:lnTo>
                  <a:lnTo>
                    <a:pt x="1007999" y="108205"/>
                  </a:lnTo>
                  <a:lnTo>
                    <a:pt x="1018540" y="105156"/>
                  </a:lnTo>
                  <a:lnTo>
                    <a:pt x="1027049" y="101600"/>
                  </a:lnTo>
                  <a:lnTo>
                    <a:pt x="1031620" y="101600"/>
                  </a:lnTo>
                  <a:lnTo>
                    <a:pt x="1035050" y="99315"/>
                  </a:lnTo>
                  <a:lnTo>
                    <a:pt x="1052703" y="95631"/>
                  </a:lnTo>
                  <a:lnTo>
                    <a:pt x="1069213" y="90043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6737515" y="3454400"/>
              <a:ext cx="293817" cy="295256"/>
            </a:xfrm>
            <a:custGeom>
              <a:avLst/>
              <a:gdLst/>
              <a:ahLst/>
              <a:cxnLst/>
              <a:rect l="0" t="0" r="0" b="0"/>
              <a:pathLst>
                <a:path w="293243" h="295529">
                  <a:moveTo>
                    <a:pt x="232917" y="267589"/>
                  </a:moveTo>
                  <a:lnTo>
                    <a:pt x="231266" y="266827"/>
                  </a:lnTo>
                  <a:lnTo>
                    <a:pt x="230504" y="268604"/>
                  </a:lnTo>
                  <a:lnTo>
                    <a:pt x="226694" y="270636"/>
                  </a:lnTo>
                  <a:lnTo>
                    <a:pt x="220472" y="274065"/>
                  </a:lnTo>
                  <a:lnTo>
                    <a:pt x="215900" y="278003"/>
                  </a:lnTo>
                  <a:lnTo>
                    <a:pt x="209677" y="281432"/>
                  </a:lnTo>
                  <a:lnTo>
                    <a:pt x="204469" y="282702"/>
                  </a:lnTo>
                  <a:lnTo>
                    <a:pt x="200405" y="282575"/>
                  </a:lnTo>
                  <a:lnTo>
                    <a:pt x="198374" y="286003"/>
                  </a:lnTo>
                  <a:lnTo>
                    <a:pt x="191262" y="286130"/>
                  </a:lnTo>
                  <a:lnTo>
                    <a:pt x="185292" y="289559"/>
                  </a:lnTo>
                  <a:lnTo>
                    <a:pt x="172085" y="292989"/>
                  </a:lnTo>
                  <a:lnTo>
                    <a:pt x="162432" y="294513"/>
                  </a:lnTo>
                  <a:lnTo>
                    <a:pt x="152653" y="295528"/>
                  </a:lnTo>
                  <a:lnTo>
                    <a:pt x="147065" y="294385"/>
                  </a:lnTo>
                  <a:lnTo>
                    <a:pt x="142366" y="294132"/>
                  </a:lnTo>
                  <a:lnTo>
                    <a:pt x="137414" y="295528"/>
                  </a:lnTo>
                  <a:lnTo>
                    <a:pt x="131317" y="294132"/>
                  </a:lnTo>
                  <a:lnTo>
                    <a:pt x="121157" y="292861"/>
                  </a:lnTo>
                  <a:lnTo>
                    <a:pt x="117728" y="290957"/>
                  </a:lnTo>
                  <a:lnTo>
                    <a:pt x="113411" y="291084"/>
                  </a:lnTo>
                  <a:lnTo>
                    <a:pt x="111887" y="289940"/>
                  </a:lnTo>
                  <a:lnTo>
                    <a:pt x="101727" y="288163"/>
                  </a:lnTo>
                  <a:lnTo>
                    <a:pt x="98298" y="286258"/>
                  </a:lnTo>
                  <a:lnTo>
                    <a:pt x="96519" y="285241"/>
                  </a:lnTo>
                  <a:lnTo>
                    <a:pt x="94741" y="284098"/>
                  </a:lnTo>
                  <a:lnTo>
                    <a:pt x="92075" y="285115"/>
                  </a:lnTo>
                  <a:lnTo>
                    <a:pt x="90804" y="284098"/>
                  </a:lnTo>
                  <a:lnTo>
                    <a:pt x="89027" y="283209"/>
                  </a:lnTo>
                  <a:lnTo>
                    <a:pt x="87249" y="282066"/>
                  </a:lnTo>
                  <a:lnTo>
                    <a:pt x="83947" y="280289"/>
                  </a:lnTo>
                  <a:lnTo>
                    <a:pt x="79121" y="277495"/>
                  </a:lnTo>
                  <a:lnTo>
                    <a:pt x="75691" y="275590"/>
                  </a:lnTo>
                  <a:lnTo>
                    <a:pt x="62229" y="267842"/>
                  </a:lnTo>
                  <a:lnTo>
                    <a:pt x="51562" y="259207"/>
                  </a:lnTo>
                  <a:lnTo>
                    <a:pt x="41275" y="249301"/>
                  </a:lnTo>
                  <a:lnTo>
                    <a:pt x="33527" y="240284"/>
                  </a:lnTo>
                  <a:lnTo>
                    <a:pt x="24764" y="228853"/>
                  </a:lnTo>
                  <a:lnTo>
                    <a:pt x="16890" y="214884"/>
                  </a:lnTo>
                  <a:lnTo>
                    <a:pt x="11429" y="201040"/>
                  </a:lnTo>
                  <a:lnTo>
                    <a:pt x="6350" y="186563"/>
                  </a:lnTo>
                  <a:lnTo>
                    <a:pt x="3682" y="171703"/>
                  </a:lnTo>
                  <a:lnTo>
                    <a:pt x="1524" y="163576"/>
                  </a:lnTo>
                  <a:lnTo>
                    <a:pt x="1269" y="156717"/>
                  </a:lnTo>
                  <a:lnTo>
                    <a:pt x="0" y="142621"/>
                  </a:lnTo>
                  <a:lnTo>
                    <a:pt x="1397" y="136905"/>
                  </a:lnTo>
                  <a:lnTo>
                    <a:pt x="762" y="129794"/>
                  </a:lnTo>
                  <a:lnTo>
                    <a:pt x="4064" y="116204"/>
                  </a:lnTo>
                  <a:lnTo>
                    <a:pt x="7365" y="102108"/>
                  </a:lnTo>
                  <a:lnTo>
                    <a:pt x="13462" y="87757"/>
                  </a:lnTo>
                  <a:lnTo>
                    <a:pt x="17272" y="81153"/>
                  </a:lnTo>
                  <a:lnTo>
                    <a:pt x="20065" y="76072"/>
                  </a:lnTo>
                  <a:lnTo>
                    <a:pt x="32257" y="58673"/>
                  </a:lnTo>
                  <a:lnTo>
                    <a:pt x="36702" y="50165"/>
                  </a:lnTo>
                  <a:lnTo>
                    <a:pt x="44323" y="45465"/>
                  </a:lnTo>
                  <a:lnTo>
                    <a:pt x="52577" y="34416"/>
                  </a:lnTo>
                  <a:lnTo>
                    <a:pt x="62356" y="29083"/>
                  </a:lnTo>
                  <a:lnTo>
                    <a:pt x="72771" y="21844"/>
                  </a:lnTo>
                  <a:lnTo>
                    <a:pt x="83692" y="14351"/>
                  </a:lnTo>
                  <a:lnTo>
                    <a:pt x="95377" y="9905"/>
                  </a:lnTo>
                  <a:lnTo>
                    <a:pt x="108585" y="6477"/>
                  </a:lnTo>
                  <a:lnTo>
                    <a:pt x="123189" y="3428"/>
                  </a:lnTo>
                  <a:lnTo>
                    <a:pt x="138176" y="889"/>
                  </a:lnTo>
                  <a:lnTo>
                    <a:pt x="152146" y="0"/>
                  </a:lnTo>
                  <a:lnTo>
                    <a:pt x="164846" y="1142"/>
                  </a:lnTo>
                  <a:lnTo>
                    <a:pt x="178562" y="3936"/>
                  </a:lnTo>
                  <a:lnTo>
                    <a:pt x="192024" y="7365"/>
                  </a:lnTo>
                  <a:lnTo>
                    <a:pt x="206248" y="13334"/>
                  </a:lnTo>
                  <a:lnTo>
                    <a:pt x="220090" y="20954"/>
                  </a:lnTo>
                  <a:lnTo>
                    <a:pt x="225043" y="23876"/>
                  </a:lnTo>
                  <a:lnTo>
                    <a:pt x="231266" y="27685"/>
                  </a:lnTo>
                  <a:lnTo>
                    <a:pt x="242442" y="36448"/>
                  </a:lnTo>
                  <a:lnTo>
                    <a:pt x="252222" y="46354"/>
                  </a:lnTo>
                  <a:lnTo>
                    <a:pt x="261747" y="56641"/>
                  </a:lnTo>
                  <a:lnTo>
                    <a:pt x="266446" y="63627"/>
                  </a:lnTo>
                  <a:lnTo>
                    <a:pt x="270382" y="68198"/>
                  </a:lnTo>
                  <a:lnTo>
                    <a:pt x="276860" y="80771"/>
                  </a:lnTo>
                  <a:lnTo>
                    <a:pt x="280035" y="86995"/>
                  </a:lnTo>
                  <a:lnTo>
                    <a:pt x="281939" y="95122"/>
                  </a:lnTo>
                  <a:lnTo>
                    <a:pt x="287401" y="109473"/>
                  </a:lnTo>
                  <a:lnTo>
                    <a:pt x="291084" y="122554"/>
                  </a:lnTo>
                  <a:lnTo>
                    <a:pt x="292862" y="134492"/>
                  </a:lnTo>
                  <a:lnTo>
                    <a:pt x="293242" y="146050"/>
                  </a:lnTo>
                  <a:lnTo>
                    <a:pt x="292353" y="159130"/>
                  </a:lnTo>
                  <a:lnTo>
                    <a:pt x="291591" y="172211"/>
                  </a:lnTo>
                  <a:lnTo>
                    <a:pt x="289052" y="184022"/>
                  </a:lnTo>
                  <a:lnTo>
                    <a:pt x="284226" y="196596"/>
                  </a:lnTo>
                  <a:lnTo>
                    <a:pt x="280415" y="207645"/>
                  </a:lnTo>
                  <a:lnTo>
                    <a:pt x="276605" y="214503"/>
                  </a:lnTo>
                  <a:lnTo>
                    <a:pt x="272668" y="221234"/>
                  </a:lnTo>
                  <a:lnTo>
                    <a:pt x="268731" y="227965"/>
                  </a:lnTo>
                  <a:lnTo>
                    <a:pt x="264794" y="234569"/>
                  </a:lnTo>
                  <a:lnTo>
                    <a:pt x="259461" y="240538"/>
                  </a:lnTo>
                  <a:lnTo>
                    <a:pt x="257428" y="243840"/>
                  </a:lnTo>
                  <a:lnTo>
                    <a:pt x="255397" y="247396"/>
                  </a:lnTo>
                  <a:lnTo>
                    <a:pt x="250952" y="251586"/>
                  </a:lnTo>
                  <a:lnTo>
                    <a:pt x="248792" y="252095"/>
                  </a:lnTo>
                  <a:lnTo>
                    <a:pt x="246634" y="255651"/>
                  </a:lnTo>
                  <a:lnTo>
                    <a:pt x="239522" y="260477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6465933" y="3695685"/>
              <a:ext cx="363697" cy="468283"/>
            </a:xfrm>
            <a:custGeom>
              <a:avLst/>
              <a:gdLst/>
              <a:ahLst/>
              <a:cxnLst/>
              <a:rect l="0" t="0" r="0" b="0"/>
              <a:pathLst>
                <a:path w="363982" h="469266">
                  <a:moveTo>
                    <a:pt x="347344" y="35306"/>
                  </a:moveTo>
                  <a:lnTo>
                    <a:pt x="350392" y="37210"/>
                  </a:lnTo>
                  <a:lnTo>
                    <a:pt x="355854" y="40004"/>
                  </a:lnTo>
                  <a:lnTo>
                    <a:pt x="358775" y="41783"/>
                  </a:lnTo>
                  <a:lnTo>
                    <a:pt x="360553" y="42798"/>
                  </a:lnTo>
                  <a:lnTo>
                    <a:pt x="362330" y="43941"/>
                  </a:lnTo>
                  <a:lnTo>
                    <a:pt x="363981" y="44703"/>
                  </a:lnTo>
                  <a:lnTo>
                    <a:pt x="331596" y="102234"/>
                  </a:lnTo>
                  <a:lnTo>
                    <a:pt x="297433" y="158622"/>
                  </a:lnTo>
                  <a:lnTo>
                    <a:pt x="278256" y="196341"/>
                  </a:lnTo>
                  <a:lnTo>
                    <a:pt x="267589" y="215010"/>
                  </a:lnTo>
                  <a:lnTo>
                    <a:pt x="257555" y="236346"/>
                  </a:lnTo>
                  <a:lnTo>
                    <a:pt x="241680" y="276352"/>
                  </a:lnTo>
                  <a:lnTo>
                    <a:pt x="227330" y="317119"/>
                  </a:lnTo>
                  <a:lnTo>
                    <a:pt x="215645" y="352933"/>
                  </a:lnTo>
                  <a:lnTo>
                    <a:pt x="208026" y="390778"/>
                  </a:lnTo>
                  <a:lnTo>
                    <a:pt x="204089" y="408685"/>
                  </a:lnTo>
                  <a:lnTo>
                    <a:pt x="201421" y="429514"/>
                  </a:lnTo>
                  <a:lnTo>
                    <a:pt x="196850" y="469265"/>
                  </a:lnTo>
                  <a:lnTo>
                    <a:pt x="181355" y="465073"/>
                  </a:lnTo>
                  <a:lnTo>
                    <a:pt x="167005" y="459104"/>
                  </a:lnTo>
                  <a:lnTo>
                    <a:pt x="135763" y="447547"/>
                  </a:lnTo>
                  <a:lnTo>
                    <a:pt x="121284" y="441706"/>
                  </a:lnTo>
                  <a:lnTo>
                    <a:pt x="107315" y="435483"/>
                  </a:lnTo>
                  <a:lnTo>
                    <a:pt x="93980" y="427990"/>
                  </a:lnTo>
                  <a:lnTo>
                    <a:pt x="87121" y="423926"/>
                  </a:lnTo>
                  <a:lnTo>
                    <a:pt x="79120" y="421766"/>
                  </a:lnTo>
                  <a:lnTo>
                    <a:pt x="0" y="378333"/>
                  </a:lnTo>
                  <a:lnTo>
                    <a:pt x="8763" y="358521"/>
                  </a:lnTo>
                  <a:lnTo>
                    <a:pt x="18414" y="341757"/>
                  </a:lnTo>
                  <a:lnTo>
                    <a:pt x="26670" y="327152"/>
                  </a:lnTo>
                  <a:lnTo>
                    <a:pt x="35306" y="311658"/>
                  </a:lnTo>
                  <a:lnTo>
                    <a:pt x="42164" y="295402"/>
                  </a:lnTo>
                  <a:lnTo>
                    <a:pt x="49910" y="281813"/>
                  </a:lnTo>
                  <a:lnTo>
                    <a:pt x="56515" y="270256"/>
                  </a:lnTo>
                  <a:lnTo>
                    <a:pt x="64007" y="256794"/>
                  </a:lnTo>
                  <a:lnTo>
                    <a:pt x="70866" y="244856"/>
                  </a:lnTo>
                  <a:lnTo>
                    <a:pt x="78485" y="231521"/>
                  </a:lnTo>
                  <a:lnTo>
                    <a:pt x="87121" y="216281"/>
                  </a:lnTo>
                  <a:lnTo>
                    <a:pt x="95630" y="200787"/>
                  </a:lnTo>
                  <a:lnTo>
                    <a:pt x="107060" y="185292"/>
                  </a:lnTo>
                  <a:lnTo>
                    <a:pt x="118237" y="169417"/>
                  </a:lnTo>
                  <a:lnTo>
                    <a:pt x="130682" y="151891"/>
                  </a:lnTo>
                  <a:lnTo>
                    <a:pt x="143637" y="132460"/>
                  </a:lnTo>
                  <a:lnTo>
                    <a:pt x="158242" y="114300"/>
                  </a:lnTo>
                  <a:lnTo>
                    <a:pt x="173228" y="95884"/>
                  </a:lnTo>
                  <a:lnTo>
                    <a:pt x="192024" y="78104"/>
                  </a:lnTo>
                  <a:lnTo>
                    <a:pt x="201294" y="69722"/>
                  </a:lnTo>
                  <a:lnTo>
                    <a:pt x="212090" y="62610"/>
                  </a:lnTo>
                  <a:lnTo>
                    <a:pt x="221868" y="52577"/>
                  </a:lnTo>
                  <a:lnTo>
                    <a:pt x="232664" y="45465"/>
                  </a:lnTo>
                  <a:lnTo>
                    <a:pt x="243713" y="37972"/>
                  </a:lnTo>
                  <a:lnTo>
                    <a:pt x="255269" y="29464"/>
                  </a:lnTo>
                  <a:lnTo>
                    <a:pt x="266065" y="22097"/>
                  </a:lnTo>
                  <a:lnTo>
                    <a:pt x="279527" y="14223"/>
                  </a:lnTo>
                  <a:lnTo>
                    <a:pt x="291718" y="7746"/>
                  </a:lnTo>
                  <a:lnTo>
                    <a:pt x="305054" y="0"/>
                  </a:lnTo>
                  <a:lnTo>
                    <a:pt x="312928" y="8763"/>
                  </a:lnTo>
                  <a:lnTo>
                    <a:pt x="323088" y="19050"/>
                  </a:lnTo>
                  <a:lnTo>
                    <a:pt x="333755" y="27558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6662870" y="3738545"/>
              <a:ext cx="255699" cy="465107"/>
            </a:xfrm>
            <a:custGeom>
              <a:avLst/>
              <a:gdLst/>
              <a:ahLst/>
              <a:cxnLst/>
              <a:rect l="0" t="0" r="0" b="0"/>
              <a:pathLst>
                <a:path w="255397" h="464694">
                  <a:moveTo>
                    <a:pt x="166751" y="890"/>
                  </a:moveTo>
                  <a:lnTo>
                    <a:pt x="169417" y="0"/>
                  </a:lnTo>
                  <a:lnTo>
                    <a:pt x="171195" y="1017"/>
                  </a:lnTo>
                  <a:lnTo>
                    <a:pt x="173101" y="2032"/>
                  </a:lnTo>
                  <a:lnTo>
                    <a:pt x="176276" y="4065"/>
                  </a:lnTo>
                  <a:lnTo>
                    <a:pt x="186690" y="5461"/>
                  </a:lnTo>
                  <a:lnTo>
                    <a:pt x="188214" y="6605"/>
                  </a:lnTo>
                  <a:lnTo>
                    <a:pt x="192531" y="6478"/>
                  </a:lnTo>
                  <a:lnTo>
                    <a:pt x="195960" y="8382"/>
                  </a:lnTo>
                  <a:lnTo>
                    <a:pt x="205993" y="9780"/>
                  </a:lnTo>
                  <a:lnTo>
                    <a:pt x="212217" y="11049"/>
                  </a:lnTo>
                  <a:lnTo>
                    <a:pt x="217042" y="9653"/>
                  </a:lnTo>
                  <a:lnTo>
                    <a:pt x="221615" y="10034"/>
                  </a:lnTo>
                  <a:lnTo>
                    <a:pt x="227330" y="11176"/>
                  </a:lnTo>
                  <a:lnTo>
                    <a:pt x="237235" y="10034"/>
                  </a:lnTo>
                  <a:lnTo>
                    <a:pt x="246888" y="8510"/>
                  </a:lnTo>
                  <a:lnTo>
                    <a:pt x="247395" y="42799"/>
                  </a:lnTo>
                  <a:lnTo>
                    <a:pt x="248030" y="76455"/>
                  </a:lnTo>
                  <a:lnTo>
                    <a:pt x="248157" y="91949"/>
                  </a:lnTo>
                  <a:lnTo>
                    <a:pt x="250063" y="108840"/>
                  </a:lnTo>
                  <a:lnTo>
                    <a:pt x="252221" y="143765"/>
                  </a:lnTo>
                  <a:lnTo>
                    <a:pt x="252983" y="161925"/>
                  </a:lnTo>
                  <a:lnTo>
                    <a:pt x="255396" y="181484"/>
                  </a:lnTo>
                  <a:lnTo>
                    <a:pt x="255016" y="221235"/>
                  </a:lnTo>
                  <a:lnTo>
                    <a:pt x="254634" y="261112"/>
                  </a:lnTo>
                  <a:lnTo>
                    <a:pt x="254380" y="301244"/>
                  </a:lnTo>
                  <a:lnTo>
                    <a:pt x="251079" y="321565"/>
                  </a:lnTo>
                  <a:lnTo>
                    <a:pt x="250190" y="343281"/>
                  </a:lnTo>
                  <a:lnTo>
                    <a:pt x="246888" y="364110"/>
                  </a:lnTo>
                  <a:lnTo>
                    <a:pt x="243205" y="386588"/>
                  </a:lnTo>
                  <a:lnTo>
                    <a:pt x="241427" y="405385"/>
                  </a:lnTo>
                  <a:lnTo>
                    <a:pt x="236981" y="425197"/>
                  </a:lnTo>
                  <a:lnTo>
                    <a:pt x="235712" y="435611"/>
                  </a:lnTo>
                  <a:lnTo>
                    <a:pt x="233680" y="439040"/>
                  </a:lnTo>
                  <a:lnTo>
                    <a:pt x="232537" y="444755"/>
                  </a:lnTo>
                  <a:lnTo>
                    <a:pt x="227710" y="464693"/>
                  </a:lnTo>
                  <a:lnTo>
                    <a:pt x="196088" y="462154"/>
                  </a:lnTo>
                  <a:lnTo>
                    <a:pt x="173735" y="458343"/>
                  </a:lnTo>
                  <a:lnTo>
                    <a:pt x="153542" y="455549"/>
                  </a:lnTo>
                  <a:lnTo>
                    <a:pt x="142875" y="454153"/>
                  </a:lnTo>
                  <a:lnTo>
                    <a:pt x="138556" y="453772"/>
                  </a:lnTo>
                  <a:lnTo>
                    <a:pt x="132842" y="452374"/>
                  </a:lnTo>
                  <a:lnTo>
                    <a:pt x="112141" y="449580"/>
                  </a:lnTo>
                  <a:lnTo>
                    <a:pt x="92709" y="445136"/>
                  </a:lnTo>
                  <a:lnTo>
                    <a:pt x="72008" y="442087"/>
                  </a:lnTo>
                  <a:lnTo>
                    <a:pt x="30226" y="433832"/>
                  </a:lnTo>
                  <a:lnTo>
                    <a:pt x="14985" y="429515"/>
                  </a:lnTo>
                  <a:lnTo>
                    <a:pt x="0" y="425324"/>
                  </a:lnTo>
                  <a:lnTo>
                    <a:pt x="4317" y="385573"/>
                  </a:lnTo>
                  <a:lnTo>
                    <a:pt x="7239" y="364744"/>
                  </a:lnTo>
                  <a:lnTo>
                    <a:pt x="11176" y="346837"/>
                  </a:lnTo>
                  <a:lnTo>
                    <a:pt x="18795" y="308992"/>
                  </a:lnTo>
                  <a:lnTo>
                    <a:pt x="30606" y="272924"/>
                  </a:lnTo>
                  <a:lnTo>
                    <a:pt x="44830" y="232411"/>
                  </a:lnTo>
                  <a:lnTo>
                    <a:pt x="60705" y="192024"/>
                  </a:lnTo>
                  <a:lnTo>
                    <a:pt x="70612" y="170942"/>
                  </a:lnTo>
                  <a:lnTo>
                    <a:pt x="81280" y="152400"/>
                  </a:lnTo>
                  <a:lnTo>
                    <a:pt x="100583" y="114681"/>
                  </a:lnTo>
                  <a:lnTo>
                    <a:pt x="134492" y="58167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983686" y="3709972"/>
              <a:ext cx="279523" cy="473045"/>
            </a:xfrm>
            <a:custGeom>
              <a:avLst/>
              <a:gdLst/>
              <a:ahLst/>
              <a:cxnLst/>
              <a:rect l="0" t="0" r="0" b="0"/>
              <a:pathLst>
                <a:path w="279529" h="473457">
                  <a:moveTo>
                    <a:pt x="279528" y="473456"/>
                  </a:moveTo>
                  <a:lnTo>
                    <a:pt x="279146" y="473456"/>
                  </a:lnTo>
                  <a:lnTo>
                    <a:pt x="273305" y="452374"/>
                  </a:lnTo>
                  <a:lnTo>
                    <a:pt x="266828" y="432436"/>
                  </a:lnTo>
                  <a:lnTo>
                    <a:pt x="259970" y="413005"/>
                  </a:lnTo>
                  <a:lnTo>
                    <a:pt x="250698" y="394590"/>
                  </a:lnTo>
                  <a:lnTo>
                    <a:pt x="231268" y="354457"/>
                  </a:lnTo>
                  <a:lnTo>
                    <a:pt x="213233" y="312293"/>
                  </a:lnTo>
                  <a:lnTo>
                    <a:pt x="193675" y="272161"/>
                  </a:lnTo>
                  <a:lnTo>
                    <a:pt x="176911" y="231267"/>
                  </a:lnTo>
                  <a:lnTo>
                    <a:pt x="166497" y="209805"/>
                  </a:lnTo>
                  <a:lnTo>
                    <a:pt x="155703" y="190247"/>
                  </a:lnTo>
                  <a:lnTo>
                    <a:pt x="144654" y="170561"/>
                  </a:lnTo>
                  <a:lnTo>
                    <a:pt x="133985" y="150623"/>
                  </a:lnTo>
                  <a:lnTo>
                    <a:pt x="133985" y="151004"/>
                  </a:lnTo>
                  <a:lnTo>
                    <a:pt x="122174" y="132969"/>
                  </a:lnTo>
                  <a:lnTo>
                    <a:pt x="109983" y="114809"/>
                  </a:lnTo>
                  <a:lnTo>
                    <a:pt x="95505" y="97410"/>
                  </a:lnTo>
                  <a:lnTo>
                    <a:pt x="80772" y="80265"/>
                  </a:lnTo>
                  <a:lnTo>
                    <a:pt x="58801" y="56261"/>
                  </a:lnTo>
                  <a:lnTo>
                    <a:pt x="48133" y="43688"/>
                  </a:lnTo>
                  <a:lnTo>
                    <a:pt x="35815" y="34544"/>
                  </a:lnTo>
                  <a:lnTo>
                    <a:pt x="19558" y="16003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19940" y="15748"/>
                  </a:lnTo>
                  <a:lnTo>
                    <a:pt x="36069" y="34163"/>
                  </a:lnTo>
                  <a:lnTo>
                    <a:pt x="48515" y="43435"/>
                  </a:lnTo>
                  <a:lnTo>
                    <a:pt x="59183" y="56007"/>
                  </a:lnTo>
                  <a:lnTo>
                    <a:pt x="81026" y="80011"/>
                  </a:lnTo>
                  <a:lnTo>
                    <a:pt x="95758" y="97155"/>
                  </a:lnTo>
                  <a:lnTo>
                    <a:pt x="110236" y="114555"/>
                  </a:lnTo>
                  <a:lnTo>
                    <a:pt x="122556" y="132588"/>
                  </a:lnTo>
                  <a:lnTo>
                    <a:pt x="134240" y="150496"/>
                  </a:lnTo>
                  <a:lnTo>
                    <a:pt x="134240" y="150623"/>
                  </a:lnTo>
                  <a:lnTo>
                    <a:pt x="144908" y="170561"/>
                  </a:lnTo>
                  <a:lnTo>
                    <a:pt x="144908" y="170435"/>
                  </a:lnTo>
                  <a:lnTo>
                    <a:pt x="156083" y="190119"/>
                  </a:lnTo>
                  <a:lnTo>
                    <a:pt x="156083" y="190247"/>
                  </a:lnTo>
                  <a:lnTo>
                    <a:pt x="166879" y="209805"/>
                  </a:lnTo>
                  <a:lnTo>
                    <a:pt x="177166" y="231267"/>
                  </a:lnTo>
                  <a:lnTo>
                    <a:pt x="194057" y="272161"/>
                  </a:lnTo>
                  <a:lnTo>
                    <a:pt x="213487" y="312293"/>
                  </a:lnTo>
                  <a:lnTo>
                    <a:pt x="231648" y="354457"/>
                  </a:lnTo>
                  <a:lnTo>
                    <a:pt x="250953" y="394590"/>
                  </a:lnTo>
                  <a:lnTo>
                    <a:pt x="260350" y="413005"/>
                  </a:lnTo>
                  <a:lnTo>
                    <a:pt x="267082" y="432436"/>
                  </a:lnTo>
                  <a:lnTo>
                    <a:pt x="273558" y="4523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7018626" y="3662350"/>
              <a:ext cx="430401" cy="471457"/>
            </a:xfrm>
            <a:custGeom>
              <a:avLst/>
              <a:gdLst/>
              <a:ahLst/>
              <a:cxnLst/>
              <a:rect l="0" t="0" r="0" b="0"/>
              <a:pathLst>
                <a:path w="431166" h="471171">
                  <a:moveTo>
                    <a:pt x="0" y="381"/>
                  </a:moveTo>
                  <a:lnTo>
                    <a:pt x="0" y="0"/>
                  </a:lnTo>
                  <a:lnTo>
                    <a:pt x="29591" y="10414"/>
                  </a:lnTo>
                  <a:lnTo>
                    <a:pt x="60579" y="21716"/>
                  </a:lnTo>
                  <a:lnTo>
                    <a:pt x="91947" y="33146"/>
                  </a:lnTo>
                  <a:lnTo>
                    <a:pt x="123190" y="48640"/>
                  </a:lnTo>
                  <a:lnTo>
                    <a:pt x="143002" y="60197"/>
                  </a:lnTo>
                  <a:lnTo>
                    <a:pt x="162814" y="71501"/>
                  </a:lnTo>
                  <a:lnTo>
                    <a:pt x="182880" y="83312"/>
                  </a:lnTo>
                  <a:lnTo>
                    <a:pt x="183133" y="83312"/>
                  </a:lnTo>
                  <a:lnTo>
                    <a:pt x="202056" y="96520"/>
                  </a:lnTo>
                  <a:lnTo>
                    <a:pt x="220599" y="111251"/>
                  </a:lnTo>
                  <a:lnTo>
                    <a:pt x="230378" y="116839"/>
                  </a:lnTo>
                  <a:lnTo>
                    <a:pt x="239649" y="124587"/>
                  </a:lnTo>
                  <a:lnTo>
                    <a:pt x="256920" y="140970"/>
                  </a:lnTo>
                  <a:lnTo>
                    <a:pt x="272288" y="156845"/>
                  </a:lnTo>
                  <a:lnTo>
                    <a:pt x="287019" y="169545"/>
                  </a:lnTo>
                  <a:lnTo>
                    <a:pt x="299466" y="183388"/>
                  </a:lnTo>
                  <a:lnTo>
                    <a:pt x="311530" y="197358"/>
                  </a:lnTo>
                  <a:lnTo>
                    <a:pt x="322960" y="212597"/>
                  </a:lnTo>
                  <a:lnTo>
                    <a:pt x="334771" y="226314"/>
                  </a:lnTo>
                  <a:lnTo>
                    <a:pt x="344931" y="243332"/>
                  </a:lnTo>
                  <a:lnTo>
                    <a:pt x="356107" y="258826"/>
                  </a:lnTo>
                  <a:lnTo>
                    <a:pt x="366649" y="275716"/>
                  </a:lnTo>
                  <a:lnTo>
                    <a:pt x="374395" y="289306"/>
                  </a:lnTo>
                  <a:lnTo>
                    <a:pt x="374395" y="289433"/>
                  </a:lnTo>
                  <a:lnTo>
                    <a:pt x="381507" y="304672"/>
                  </a:lnTo>
                  <a:lnTo>
                    <a:pt x="389381" y="317753"/>
                  </a:lnTo>
                  <a:lnTo>
                    <a:pt x="396240" y="333120"/>
                  </a:lnTo>
                  <a:lnTo>
                    <a:pt x="401574" y="347599"/>
                  </a:lnTo>
                  <a:lnTo>
                    <a:pt x="408558" y="362458"/>
                  </a:lnTo>
                  <a:lnTo>
                    <a:pt x="412750" y="378459"/>
                  </a:lnTo>
                  <a:lnTo>
                    <a:pt x="417194" y="394589"/>
                  </a:lnTo>
                  <a:lnTo>
                    <a:pt x="420878" y="414274"/>
                  </a:lnTo>
                  <a:lnTo>
                    <a:pt x="426212" y="437641"/>
                  </a:lnTo>
                  <a:lnTo>
                    <a:pt x="427735" y="453897"/>
                  </a:lnTo>
                  <a:lnTo>
                    <a:pt x="431165" y="471170"/>
                  </a:lnTo>
                  <a:lnTo>
                    <a:pt x="430783" y="471170"/>
                  </a:lnTo>
                  <a:lnTo>
                    <a:pt x="427608" y="453897"/>
                  </a:lnTo>
                  <a:lnTo>
                    <a:pt x="425830" y="437641"/>
                  </a:lnTo>
                  <a:lnTo>
                    <a:pt x="420624" y="414274"/>
                  </a:lnTo>
                  <a:lnTo>
                    <a:pt x="416941" y="394589"/>
                  </a:lnTo>
                  <a:lnTo>
                    <a:pt x="412368" y="378459"/>
                  </a:lnTo>
                  <a:lnTo>
                    <a:pt x="408178" y="362458"/>
                  </a:lnTo>
                  <a:lnTo>
                    <a:pt x="401319" y="347599"/>
                  </a:lnTo>
                  <a:lnTo>
                    <a:pt x="395858" y="333120"/>
                  </a:lnTo>
                  <a:lnTo>
                    <a:pt x="389128" y="317753"/>
                  </a:lnTo>
                  <a:lnTo>
                    <a:pt x="381127" y="304672"/>
                  </a:lnTo>
                  <a:lnTo>
                    <a:pt x="374142" y="289433"/>
                  </a:lnTo>
                  <a:lnTo>
                    <a:pt x="366394" y="275970"/>
                  </a:lnTo>
                  <a:lnTo>
                    <a:pt x="366394" y="276097"/>
                  </a:lnTo>
                  <a:lnTo>
                    <a:pt x="355854" y="259080"/>
                  </a:lnTo>
                  <a:lnTo>
                    <a:pt x="344551" y="243713"/>
                  </a:lnTo>
                  <a:lnTo>
                    <a:pt x="334517" y="226568"/>
                  </a:lnTo>
                  <a:lnTo>
                    <a:pt x="322580" y="212851"/>
                  </a:lnTo>
                  <a:lnTo>
                    <a:pt x="311150" y="197612"/>
                  </a:lnTo>
                  <a:lnTo>
                    <a:pt x="299084" y="183769"/>
                  </a:lnTo>
                  <a:lnTo>
                    <a:pt x="286766" y="169926"/>
                  </a:lnTo>
                  <a:lnTo>
                    <a:pt x="271906" y="157099"/>
                  </a:lnTo>
                  <a:lnTo>
                    <a:pt x="256667" y="141224"/>
                  </a:lnTo>
                  <a:lnTo>
                    <a:pt x="239267" y="124840"/>
                  </a:lnTo>
                  <a:lnTo>
                    <a:pt x="229996" y="117094"/>
                  </a:lnTo>
                  <a:lnTo>
                    <a:pt x="220471" y="111506"/>
                  </a:lnTo>
                  <a:lnTo>
                    <a:pt x="201803" y="96774"/>
                  </a:lnTo>
                  <a:lnTo>
                    <a:pt x="182753" y="83439"/>
                  </a:lnTo>
                  <a:lnTo>
                    <a:pt x="162687" y="71755"/>
                  </a:lnTo>
                  <a:lnTo>
                    <a:pt x="142875" y="60451"/>
                  </a:lnTo>
                  <a:lnTo>
                    <a:pt x="123190" y="48895"/>
                  </a:lnTo>
                  <a:lnTo>
                    <a:pt x="91947" y="33527"/>
                  </a:lnTo>
                  <a:lnTo>
                    <a:pt x="60579" y="21970"/>
                  </a:lnTo>
                  <a:lnTo>
                    <a:pt x="29591" y="107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263209" y="4133807"/>
              <a:ext cx="185819" cy="49210"/>
            </a:xfrm>
            <a:custGeom>
              <a:avLst/>
              <a:gdLst/>
              <a:ahLst/>
              <a:cxnLst/>
              <a:rect l="0" t="0" r="0" b="0"/>
              <a:pathLst>
                <a:path w="185420" h="50294">
                  <a:moveTo>
                    <a:pt x="185419" y="0"/>
                  </a:moveTo>
                  <a:lnTo>
                    <a:pt x="185419" y="381"/>
                  </a:lnTo>
                  <a:lnTo>
                    <a:pt x="168782" y="6731"/>
                  </a:lnTo>
                  <a:lnTo>
                    <a:pt x="151891" y="12574"/>
                  </a:lnTo>
                  <a:lnTo>
                    <a:pt x="134112" y="16256"/>
                  </a:lnTo>
                  <a:lnTo>
                    <a:pt x="130937" y="18288"/>
                  </a:lnTo>
                  <a:lnTo>
                    <a:pt x="126618" y="18288"/>
                  </a:lnTo>
                  <a:lnTo>
                    <a:pt x="117855" y="21972"/>
                  </a:lnTo>
                  <a:lnTo>
                    <a:pt x="107061" y="24766"/>
                  </a:lnTo>
                  <a:lnTo>
                    <a:pt x="94106" y="28449"/>
                  </a:lnTo>
                  <a:lnTo>
                    <a:pt x="86232" y="30735"/>
                  </a:lnTo>
                  <a:lnTo>
                    <a:pt x="43433" y="39624"/>
                  </a:lnTo>
                  <a:lnTo>
                    <a:pt x="0" y="50293"/>
                  </a:lnTo>
                  <a:lnTo>
                    <a:pt x="0" y="50038"/>
                  </a:lnTo>
                  <a:lnTo>
                    <a:pt x="43433" y="39243"/>
                  </a:lnTo>
                  <a:lnTo>
                    <a:pt x="86232" y="30354"/>
                  </a:lnTo>
                  <a:lnTo>
                    <a:pt x="94106" y="28194"/>
                  </a:lnTo>
                  <a:lnTo>
                    <a:pt x="107061" y="24512"/>
                  </a:lnTo>
                  <a:lnTo>
                    <a:pt x="117855" y="21718"/>
                  </a:lnTo>
                  <a:lnTo>
                    <a:pt x="126618" y="17907"/>
                  </a:lnTo>
                  <a:lnTo>
                    <a:pt x="130937" y="17907"/>
                  </a:lnTo>
                  <a:lnTo>
                    <a:pt x="134112" y="15875"/>
                  </a:lnTo>
                  <a:lnTo>
                    <a:pt x="151891" y="12319"/>
                  </a:lnTo>
                  <a:lnTo>
                    <a:pt x="168782" y="63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6362700" y="4049675"/>
              <a:ext cx="1156208" cy="406374"/>
            </a:xfrm>
            <a:custGeom>
              <a:avLst/>
              <a:gdLst/>
              <a:ahLst/>
              <a:cxnLst/>
              <a:rect l="0" t="0" r="0" b="0"/>
              <a:pathLst>
                <a:path w="1156208" h="406146">
                  <a:moveTo>
                    <a:pt x="103251" y="23241"/>
                  </a:moveTo>
                  <a:lnTo>
                    <a:pt x="103123" y="23494"/>
                  </a:lnTo>
                  <a:lnTo>
                    <a:pt x="82803" y="11811"/>
                  </a:lnTo>
                  <a:lnTo>
                    <a:pt x="73152" y="6223"/>
                  </a:lnTo>
                  <a:lnTo>
                    <a:pt x="67817" y="3175"/>
                  </a:lnTo>
                  <a:lnTo>
                    <a:pt x="66166" y="2031"/>
                  </a:lnTo>
                  <a:lnTo>
                    <a:pt x="64896" y="1397"/>
                  </a:lnTo>
                  <a:lnTo>
                    <a:pt x="64770" y="1397"/>
                  </a:lnTo>
                  <a:lnTo>
                    <a:pt x="62991" y="381"/>
                  </a:lnTo>
                  <a:lnTo>
                    <a:pt x="49021" y="21081"/>
                  </a:lnTo>
                  <a:lnTo>
                    <a:pt x="43941" y="33908"/>
                  </a:lnTo>
                  <a:lnTo>
                    <a:pt x="36321" y="47370"/>
                  </a:lnTo>
                  <a:lnTo>
                    <a:pt x="31496" y="60198"/>
                  </a:lnTo>
                  <a:lnTo>
                    <a:pt x="26542" y="72898"/>
                  </a:lnTo>
                  <a:lnTo>
                    <a:pt x="21335" y="90297"/>
                  </a:lnTo>
                  <a:lnTo>
                    <a:pt x="14859" y="108838"/>
                  </a:lnTo>
                  <a:lnTo>
                    <a:pt x="10540" y="128650"/>
                  </a:lnTo>
                  <a:lnTo>
                    <a:pt x="5841" y="148208"/>
                  </a:lnTo>
                  <a:lnTo>
                    <a:pt x="3555" y="160400"/>
                  </a:lnTo>
                  <a:lnTo>
                    <a:pt x="3555" y="164845"/>
                  </a:lnTo>
                  <a:lnTo>
                    <a:pt x="2159" y="170814"/>
                  </a:lnTo>
                  <a:lnTo>
                    <a:pt x="634" y="181101"/>
                  </a:lnTo>
                  <a:lnTo>
                    <a:pt x="253" y="185547"/>
                  </a:lnTo>
                  <a:lnTo>
                    <a:pt x="508" y="189737"/>
                  </a:lnTo>
                  <a:lnTo>
                    <a:pt x="508" y="196850"/>
                  </a:lnTo>
                  <a:lnTo>
                    <a:pt x="1396" y="203707"/>
                  </a:lnTo>
                  <a:lnTo>
                    <a:pt x="1651" y="210693"/>
                  </a:lnTo>
                  <a:lnTo>
                    <a:pt x="1396" y="214883"/>
                  </a:lnTo>
                  <a:lnTo>
                    <a:pt x="7620" y="223138"/>
                  </a:lnTo>
                  <a:lnTo>
                    <a:pt x="15113" y="229235"/>
                  </a:lnTo>
                  <a:lnTo>
                    <a:pt x="21844" y="237617"/>
                  </a:lnTo>
                  <a:lnTo>
                    <a:pt x="28955" y="244348"/>
                  </a:lnTo>
                  <a:lnTo>
                    <a:pt x="38353" y="251713"/>
                  </a:lnTo>
                  <a:lnTo>
                    <a:pt x="47625" y="259080"/>
                  </a:lnTo>
                  <a:lnTo>
                    <a:pt x="57150" y="264668"/>
                  </a:lnTo>
                  <a:lnTo>
                    <a:pt x="66040" y="272287"/>
                  </a:lnTo>
                  <a:lnTo>
                    <a:pt x="77723" y="279145"/>
                  </a:lnTo>
                  <a:lnTo>
                    <a:pt x="92075" y="285114"/>
                  </a:lnTo>
                  <a:lnTo>
                    <a:pt x="104775" y="290194"/>
                  </a:lnTo>
                  <a:lnTo>
                    <a:pt x="119888" y="298957"/>
                  </a:lnTo>
                  <a:lnTo>
                    <a:pt x="138429" y="304800"/>
                  </a:lnTo>
                  <a:lnTo>
                    <a:pt x="158242" y="313562"/>
                  </a:lnTo>
                  <a:lnTo>
                    <a:pt x="176530" y="320420"/>
                  </a:lnTo>
                  <a:lnTo>
                    <a:pt x="195198" y="326136"/>
                  </a:lnTo>
                  <a:lnTo>
                    <a:pt x="212979" y="334137"/>
                  </a:lnTo>
                  <a:lnTo>
                    <a:pt x="229996" y="339851"/>
                  </a:lnTo>
                  <a:lnTo>
                    <a:pt x="248666" y="345820"/>
                  </a:lnTo>
                  <a:lnTo>
                    <a:pt x="265430" y="351408"/>
                  </a:lnTo>
                  <a:lnTo>
                    <a:pt x="272795" y="353568"/>
                  </a:lnTo>
                  <a:lnTo>
                    <a:pt x="309244" y="363347"/>
                  </a:lnTo>
                  <a:lnTo>
                    <a:pt x="345820" y="372744"/>
                  </a:lnTo>
                  <a:lnTo>
                    <a:pt x="382778" y="378460"/>
                  </a:lnTo>
                  <a:lnTo>
                    <a:pt x="420496" y="386461"/>
                  </a:lnTo>
                  <a:lnTo>
                    <a:pt x="428879" y="387095"/>
                  </a:lnTo>
                  <a:lnTo>
                    <a:pt x="436880" y="389255"/>
                  </a:lnTo>
                  <a:lnTo>
                    <a:pt x="470281" y="392811"/>
                  </a:lnTo>
                  <a:lnTo>
                    <a:pt x="502411" y="398144"/>
                  </a:lnTo>
                  <a:lnTo>
                    <a:pt x="519938" y="399161"/>
                  </a:lnTo>
                  <a:lnTo>
                    <a:pt x="535940" y="401827"/>
                  </a:lnTo>
                  <a:lnTo>
                    <a:pt x="544194" y="402208"/>
                  </a:lnTo>
                  <a:lnTo>
                    <a:pt x="548893" y="402336"/>
                  </a:lnTo>
                  <a:lnTo>
                    <a:pt x="552957" y="402589"/>
                  </a:lnTo>
                  <a:lnTo>
                    <a:pt x="567563" y="404368"/>
                  </a:lnTo>
                  <a:lnTo>
                    <a:pt x="604646" y="405637"/>
                  </a:lnTo>
                  <a:lnTo>
                    <a:pt x="639953" y="405256"/>
                  </a:lnTo>
                  <a:lnTo>
                    <a:pt x="659638" y="405892"/>
                  </a:lnTo>
                  <a:lnTo>
                    <a:pt x="669290" y="405002"/>
                  </a:lnTo>
                  <a:lnTo>
                    <a:pt x="670686" y="405892"/>
                  </a:lnTo>
                  <a:lnTo>
                    <a:pt x="673607" y="405130"/>
                  </a:lnTo>
                  <a:lnTo>
                    <a:pt x="677926" y="405256"/>
                  </a:lnTo>
                  <a:lnTo>
                    <a:pt x="695959" y="404368"/>
                  </a:lnTo>
                  <a:lnTo>
                    <a:pt x="705484" y="403351"/>
                  </a:lnTo>
                  <a:lnTo>
                    <a:pt x="715136" y="402208"/>
                  </a:lnTo>
                  <a:lnTo>
                    <a:pt x="734314" y="399795"/>
                  </a:lnTo>
                  <a:lnTo>
                    <a:pt x="752602" y="398906"/>
                  </a:lnTo>
                  <a:lnTo>
                    <a:pt x="771906" y="396239"/>
                  </a:lnTo>
                  <a:lnTo>
                    <a:pt x="791082" y="394081"/>
                  </a:lnTo>
                  <a:lnTo>
                    <a:pt x="808990" y="389255"/>
                  </a:lnTo>
                  <a:lnTo>
                    <a:pt x="828293" y="386714"/>
                  </a:lnTo>
                  <a:lnTo>
                    <a:pt x="846455" y="381507"/>
                  </a:lnTo>
                  <a:lnTo>
                    <a:pt x="863727" y="378079"/>
                  </a:lnTo>
                  <a:lnTo>
                    <a:pt x="890269" y="371220"/>
                  </a:lnTo>
                  <a:lnTo>
                    <a:pt x="919480" y="363093"/>
                  </a:lnTo>
                  <a:lnTo>
                    <a:pt x="943736" y="355092"/>
                  </a:lnTo>
                  <a:lnTo>
                    <a:pt x="957960" y="349376"/>
                  </a:lnTo>
                  <a:lnTo>
                    <a:pt x="972566" y="346837"/>
                  </a:lnTo>
                  <a:lnTo>
                    <a:pt x="994029" y="336295"/>
                  </a:lnTo>
                  <a:lnTo>
                    <a:pt x="1015872" y="329311"/>
                  </a:lnTo>
                  <a:lnTo>
                    <a:pt x="1024635" y="325500"/>
                  </a:lnTo>
                  <a:lnTo>
                    <a:pt x="1033398" y="321310"/>
                  </a:lnTo>
                  <a:lnTo>
                    <a:pt x="1043558" y="315849"/>
                  </a:lnTo>
                  <a:lnTo>
                    <a:pt x="1053083" y="310514"/>
                  </a:lnTo>
                  <a:lnTo>
                    <a:pt x="1061973" y="306705"/>
                  </a:lnTo>
                  <a:lnTo>
                    <a:pt x="1071498" y="301243"/>
                  </a:lnTo>
                  <a:lnTo>
                    <a:pt x="1076325" y="296799"/>
                  </a:lnTo>
                  <a:lnTo>
                    <a:pt x="1077214" y="295401"/>
                  </a:lnTo>
                  <a:lnTo>
                    <a:pt x="1079881" y="294767"/>
                  </a:lnTo>
                  <a:lnTo>
                    <a:pt x="1089406" y="288925"/>
                  </a:lnTo>
                  <a:lnTo>
                    <a:pt x="1090421" y="287400"/>
                  </a:lnTo>
                  <a:lnTo>
                    <a:pt x="1090421" y="287274"/>
                  </a:lnTo>
                  <a:lnTo>
                    <a:pt x="1091438" y="285495"/>
                  </a:lnTo>
                  <a:lnTo>
                    <a:pt x="1091438" y="285750"/>
                  </a:lnTo>
                  <a:lnTo>
                    <a:pt x="1092327" y="283463"/>
                  </a:lnTo>
                  <a:lnTo>
                    <a:pt x="1097660" y="282701"/>
                  </a:lnTo>
                  <a:lnTo>
                    <a:pt x="1105407" y="276225"/>
                  </a:lnTo>
                  <a:lnTo>
                    <a:pt x="1107693" y="272414"/>
                  </a:lnTo>
                  <a:lnTo>
                    <a:pt x="1107693" y="272668"/>
                  </a:lnTo>
                  <a:lnTo>
                    <a:pt x="1108709" y="270763"/>
                  </a:lnTo>
                  <a:lnTo>
                    <a:pt x="1110488" y="271652"/>
                  </a:lnTo>
                  <a:lnTo>
                    <a:pt x="1114679" y="267969"/>
                  </a:lnTo>
                  <a:lnTo>
                    <a:pt x="1115821" y="266064"/>
                  </a:lnTo>
                  <a:lnTo>
                    <a:pt x="1115821" y="266192"/>
                  </a:lnTo>
                  <a:lnTo>
                    <a:pt x="1116838" y="264541"/>
                  </a:lnTo>
                  <a:lnTo>
                    <a:pt x="1118361" y="265302"/>
                  </a:lnTo>
                  <a:lnTo>
                    <a:pt x="1122933" y="261619"/>
                  </a:lnTo>
                  <a:lnTo>
                    <a:pt x="1127125" y="257301"/>
                  </a:lnTo>
                  <a:lnTo>
                    <a:pt x="1128268" y="255397"/>
                  </a:lnTo>
                  <a:lnTo>
                    <a:pt x="1129283" y="253618"/>
                  </a:lnTo>
                  <a:lnTo>
                    <a:pt x="1130045" y="252222"/>
                  </a:lnTo>
                  <a:lnTo>
                    <a:pt x="1138428" y="245744"/>
                  </a:lnTo>
                  <a:lnTo>
                    <a:pt x="1147318" y="237489"/>
                  </a:lnTo>
                  <a:lnTo>
                    <a:pt x="1150493" y="232410"/>
                  </a:lnTo>
                  <a:lnTo>
                    <a:pt x="1154048" y="230124"/>
                  </a:lnTo>
                  <a:lnTo>
                    <a:pt x="1154810" y="228726"/>
                  </a:lnTo>
                  <a:lnTo>
                    <a:pt x="1155827" y="195580"/>
                  </a:lnTo>
                  <a:lnTo>
                    <a:pt x="1155065" y="161670"/>
                  </a:lnTo>
                  <a:lnTo>
                    <a:pt x="1153921" y="147319"/>
                  </a:lnTo>
                  <a:lnTo>
                    <a:pt x="1152143" y="135127"/>
                  </a:lnTo>
                  <a:lnTo>
                    <a:pt x="1150493" y="123317"/>
                  </a:lnTo>
                  <a:lnTo>
                    <a:pt x="1145793" y="111760"/>
                  </a:lnTo>
                  <a:lnTo>
                    <a:pt x="1141348" y="99949"/>
                  </a:lnTo>
                  <a:lnTo>
                    <a:pt x="1136777" y="88392"/>
                  </a:lnTo>
                  <a:lnTo>
                    <a:pt x="1131061" y="78486"/>
                  </a:lnTo>
                  <a:lnTo>
                    <a:pt x="1125728" y="68833"/>
                  </a:lnTo>
                  <a:lnTo>
                    <a:pt x="1105534" y="77343"/>
                  </a:lnTo>
                  <a:lnTo>
                    <a:pt x="1086484" y="83819"/>
                  </a:lnTo>
                  <a:lnTo>
                    <a:pt x="1086484" y="83438"/>
                  </a:lnTo>
                  <a:lnTo>
                    <a:pt x="1105534" y="77088"/>
                  </a:lnTo>
                  <a:lnTo>
                    <a:pt x="1125728" y="68452"/>
                  </a:lnTo>
                  <a:lnTo>
                    <a:pt x="1131316" y="78486"/>
                  </a:lnTo>
                  <a:lnTo>
                    <a:pt x="1137031" y="88392"/>
                  </a:lnTo>
                  <a:lnTo>
                    <a:pt x="1141603" y="99949"/>
                  </a:lnTo>
                  <a:lnTo>
                    <a:pt x="1146175" y="111760"/>
                  </a:lnTo>
                  <a:lnTo>
                    <a:pt x="1150746" y="123317"/>
                  </a:lnTo>
                  <a:lnTo>
                    <a:pt x="1152525" y="135127"/>
                  </a:lnTo>
                  <a:lnTo>
                    <a:pt x="1154176" y="147319"/>
                  </a:lnTo>
                  <a:lnTo>
                    <a:pt x="1155318" y="161670"/>
                  </a:lnTo>
                  <a:lnTo>
                    <a:pt x="1156207" y="195580"/>
                  </a:lnTo>
                  <a:lnTo>
                    <a:pt x="1155318" y="228726"/>
                  </a:lnTo>
                  <a:lnTo>
                    <a:pt x="1154303" y="230377"/>
                  </a:lnTo>
                  <a:lnTo>
                    <a:pt x="1150746" y="232791"/>
                  </a:lnTo>
                  <a:lnTo>
                    <a:pt x="1147698" y="237743"/>
                  </a:lnTo>
                  <a:lnTo>
                    <a:pt x="1138681" y="245999"/>
                  </a:lnTo>
                  <a:lnTo>
                    <a:pt x="1130427" y="252475"/>
                  </a:lnTo>
                  <a:lnTo>
                    <a:pt x="1129665" y="254000"/>
                  </a:lnTo>
                  <a:lnTo>
                    <a:pt x="1128521" y="255650"/>
                  </a:lnTo>
                  <a:lnTo>
                    <a:pt x="1127506" y="257556"/>
                  </a:lnTo>
                  <a:lnTo>
                    <a:pt x="1123315" y="261874"/>
                  </a:lnTo>
                  <a:lnTo>
                    <a:pt x="1118361" y="265556"/>
                  </a:lnTo>
                  <a:lnTo>
                    <a:pt x="1116838" y="264794"/>
                  </a:lnTo>
                  <a:lnTo>
                    <a:pt x="1116203" y="266192"/>
                  </a:lnTo>
                  <a:lnTo>
                    <a:pt x="1116203" y="266445"/>
                  </a:lnTo>
                  <a:lnTo>
                    <a:pt x="1114932" y="268224"/>
                  </a:lnTo>
                  <a:lnTo>
                    <a:pt x="1110488" y="272033"/>
                  </a:lnTo>
                  <a:lnTo>
                    <a:pt x="1108709" y="271018"/>
                  </a:lnTo>
                  <a:lnTo>
                    <a:pt x="1107947" y="272668"/>
                  </a:lnTo>
                  <a:lnTo>
                    <a:pt x="1107947" y="272795"/>
                  </a:lnTo>
                  <a:lnTo>
                    <a:pt x="1105661" y="276479"/>
                  </a:lnTo>
                  <a:lnTo>
                    <a:pt x="1097660" y="283082"/>
                  </a:lnTo>
                  <a:lnTo>
                    <a:pt x="1092707" y="283844"/>
                  </a:lnTo>
                  <a:lnTo>
                    <a:pt x="1091692" y="285750"/>
                  </a:lnTo>
                  <a:lnTo>
                    <a:pt x="1090676" y="287400"/>
                  </a:lnTo>
                  <a:lnTo>
                    <a:pt x="1089786" y="289306"/>
                  </a:lnTo>
                  <a:lnTo>
                    <a:pt x="1079881" y="295020"/>
                  </a:lnTo>
                  <a:lnTo>
                    <a:pt x="1077594" y="295656"/>
                  </a:lnTo>
                  <a:lnTo>
                    <a:pt x="1076579" y="297052"/>
                  </a:lnTo>
                  <a:lnTo>
                    <a:pt x="1071880" y="301625"/>
                  </a:lnTo>
                  <a:lnTo>
                    <a:pt x="1061973" y="307086"/>
                  </a:lnTo>
                  <a:lnTo>
                    <a:pt x="1053083" y="310768"/>
                  </a:lnTo>
                  <a:lnTo>
                    <a:pt x="1043558" y="316230"/>
                  </a:lnTo>
                  <a:lnTo>
                    <a:pt x="1033398" y="321563"/>
                  </a:lnTo>
                  <a:lnTo>
                    <a:pt x="1024635" y="325881"/>
                  </a:lnTo>
                  <a:lnTo>
                    <a:pt x="1015872" y="329564"/>
                  </a:lnTo>
                  <a:lnTo>
                    <a:pt x="994029" y="336550"/>
                  </a:lnTo>
                  <a:lnTo>
                    <a:pt x="972566" y="347218"/>
                  </a:lnTo>
                  <a:lnTo>
                    <a:pt x="957960" y="349631"/>
                  </a:lnTo>
                  <a:lnTo>
                    <a:pt x="943736" y="355345"/>
                  </a:lnTo>
                  <a:lnTo>
                    <a:pt x="919480" y="363347"/>
                  </a:lnTo>
                  <a:lnTo>
                    <a:pt x="890269" y="371475"/>
                  </a:lnTo>
                  <a:lnTo>
                    <a:pt x="863727" y="378332"/>
                  </a:lnTo>
                  <a:lnTo>
                    <a:pt x="846455" y="381762"/>
                  </a:lnTo>
                  <a:lnTo>
                    <a:pt x="828293" y="387095"/>
                  </a:lnTo>
                  <a:lnTo>
                    <a:pt x="808990" y="389508"/>
                  </a:lnTo>
                  <a:lnTo>
                    <a:pt x="791082" y="394207"/>
                  </a:lnTo>
                  <a:lnTo>
                    <a:pt x="771906" y="396493"/>
                  </a:lnTo>
                  <a:lnTo>
                    <a:pt x="752602" y="399161"/>
                  </a:lnTo>
                  <a:lnTo>
                    <a:pt x="734314" y="400176"/>
                  </a:lnTo>
                  <a:lnTo>
                    <a:pt x="715136" y="402462"/>
                  </a:lnTo>
                  <a:lnTo>
                    <a:pt x="705484" y="403732"/>
                  </a:lnTo>
                  <a:lnTo>
                    <a:pt x="695959" y="404622"/>
                  </a:lnTo>
                  <a:lnTo>
                    <a:pt x="677926" y="405637"/>
                  </a:lnTo>
                  <a:lnTo>
                    <a:pt x="673607" y="405383"/>
                  </a:lnTo>
                  <a:lnTo>
                    <a:pt x="670686" y="406145"/>
                  </a:lnTo>
                  <a:lnTo>
                    <a:pt x="669290" y="405256"/>
                  </a:lnTo>
                  <a:lnTo>
                    <a:pt x="659638" y="406145"/>
                  </a:lnTo>
                  <a:lnTo>
                    <a:pt x="639953" y="405637"/>
                  </a:lnTo>
                  <a:lnTo>
                    <a:pt x="604646" y="405892"/>
                  </a:lnTo>
                  <a:lnTo>
                    <a:pt x="567563" y="404622"/>
                  </a:lnTo>
                  <a:lnTo>
                    <a:pt x="552957" y="402970"/>
                  </a:lnTo>
                  <a:lnTo>
                    <a:pt x="548893" y="402589"/>
                  </a:lnTo>
                  <a:lnTo>
                    <a:pt x="544194" y="402336"/>
                  </a:lnTo>
                  <a:lnTo>
                    <a:pt x="535940" y="402208"/>
                  </a:lnTo>
                  <a:lnTo>
                    <a:pt x="519938" y="399542"/>
                  </a:lnTo>
                  <a:lnTo>
                    <a:pt x="502411" y="398399"/>
                  </a:lnTo>
                  <a:lnTo>
                    <a:pt x="470281" y="393064"/>
                  </a:lnTo>
                  <a:lnTo>
                    <a:pt x="436880" y="389508"/>
                  </a:lnTo>
                  <a:lnTo>
                    <a:pt x="428879" y="387350"/>
                  </a:lnTo>
                  <a:lnTo>
                    <a:pt x="420496" y="386714"/>
                  </a:lnTo>
                  <a:lnTo>
                    <a:pt x="382778" y="378841"/>
                  </a:lnTo>
                  <a:lnTo>
                    <a:pt x="345820" y="372999"/>
                  </a:lnTo>
                  <a:lnTo>
                    <a:pt x="309244" y="363727"/>
                  </a:lnTo>
                  <a:lnTo>
                    <a:pt x="272795" y="353949"/>
                  </a:lnTo>
                  <a:lnTo>
                    <a:pt x="265430" y="351662"/>
                  </a:lnTo>
                  <a:lnTo>
                    <a:pt x="248666" y="346075"/>
                  </a:lnTo>
                  <a:lnTo>
                    <a:pt x="229996" y="340232"/>
                  </a:lnTo>
                  <a:lnTo>
                    <a:pt x="212979" y="334263"/>
                  </a:lnTo>
                  <a:lnTo>
                    <a:pt x="195198" y="326517"/>
                  </a:lnTo>
                  <a:lnTo>
                    <a:pt x="176530" y="320675"/>
                  </a:lnTo>
                  <a:lnTo>
                    <a:pt x="158242" y="313817"/>
                  </a:lnTo>
                  <a:lnTo>
                    <a:pt x="138429" y="305181"/>
                  </a:lnTo>
                  <a:lnTo>
                    <a:pt x="119888" y="299212"/>
                  </a:lnTo>
                  <a:lnTo>
                    <a:pt x="104775" y="290575"/>
                  </a:lnTo>
                  <a:lnTo>
                    <a:pt x="92075" y="285368"/>
                  </a:lnTo>
                  <a:lnTo>
                    <a:pt x="77723" y="279526"/>
                  </a:lnTo>
                  <a:lnTo>
                    <a:pt x="65659" y="272668"/>
                  </a:lnTo>
                  <a:lnTo>
                    <a:pt x="56896" y="265049"/>
                  </a:lnTo>
                  <a:lnTo>
                    <a:pt x="47244" y="259333"/>
                  </a:lnTo>
                  <a:lnTo>
                    <a:pt x="37972" y="252094"/>
                  </a:lnTo>
                  <a:lnTo>
                    <a:pt x="28575" y="244601"/>
                  </a:lnTo>
                  <a:lnTo>
                    <a:pt x="21463" y="237870"/>
                  </a:lnTo>
                  <a:lnTo>
                    <a:pt x="14859" y="229488"/>
                  </a:lnTo>
                  <a:lnTo>
                    <a:pt x="7239" y="223266"/>
                  </a:lnTo>
                  <a:lnTo>
                    <a:pt x="1142" y="214883"/>
                  </a:lnTo>
                  <a:lnTo>
                    <a:pt x="1396" y="210693"/>
                  </a:lnTo>
                  <a:lnTo>
                    <a:pt x="1142" y="203707"/>
                  </a:lnTo>
                  <a:lnTo>
                    <a:pt x="127" y="196850"/>
                  </a:lnTo>
                  <a:lnTo>
                    <a:pt x="127" y="189737"/>
                  </a:lnTo>
                  <a:lnTo>
                    <a:pt x="0" y="185547"/>
                  </a:lnTo>
                  <a:lnTo>
                    <a:pt x="253" y="181101"/>
                  </a:lnTo>
                  <a:lnTo>
                    <a:pt x="1904" y="170814"/>
                  </a:lnTo>
                  <a:lnTo>
                    <a:pt x="3302" y="164845"/>
                  </a:lnTo>
                  <a:lnTo>
                    <a:pt x="3302" y="160400"/>
                  </a:lnTo>
                  <a:lnTo>
                    <a:pt x="5588" y="148208"/>
                  </a:lnTo>
                  <a:lnTo>
                    <a:pt x="10414" y="128650"/>
                  </a:lnTo>
                  <a:lnTo>
                    <a:pt x="14478" y="108838"/>
                  </a:lnTo>
                  <a:lnTo>
                    <a:pt x="20954" y="90297"/>
                  </a:lnTo>
                  <a:lnTo>
                    <a:pt x="26289" y="72898"/>
                  </a:lnTo>
                  <a:lnTo>
                    <a:pt x="31369" y="60198"/>
                  </a:lnTo>
                  <a:lnTo>
                    <a:pt x="36067" y="47370"/>
                  </a:lnTo>
                  <a:lnTo>
                    <a:pt x="43688" y="33908"/>
                  </a:lnTo>
                  <a:lnTo>
                    <a:pt x="48640" y="21081"/>
                  </a:lnTo>
                  <a:lnTo>
                    <a:pt x="62991" y="0"/>
                  </a:lnTo>
                  <a:lnTo>
                    <a:pt x="64896" y="1143"/>
                  </a:lnTo>
                  <a:lnTo>
                    <a:pt x="66294" y="1905"/>
                  </a:lnTo>
                  <a:lnTo>
                    <a:pt x="68198" y="2793"/>
                  </a:lnTo>
                  <a:lnTo>
                    <a:pt x="67945" y="2793"/>
                  </a:lnTo>
                  <a:lnTo>
                    <a:pt x="73278" y="5968"/>
                  </a:lnTo>
                  <a:lnTo>
                    <a:pt x="82930" y="115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6889982" y="4183016"/>
              <a:ext cx="373227" cy="30160"/>
            </a:xfrm>
            <a:custGeom>
              <a:avLst/>
              <a:gdLst/>
              <a:ahLst/>
              <a:cxnLst/>
              <a:rect l="0" t="0" r="0" b="0"/>
              <a:pathLst>
                <a:path w="373255" h="29719">
                  <a:moveTo>
                    <a:pt x="373254" y="0"/>
                  </a:moveTo>
                  <a:lnTo>
                    <a:pt x="373254" y="255"/>
                  </a:lnTo>
                  <a:lnTo>
                    <a:pt x="339091" y="5080"/>
                  </a:lnTo>
                  <a:lnTo>
                    <a:pt x="306070" y="12828"/>
                  </a:lnTo>
                  <a:lnTo>
                    <a:pt x="283210" y="17654"/>
                  </a:lnTo>
                  <a:lnTo>
                    <a:pt x="281432" y="16892"/>
                  </a:lnTo>
                  <a:lnTo>
                    <a:pt x="279146" y="17654"/>
                  </a:lnTo>
                  <a:lnTo>
                    <a:pt x="272034" y="18035"/>
                  </a:lnTo>
                  <a:lnTo>
                    <a:pt x="261494" y="21336"/>
                  </a:lnTo>
                  <a:lnTo>
                    <a:pt x="239904" y="24130"/>
                  </a:lnTo>
                  <a:lnTo>
                    <a:pt x="219203" y="25528"/>
                  </a:lnTo>
                  <a:lnTo>
                    <a:pt x="195834" y="27941"/>
                  </a:lnTo>
                  <a:lnTo>
                    <a:pt x="175260" y="29084"/>
                  </a:lnTo>
                  <a:lnTo>
                    <a:pt x="152400" y="29718"/>
                  </a:lnTo>
                  <a:lnTo>
                    <a:pt x="130937" y="28449"/>
                  </a:lnTo>
                  <a:lnTo>
                    <a:pt x="98553" y="27560"/>
                  </a:lnTo>
                  <a:lnTo>
                    <a:pt x="81027" y="26798"/>
                  </a:lnTo>
                  <a:lnTo>
                    <a:pt x="66675" y="24766"/>
                  </a:lnTo>
                  <a:lnTo>
                    <a:pt x="31878" y="22861"/>
                  </a:lnTo>
                  <a:lnTo>
                    <a:pt x="0" y="20321"/>
                  </a:lnTo>
                  <a:lnTo>
                    <a:pt x="0" y="20067"/>
                  </a:lnTo>
                  <a:lnTo>
                    <a:pt x="31878" y="22480"/>
                  </a:lnTo>
                  <a:lnTo>
                    <a:pt x="66675" y="24385"/>
                  </a:lnTo>
                  <a:lnTo>
                    <a:pt x="81027" y="26417"/>
                  </a:lnTo>
                  <a:lnTo>
                    <a:pt x="98553" y="27179"/>
                  </a:lnTo>
                  <a:lnTo>
                    <a:pt x="130937" y="28194"/>
                  </a:lnTo>
                  <a:lnTo>
                    <a:pt x="152400" y="29337"/>
                  </a:lnTo>
                  <a:lnTo>
                    <a:pt x="175260" y="28703"/>
                  </a:lnTo>
                  <a:lnTo>
                    <a:pt x="195834" y="27686"/>
                  </a:lnTo>
                  <a:lnTo>
                    <a:pt x="219203" y="25147"/>
                  </a:lnTo>
                  <a:lnTo>
                    <a:pt x="239904" y="23749"/>
                  </a:lnTo>
                  <a:lnTo>
                    <a:pt x="261494" y="20955"/>
                  </a:lnTo>
                  <a:lnTo>
                    <a:pt x="272034" y="17654"/>
                  </a:lnTo>
                  <a:lnTo>
                    <a:pt x="279146" y="17526"/>
                  </a:lnTo>
                  <a:lnTo>
                    <a:pt x="281432" y="16637"/>
                  </a:lnTo>
                  <a:lnTo>
                    <a:pt x="283210" y="17526"/>
                  </a:lnTo>
                  <a:lnTo>
                    <a:pt x="306070" y="12574"/>
                  </a:lnTo>
                  <a:lnTo>
                    <a:pt x="339091" y="49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6909040" y="3709972"/>
              <a:ext cx="74646" cy="38098"/>
            </a:xfrm>
            <a:custGeom>
              <a:avLst/>
              <a:gdLst/>
              <a:ahLst/>
              <a:cxnLst/>
              <a:rect l="0" t="0" r="0" b="0"/>
              <a:pathLst>
                <a:path w="74677" h="37593">
                  <a:moveTo>
                    <a:pt x="0" y="37592"/>
                  </a:moveTo>
                  <a:lnTo>
                    <a:pt x="0" y="37338"/>
                  </a:lnTo>
                  <a:lnTo>
                    <a:pt x="13207" y="33910"/>
                  </a:lnTo>
                  <a:lnTo>
                    <a:pt x="19557" y="30607"/>
                  </a:lnTo>
                  <a:lnTo>
                    <a:pt x="26162" y="30354"/>
                  </a:lnTo>
                  <a:lnTo>
                    <a:pt x="28193" y="26924"/>
                  </a:lnTo>
                  <a:lnTo>
                    <a:pt x="32384" y="27052"/>
                  </a:lnTo>
                  <a:lnTo>
                    <a:pt x="37592" y="25781"/>
                  </a:lnTo>
                  <a:lnTo>
                    <a:pt x="43942" y="22480"/>
                  </a:lnTo>
                  <a:lnTo>
                    <a:pt x="48259" y="18542"/>
                  </a:lnTo>
                  <a:lnTo>
                    <a:pt x="54229" y="15367"/>
                  </a:lnTo>
                  <a:lnTo>
                    <a:pt x="58292" y="12828"/>
                  </a:lnTo>
                  <a:lnTo>
                    <a:pt x="59181" y="11177"/>
                  </a:lnTo>
                  <a:lnTo>
                    <a:pt x="61087" y="12319"/>
                  </a:lnTo>
                  <a:lnTo>
                    <a:pt x="67055" y="4827"/>
                  </a:lnTo>
                  <a:lnTo>
                    <a:pt x="74421" y="0"/>
                  </a:lnTo>
                  <a:lnTo>
                    <a:pt x="74676" y="255"/>
                  </a:lnTo>
                  <a:lnTo>
                    <a:pt x="67564" y="5080"/>
                  </a:lnTo>
                  <a:lnTo>
                    <a:pt x="61087" y="12573"/>
                  </a:lnTo>
                  <a:lnTo>
                    <a:pt x="59181" y="11430"/>
                  </a:lnTo>
                  <a:lnTo>
                    <a:pt x="58674" y="13209"/>
                  </a:lnTo>
                  <a:lnTo>
                    <a:pt x="54609" y="15748"/>
                  </a:lnTo>
                  <a:lnTo>
                    <a:pt x="48514" y="18797"/>
                  </a:lnTo>
                  <a:lnTo>
                    <a:pt x="44195" y="22861"/>
                  </a:lnTo>
                  <a:lnTo>
                    <a:pt x="37592" y="26162"/>
                  </a:lnTo>
                  <a:lnTo>
                    <a:pt x="32384" y="27560"/>
                  </a:lnTo>
                  <a:lnTo>
                    <a:pt x="28447" y="27052"/>
                  </a:lnTo>
                  <a:lnTo>
                    <a:pt x="26416" y="30607"/>
                  </a:lnTo>
                  <a:lnTo>
                    <a:pt x="19557" y="30988"/>
                  </a:lnTo>
                  <a:lnTo>
                    <a:pt x="13207" y="341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6983686" y="3662350"/>
              <a:ext cx="34940" cy="47622"/>
            </a:xfrm>
            <a:custGeom>
              <a:avLst/>
              <a:gdLst/>
              <a:ahLst/>
              <a:cxnLst/>
              <a:rect l="0" t="0" r="0" b="0"/>
              <a:pathLst>
                <a:path w="33910" h="47754">
                  <a:moveTo>
                    <a:pt x="255" y="47753"/>
                  </a:moveTo>
                  <a:lnTo>
                    <a:pt x="0" y="47753"/>
                  </a:lnTo>
                  <a:lnTo>
                    <a:pt x="1779" y="44197"/>
                  </a:lnTo>
                  <a:lnTo>
                    <a:pt x="4446" y="43561"/>
                  </a:lnTo>
                  <a:lnTo>
                    <a:pt x="8636" y="39624"/>
                  </a:lnTo>
                  <a:lnTo>
                    <a:pt x="10796" y="35687"/>
                  </a:lnTo>
                  <a:lnTo>
                    <a:pt x="12828" y="32512"/>
                  </a:lnTo>
                  <a:lnTo>
                    <a:pt x="18161" y="26543"/>
                  </a:lnTo>
                  <a:lnTo>
                    <a:pt x="22098" y="20067"/>
                  </a:lnTo>
                  <a:lnTo>
                    <a:pt x="22098" y="19812"/>
                  </a:lnTo>
                  <a:lnTo>
                    <a:pt x="25908" y="13462"/>
                  </a:lnTo>
                  <a:lnTo>
                    <a:pt x="29719" y="6605"/>
                  </a:lnTo>
                  <a:lnTo>
                    <a:pt x="29719" y="6859"/>
                  </a:lnTo>
                  <a:lnTo>
                    <a:pt x="33656" y="0"/>
                  </a:lnTo>
                  <a:lnTo>
                    <a:pt x="33909" y="0"/>
                  </a:lnTo>
                  <a:lnTo>
                    <a:pt x="30099" y="6859"/>
                  </a:lnTo>
                  <a:lnTo>
                    <a:pt x="26162" y="13590"/>
                  </a:lnTo>
                  <a:lnTo>
                    <a:pt x="26162" y="13843"/>
                  </a:lnTo>
                  <a:lnTo>
                    <a:pt x="22353" y="20193"/>
                  </a:lnTo>
                  <a:lnTo>
                    <a:pt x="22353" y="20067"/>
                  </a:lnTo>
                  <a:lnTo>
                    <a:pt x="18543" y="26924"/>
                  </a:lnTo>
                  <a:lnTo>
                    <a:pt x="13082" y="32767"/>
                  </a:lnTo>
                  <a:lnTo>
                    <a:pt x="11049" y="36068"/>
                  </a:lnTo>
                  <a:lnTo>
                    <a:pt x="11049" y="35942"/>
                  </a:lnTo>
                  <a:lnTo>
                    <a:pt x="8891" y="40005"/>
                  </a:lnTo>
                  <a:lnTo>
                    <a:pt x="4446" y="43816"/>
                  </a:lnTo>
                  <a:lnTo>
                    <a:pt x="2159" y="444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6737515" y="3454400"/>
              <a:ext cx="293817" cy="241285"/>
            </a:xfrm>
            <a:custGeom>
              <a:avLst/>
              <a:gdLst/>
              <a:ahLst/>
              <a:cxnLst/>
              <a:rect l="0" t="0" r="0" b="0"/>
              <a:pathLst>
                <a:path w="293498" h="240539">
                  <a:moveTo>
                    <a:pt x="280797" y="207771"/>
                  </a:moveTo>
                  <a:lnTo>
                    <a:pt x="280544" y="207771"/>
                  </a:lnTo>
                  <a:lnTo>
                    <a:pt x="284354" y="196850"/>
                  </a:lnTo>
                  <a:lnTo>
                    <a:pt x="289307" y="183895"/>
                  </a:lnTo>
                  <a:lnTo>
                    <a:pt x="291846" y="172084"/>
                  </a:lnTo>
                  <a:lnTo>
                    <a:pt x="292482" y="159257"/>
                  </a:lnTo>
                  <a:lnTo>
                    <a:pt x="293244" y="146050"/>
                  </a:lnTo>
                  <a:lnTo>
                    <a:pt x="292989" y="134746"/>
                  </a:lnTo>
                  <a:lnTo>
                    <a:pt x="291211" y="122555"/>
                  </a:lnTo>
                  <a:lnTo>
                    <a:pt x="287656" y="109346"/>
                  </a:lnTo>
                  <a:lnTo>
                    <a:pt x="282195" y="94995"/>
                  </a:lnTo>
                  <a:lnTo>
                    <a:pt x="280035" y="87121"/>
                  </a:lnTo>
                  <a:lnTo>
                    <a:pt x="277114" y="80644"/>
                  </a:lnTo>
                  <a:lnTo>
                    <a:pt x="270510" y="68326"/>
                  </a:lnTo>
                  <a:lnTo>
                    <a:pt x="266573" y="63753"/>
                  </a:lnTo>
                  <a:lnTo>
                    <a:pt x="262001" y="56642"/>
                  </a:lnTo>
                  <a:lnTo>
                    <a:pt x="252349" y="46608"/>
                  </a:lnTo>
                  <a:lnTo>
                    <a:pt x="242697" y="36449"/>
                  </a:lnTo>
                  <a:lnTo>
                    <a:pt x="231521" y="27939"/>
                  </a:lnTo>
                  <a:lnTo>
                    <a:pt x="225045" y="24130"/>
                  </a:lnTo>
                  <a:lnTo>
                    <a:pt x="225171" y="24130"/>
                  </a:lnTo>
                  <a:lnTo>
                    <a:pt x="220092" y="21336"/>
                  </a:lnTo>
                  <a:lnTo>
                    <a:pt x="206630" y="13715"/>
                  </a:lnTo>
                  <a:lnTo>
                    <a:pt x="192406" y="7365"/>
                  </a:lnTo>
                  <a:lnTo>
                    <a:pt x="178817" y="4063"/>
                  </a:lnTo>
                  <a:lnTo>
                    <a:pt x="165228" y="1143"/>
                  </a:lnTo>
                  <a:lnTo>
                    <a:pt x="152400" y="381"/>
                  </a:lnTo>
                  <a:lnTo>
                    <a:pt x="138558" y="1015"/>
                  </a:lnTo>
                  <a:lnTo>
                    <a:pt x="123571" y="3428"/>
                  </a:lnTo>
                  <a:lnTo>
                    <a:pt x="108967" y="6603"/>
                  </a:lnTo>
                  <a:lnTo>
                    <a:pt x="95505" y="10287"/>
                  </a:lnTo>
                  <a:lnTo>
                    <a:pt x="83947" y="14477"/>
                  </a:lnTo>
                  <a:lnTo>
                    <a:pt x="73280" y="21970"/>
                  </a:lnTo>
                  <a:lnTo>
                    <a:pt x="62738" y="29082"/>
                  </a:lnTo>
                  <a:lnTo>
                    <a:pt x="53086" y="34417"/>
                  </a:lnTo>
                  <a:lnTo>
                    <a:pt x="44832" y="45465"/>
                  </a:lnTo>
                  <a:lnTo>
                    <a:pt x="37338" y="50164"/>
                  </a:lnTo>
                  <a:lnTo>
                    <a:pt x="32767" y="58546"/>
                  </a:lnTo>
                  <a:lnTo>
                    <a:pt x="20447" y="76453"/>
                  </a:lnTo>
                  <a:lnTo>
                    <a:pt x="20447" y="76326"/>
                  </a:lnTo>
                  <a:lnTo>
                    <a:pt x="17781" y="81026"/>
                  </a:lnTo>
                  <a:lnTo>
                    <a:pt x="17781" y="81152"/>
                  </a:lnTo>
                  <a:lnTo>
                    <a:pt x="13844" y="87883"/>
                  </a:lnTo>
                  <a:lnTo>
                    <a:pt x="7874" y="102362"/>
                  </a:lnTo>
                  <a:lnTo>
                    <a:pt x="4572" y="116077"/>
                  </a:lnTo>
                  <a:lnTo>
                    <a:pt x="1144" y="129920"/>
                  </a:lnTo>
                  <a:lnTo>
                    <a:pt x="1906" y="136778"/>
                  </a:lnTo>
                  <a:lnTo>
                    <a:pt x="382" y="142620"/>
                  </a:lnTo>
                  <a:lnTo>
                    <a:pt x="1651" y="156971"/>
                  </a:lnTo>
                  <a:lnTo>
                    <a:pt x="1906" y="163830"/>
                  </a:lnTo>
                  <a:lnTo>
                    <a:pt x="4192" y="171576"/>
                  </a:lnTo>
                  <a:lnTo>
                    <a:pt x="6859" y="186436"/>
                  </a:lnTo>
                  <a:lnTo>
                    <a:pt x="11938" y="200913"/>
                  </a:lnTo>
                  <a:lnTo>
                    <a:pt x="17399" y="214757"/>
                  </a:lnTo>
                  <a:lnTo>
                    <a:pt x="25273" y="228600"/>
                  </a:lnTo>
                  <a:lnTo>
                    <a:pt x="33909" y="240283"/>
                  </a:lnTo>
                  <a:lnTo>
                    <a:pt x="33529" y="240538"/>
                  </a:lnTo>
                  <a:lnTo>
                    <a:pt x="24893" y="228853"/>
                  </a:lnTo>
                  <a:lnTo>
                    <a:pt x="17019" y="214757"/>
                  </a:lnTo>
                  <a:lnTo>
                    <a:pt x="11431" y="200913"/>
                  </a:lnTo>
                  <a:lnTo>
                    <a:pt x="6605" y="186436"/>
                  </a:lnTo>
                  <a:lnTo>
                    <a:pt x="3937" y="171576"/>
                  </a:lnTo>
                  <a:lnTo>
                    <a:pt x="1651" y="163830"/>
                  </a:lnTo>
                  <a:lnTo>
                    <a:pt x="1271" y="156971"/>
                  </a:lnTo>
                  <a:lnTo>
                    <a:pt x="0" y="142620"/>
                  </a:lnTo>
                  <a:lnTo>
                    <a:pt x="1651" y="136778"/>
                  </a:lnTo>
                  <a:lnTo>
                    <a:pt x="889" y="129920"/>
                  </a:lnTo>
                  <a:lnTo>
                    <a:pt x="4192" y="116077"/>
                  </a:lnTo>
                  <a:lnTo>
                    <a:pt x="7621" y="102362"/>
                  </a:lnTo>
                  <a:lnTo>
                    <a:pt x="13462" y="87883"/>
                  </a:lnTo>
                  <a:lnTo>
                    <a:pt x="17526" y="80771"/>
                  </a:lnTo>
                  <a:lnTo>
                    <a:pt x="20194" y="76200"/>
                  </a:lnTo>
                  <a:lnTo>
                    <a:pt x="32512" y="58419"/>
                  </a:lnTo>
                  <a:lnTo>
                    <a:pt x="36958" y="49911"/>
                  </a:lnTo>
                  <a:lnTo>
                    <a:pt x="44578" y="45212"/>
                  </a:lnTo>
                  <a:lnTo>
                    <a:pt x="52706" y="34163"/>
                  </a:lnTo>
                  <a:lnTo>
                    <a:pt x="62611" y="28828"/>
                  </a:lnTo>
                  <a:lnTo>
                    <a:pt x="73025" y="21717"/>
                  </a:lnTo>
                  <a:lnTo>
                    <a:pt x="83947" y="14351"/>
                  </a:lnTo>
                  <a:lnTo>
                    <a:pt x="95505" y="10032"/>
                  </a:lnTo>
                  <a:lnTo>
                    <a:pt x="108967" y="6223"/>
                  </a:lnTo>
                  <a:lnTo>
                    <a:pt x="123571" y="3175"/>
                  </a:lnTo>
                  <a:lnTo>
                    <a:pt x="138558" y="634"/>
                  </a:lnTo>
                  <a:lnTo>
                    <a:pt x="152400" y="0"/>
                  </a:lnTo>
                  <a:lnTo>
                    <a:pt x="165228" y="762"/>
                  </a:lnTo>
                  <a:lnTo>
                    <a:pt x="178817" y="3809"/>
                  </a:lnTo>
                  <a:lnTo>
                    <a:pt x="192406" y="6984"/>
                  </a:lnTo>
                  <a:lnTo>
                    <a:pt x="206630" y="13462"/>
                  </a:lnTo>
                  <a:lnTo>
                    <a:pt x="220092" y="21082"/>
                  </a:lnTo>
                  <a:lnTo>
                    <a:pt x="225171" y="23876"/>
                  </a:lnTo>
                  <a:lnTo>
                    <a:pt x="231521" y="27558"/>
                  </a:lnTo>
                  <a:lnTo>
                    <a:pt x="231648" y="27558"/>
                  </a:lnTo>
                  <a:lnTo>
                    <a:pt x="242951" y="36194"/>
                  </a:lnTo>
                  <a:lnTo>
                    <a:pt x="252604" y="46227"/>
                  </a:lnTo>
                  <a:lnTo>
                    <a:pt x="262256" y="56388"/>
                  </a:lnTo>
                  <a:lnTo>
                    <a:pt x="266955" y="63373"/>
                  </a:lnTo>
                  <a:lnTo>
                    <a:pt x="270764" y="68071"/>
                  </a:lnTo>
                  <a:lnTo>
                    <a:pt x="277496" y="80644"/>
                  </a:lnTo>
                  <a:lnTo>
                    <a:pt x="280417" y="87121"/>
                  </a:lnTo>
                  <a:lnTo>
                    <a:pt x="282575" y="94995"/>
                  </a:lnTo>
                  <a:lnTo>
                    <a:pt x="287909" y="109346"/>
                  </a:lnTo>
                  <a:lnTo>
                    <a:pt x="291466" y="122555"/>
                  </a:lnTo>
                  <a:lnTo>
                    <a:pt x="293371" y="134746"/>
                  </a:lnTo>
                  <a:lnTo>
                    <a:pt x="293497" y="146050"/>
                  </a:lnTo>
                  <a:lnTo>
                    <a:pt x="292735" y="159257"/>
                  </a:lnTo>
                  <a:lnTo>
                    <a:pt x="292100" y="172084"/>
                  </a:lnTo>
                  <a:lnTo>
                    <a:pt x="289687" y="183895"/>
                  </a:lnTo>
                  <a:lnTo>
                    <a:pt x="284734" y="1968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6770867" y="3694098"/>
              <a:ext cx="58763" cy="46034"/>
            </a:xfrm>
            <a:custGeom>
              <a:avLst/>
              <a:gdLst/>
              <a:ahLst/>
              <a:cxnLst/>
              <a:rect l="0" t="0" r="0" b="0"/>
              <a:pathLst>
                <a:path w="59055" h="44958">
                  <a:moveTo>
                    <a:pt x="0" y="126"/>
                  </a:moveTo>
                  <a:lnTo>
                    <a:pt x="253" y="0"/>
                  </a:lnTo>
                  <a:lnTo>
                    <a:pt x="8001" y="8762"/>
                  </a:lnTo>
                  <a:lnTo>
                    <a:pt x="18288" y="18795"/>
                  </a:lnTo>
                  <a:lnTo>
                    <a:pt x="28955" y="27305"/>
                  </a:lnTo>
                  <a:lnTo>
                    <a:pt x="42290" y="35179"/>
                  </a:lnTo>
                  <a:lnTo>
                    <a:pt x="45720" y="36956"/>
                  </a:lnTo>
                  <a:lnTo>
                    <a:pt x="50926" y="39750"/>
                  </a:lnTo>
                  <a:lnTo>
                    <a:pt x="51053" y="39750"/>
                  </a:lnTo>
                  <a:lnTo>
                    <a:pt x="54101" y="41656"/>
                  </a:lnTo>
                  <a:lnTo>
                    <a:pt x="55626" y="42799"/>
                  </a:lnTo>
                  <a:lnTo>
                    <a:pt x="57403" y="43687"/>
                  </a:lnTo>
                  <a:lnTo>
                    <a:pt x="59054" y="44576"/>
                  </a:lnTo>
                  <a:lnTo>
                    <a:pt x="59054" y="44957"/>
                  </a:lnTo>
                  <a:lnTo>
                    <a:pt x="57403" y="43942"/>
                  </a:lnTo>
                  <a:lnTo>
                    <a:pt x="55626" y="43052"/>
                  </a:lnTo>
                  <a:lnTo>
                    <a:pt x="53721" y="42037"/>
                  </a:lnTo>
                  <a:lnTo>
                    <a:pt x="50800" y="40131"/>
                  </a:lnTo>
                  <a:lnTo>
                    <a:pt x="50926" y="40131"/>
                  </a:lnTo>
                  <a:lnTo>
                    <a:pt x="45720" y="37337"/>
                  </a:lnTo>
                  <a:lnTo>
                    <a:pt x="42290" y="35432"/>
                  </a:lnTo>
                  <a:lnTo>
                    <a:pt x="42163" y="35432"/>
                  </a:lnTo>
                  <a:lnTo>
                    <a:pt x="28701" y="27686"/>
                  </a:lnTo>
                  <a:lnTo>
                    <a:pt x="18034" y="19050"/>
                  </a:lnTo>
                  <a:lnTo>
                    <a:pt x="7747" y="914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662870" y="3740132"/>
              <a:ext cx="166760" cy="423836"/>
            </a:xfrm>
            <a:custGeom>
              <a:avLst/>
              <a:gdLst/>
              <a:ahLst/>
              <a:cxnLst/>
              <a:rect l="0" t="0" r="0" b="0"/>
              <a:pathLst>
                <a:path w="167514" h="424689">
                  <a:moveTo>
                    <a:pt x="255" y="424688"/>
                  </a:moveTo>
                  <a:lnTo>
                    <a:pt x="0" y="424688"/>
                  </a:lnTo>
                  <a:lnTo>
                    <a:pt x="4699" y="384810"/>
                  </a:lnTo>
                  <a:lnTo>
                    <a:pt x="7494" y="364236"/>
                  </a:lnTo>
                  <a:lnTo>
                    <a:pt x="11049" y="345948"/>
                  </a:lnTo>
                  <a:lnTo>
                    <a:pt x="19305" y="308101"/>
                  </a:lnTo>
                  <a:lnTo>
                    <a:pt x="30608" y="272288"/>
                  </a:lnTo>
                  <a:lnTo>
                    <a:pt x="44832" y="231775"/>
                  </a:lnTo>
                  <a:lnTo>
                    <a:pt x="60833" y="191643"/>
                  </a:lnTo>
                  <a:lnTo>
                    <a:pt x="70740" y="170433"/>
                  </a:lnTo>
                  <a:lnTo>
                    <a:pt x="70740" y="170306"/>
                  </a:lnTo>
                  <a:lnTo>
                    <a:pt x="81408" y="151638"/>
                  </a:lnTo>
                  <a:lnTo>
                    <a:pt x="81408" y="151764"/>
                  </a:lnTo>
                  <a:lnTo>
                    <a:pt x="100711" y="113919"/>
                  </a:lnTo>
                  <a:lnTo>
                    <a:pt x="100711" y="113792"/>
                  </a:lnTo>
                  <a:lnTo>
                    <a:pt x="134874" y="57404"/>
                  </a:lnTo>
                  <a:lnTo>
                    <a:pt x="134874" y="57531"/>
                  </a:lnTo>
                  <a:lnTo>
                    <a:pt x="167133" y="0"/>
                  </a:lnTo>
                  <a:lnTo>
                    <a:pt x="167513" y="0"/>
                  </a:lnTo>
                  <a:lnTo>
                    <a:pt x="135129" y="57531"/>
                  </a:lnTo>
                  <a:lnTo>
                    <a:pt x="135129" y="57657"/>
                  </a:lnTo>
                  <a:lnTo>
                    <a:pt x="101093" y="114045"/>
                  </a:lnTo>
                  <a:lnTo>
                    <a:pt x="101093" y="113919"/>
                  </a:lnTo>
                  <a:lnTo>
                    <a:pt x="81661" y="151764"/>
                  </a:lnTo>
                  <a:lnTo>
                    <a:pt x="70994" y="170433"/>
                  </a:lnTo>
                  <a:lnTo>
                    <a:pt x="60960" y="191643"/>
                  </a:lnTo>
                  <a:lnTo>
                    <a:pt x="45085" y="231775"/>
                  </a:lnTo>
                  <a:lnTo>
                    <a:pt x="30861" y="272288"/>
                  </a:lnTo>
                  <a:lnTo>
                    <a:pt x="19558" y="308101"/>
                  </a:lnTo>
                  <a:lnTo>
                    <a:pt x="11431" y="345948"/>
                  </a:lnTo>
                  <a:lnTo>
                    <a:pt x="7874" y="364236"/>
                  </a:lnTo>
                  <a:lnTo>
                    <a:pt x="5081" y="3848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465933" y="3694098"/>
              <a:ext cx="304934" cy="379388"/>
            </a:xfrm>
            <a:custGeom>
              <a:avLst/>
              <a:gdLst/>
              <a:ahLst/>
              <a:cxnLst/>
              <a:rect l="0" t="0" r="0" b="0"/>
              <a:pathLst>
                <a:path w="305183" h="378462">
                  <a:moveTo>
                    <a:pt x="305182" y="0"/>
                  </a:moveTo>
                  <a:lnTo>
                    <a:pt x="305182" y="255"/>
                  </a:lnTo>
                  <a:lnTo>
                    <a:pt x="291846" y="8129"/>
                  </a:lnTo>
                  <a:lnTo>
                    <a:pt x="279655" y="14479"/>
                  </a:lnTo>
                  <a:lnTo>
                    <a:pt x="266193" y="22353"/>
                  </a:lnTo>
                  <a:lnTo>
                    <a:pt x="266320" y="22353"/>
                  </a:lnTo>
                  <a:lnTo>
                    <a:pt x="255397" y="29592"/>
                  </a:lnTo>
                  <a:lnTo>
                    <a:pt x="243968" y="38228"/>
                  </a:lnTo>
                  <a:lnTo>
                    <a:pt x="232919" y="45720"/>
                  </a:lnTo>
                  <a:lnTo>
                    <a:pt x="222123" y="52960"/>
                  </a:lnTo>
                  <a:lnTo>
                    <a:pt x="212471" y="62866"/>
                  </a:lnTo>
                  <a:lnTo>
                    <a:pt x="201549" y="69978"/>
                  </a:lnTo>
                  <a:lnTo>
                    <a:pt x="192279" y="78486"/>
                  </a:lnTo>
                  <a:lnTo>
                    <a:pt x="173229" y="96140"/>
                  </a:lnTo>
                  <a:lnTo>
                    <a:pt x="158496" y="114555"/>
                  </a:lnTo>
                  <a:lnTo>
                    <a:pt x="143765" y="132843"/>
                  </a:lnTo>
                  <a:lnTo>
                    <a:pt x="130683" y="152274"/>
                  </a:lnTo>
                  <a:lnTo>
                    <a:pt x="118492" y="169673"/>
                  </a:lnTo>
                  <a:lnTo>
                    <a:pt x="107316" y="185548"/>
                  </a:lnTo>
                  <a:lnTo>
                    <a:pt x="95885" y="201168"/>
                  </a:lnTo>
                  <a:lnTo>
                    <a:pt x="87377" y="216409"/>
                  </a:lnTo>
                  <a:lnTo>
                    <a:pt x="78741" y="231649"/>
                  </a:lnTo>
                  <a:lnTo>
                    <a:pt x="71247" y="244984"/>
                  </a:lnTo>
                  <a:lnTo>
                    <a:pt x="64262" y="256922"/>
                  </a:lnTo>
                  <a:lnTo>
                    <a:pt x="56770" y="270384"/>
                  </a:lnTo>
                  <a:lnTo>
                    <a:pt x="50166" y="281941"/>
                  </a:lnTo>
                  <a:lnTo>
                    <a:pt x="42419" y="295530"/>
                  </a:lnTo>
                  <a:lnTo>
                    <a:pt x="35687" y="311786"/>
                  </a:lnTo>
                  <a:lnTo>
                    <a:pt x="27052" y="327280"/>
                  </a:lnTo>
                  <a:lnTo>
                    <a:pt x="18669" y="341885"/>
                  </a:lnTo>
                  <a:lnTo>
                    <a:pt x="9017" y="358649"/>
                  </a:lnTo>
                  <a:lnTo>
                    <a:pt x="255" y="378461"/>
                  </a:lnTo>
                  <a:lnTo>
                    <a:pt x="0" y="378461"/>
                  </a:lnTo>
                  <a:lnTo>
                    <a:pt x="8763" y="358649"/>
                  </a:lnTo>
                  <a:lnTo>
                    <a:pt x="18288" y="341757"/>
                  </a:lnTo>
                  <a:lnTo>
                    <a:pt x="26671" y="327025"/>
                  </a:lnTo>
                  <a:lnTo>
                    <a:pt x="26671" y="327280"/>
                  </a:lnTo>
                  <a:lnTo>
                    <a:pt x="35306" y="311786"/>
                  </a:lnTo>
                  <a:lnTo>
                    <a:pt x="42292" y="295530"/>
                  </a:lnTo>
                  <a:lnTo>
                    <a:pt x="49911" y="281941"/>
                  </a:lnTo>
                  <a:lnTo>
                    <a:pt x="49911" y="281813"/>
                  </a:lnTo>
                  <a:lnTo>
                    <a:pt x="56516" y="270256"/>
                  </a:lnTo>
                  <a:lnTo>
                    <a:pt x="56516" y="270384"/>
                  </a:lnTo>
                  <a:lnTo>
                    <a:pt x="63882" y="256922"/>
                  </a:lnTo>
                  <a:lnTo>
                    <a:pt x="63882" y="256668"/>
                  </a:lnTo>
                  <a:lnTo>
                    <a:pt x="70867" y="244856"/>
                  </a:lnTo>
                  <a:lnTo>
                    <a:pt x="78486" y="231522"/>
                  </a:lnTo>
                  <a:lnTo>
                    <a:pt x="78486" y="231649"/>
                  </a:lnTo>
                  <a:lnTo>
                    <a:pt x="87122" y="216409"/>
                  </a:lnTo>
                  <a:lnTo>
                    <a:pt x="95632" y="200787"/>
                  </a:lnTo>
                  <a:lnTo>
                    <a:pt x="107061" y="185293"/>
                  </a:lnTo>
                  <a:lnTo>
                    <a:pt x="118365" y="169418"/>
                  </a:lnTo>
                  <a:lnTo>
                    <a:pt x="130430" y="151893"/>
                  </a:lnTo>
                  <a:lnTo>
                    <a:pt x="143637" y="132461"/>
                  </a:lnTo>
                  <a:lnTo>
                    <a:pt x="158243" y="114300"/>
                  </a:lnTo>
                  <a:lnTo>
                    <a:pt x="172847" y="95886"/>
                  </a:lnTo>
                  <a:lnTo>
                    <a:pt x="192024" y="78105"/>
                  </a:lnTo>
                  <a:lnTo>
                    <a:pt x="201295" y="69724"/>
                  </a:lnTo>
                  <a:lnTo>
                    <a:pt x="212091" y="62611"/>
                  </a:lnTo>
                  <a:lnTo>
                    <a:pt x="221870" y="52579"/>
                  </a:lnTo>
                  <a:lnTo>
                    <a:pt x="232665" y="45467"/>
                  </a:lnTo>
                  <a:lnTo>
                    <a:pt x="243586" y="38100"/>
                  </a:lnTo>
                  <a:lnTo>
                    <a:pt x="255017" y="29211"/>
                  </a:lnTo>
                  <a:lnTo>
                    <a:pt x="266066" y="22099"/>
                  </a:lnTo>
                  <a:lnTo>
                    <a:pt x="279528" y="14098"/>
                  </a:lnTo>
                  <a:lnTo>
                    <a:pt x="279655" y="14098"/>
                  </a:lnTo>
                  <a:lnTo>
                    <a:pt x="291846" y="77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889982" y="3748069"/>
              <a:ext cx="28588" cy="455583"/>
            </a:xfrm>
            <a:custGeom>
              <a:avLst/>
              <a:gdLst/>
              <a:ahLst/>
              <a:cxnLst/>
              <a:rect l="0" t="0" r="0" b="0"/>
              <a:pathLst>
                <a:path w="27814" h="456184">
                  <a:moveTo>
                    <a:pt x="19050" y="0"/>
                  </a:moveTo>
                  <a:lnTo>
                    <a:pt x="19305" y="0"/>
                  </a:lnTo>
                  <a:lnTo>
                    <a:pt x="19939" y="34289"/>
                  </a:lnTo>
                  <a:lnTo>
                    <a:pt x="20574" y="67945"/>
                  </a:lnTo>
                  <a:lnTo>
                    <a:pt x="20701" y="83439"/>
                  </a:lnTo>
                  <a:lnTo>
                    <a:pt x="22607" y="100330"/>
                  </a:lnTo>
                  <a:lnTo>
                    <a:pt x="24766" y="135255"/>
                  </a:lnTo>
                  <a:lnTo>
                    <a:pt x="25527" y="153415"/>
                  </a:lnTo>
                  <a:lnTo>
                    <a:pt x="27813" y="172974"/>
                  </a:lnTo>
                  <a:lnTo>
                    <a:pt x="27433" y="212725"/>
                  </a:lnTo>
                  <a:lnTo>
                    <a:pt x="27179" y="252602"/>
                  </a:lnTo>
                  <a:lnTo>
                    <a:pt x="26924" y="292734"/>
                  </a:lnTo>
                  <a:lnTo>
                    <a:pt x="23622" y="313055"/>
                  </a:lnTo>
                  <a:lnTo>
                    <a:pt x="22734" y="334771"/>
                  </a:lnTo>
                  <a:lnTo>
                    <a:pt x="19559" y="355600"/>
                  </a:lnTo>
                  <a:lnTo>
                    <a:pt x="15748" y="378078"/>
                  </a:lnTo>
                  <a:lnTo>
                    <a:pt x="13971" y="396875"/>
                  </a:lnTo>
                  <a:lnTo>
                    <a:pt x="9652" y="416687"/>
                  </a:lnTo>
                  <a:lnTo>
                    <a:pt x="8256" y="427101"/>
                  </a:lnTo>
                  <a:lnTo>
                    <a:pt x="6223" y="430530"/>
                  </a:lnTo>
                  <a:lnTo>
                    <a:pt x="5081" y="436245"/>
                  </a:lnTo>
                  <a:lnTo>
                    <a:pt x="382" y="456183"/>
                  </a:lnTo>
                  <a:lnTo>
                    <a:pt x="0" y="456183"/>
                  </a:lnTo>
                  <a:lnTo>
                    <a:pt x="4826" y="436245"/>
                  </a:lnTo>
                  <a:lnTo>
                    <a:pt x="5843" y="430530"/>
                  </a:lnTo>
                  <a:lnTo>
                    <a:pt x="7874" y="427101"/>
                  </a:lnTo>
                  <a:lnTo>
                    <a:pt x="9272" y="416687"/>
                  </a:lnTo>
                  <a:lnTo>
                    <a:pt x="13589" y="396875"/>
                  </a:lnTo>
                  <a:lnTo>
                    <a:pt x="15495" y="378078"/>
                  </a:lnTo>
                  <a:lnTo>
                    <a:pt x="19305" y="355600"/>
                  </a:lnTo>
                  <a:lnTo>
                    <a:pt x="22480" y="334771"/>
                  </a:lnTo>
                  <a:lnTo>
                    <a:pt x="23369" y="313055"/>
                  </a:lnTo>
                  <a:lnTo>
                    <a:pt x="26671" y="292734"/>
                  </a:lnTo>
                  <a:lnTo>
                    <a:pt x="26924" y="252602"/>
                  </a:lnTo>
                  <a:lnTo>
                    <a:pt x="27179" y="212725"/>
                  </a:lnTo>
                  <a:lnTo>
                    <a:pt x="27559" y="172974"/>
                  </a:lnTo>
                  <a:lnTo>
                    <a:pt x="25273" y="153415"/>
                  </a:lnTo>
                  <a:lnTo>
                    <a:pt x="24384" y="135255"/>
                  </a:lnTo>
                  <a:lnTo>
                    <a:pt x="22225" y="100330"/>
                  </a:lnTo>
                  <a:lnTo>
                    <a:pt x="20447" y="83439"/>
                  </a:lnTo>
                  <a:lnTo>
                    <a:pt x="20321" y="67945"/>
                  </a:lnTo>
                  <a:lnTo>
                    <a:pt x="19685" y="342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6829630" y="3738545"/>
              <a:ext cx="79410" cy="11111"/>
            </a:xfrm>
            <a:custGeom>
              <a:avLst/>
              <a:gdLst/>
              <a:ahLst/>
              <a:cxnLst/>
              <a:rect l="0" t="0" r="0" b="0"/>
              <a:pathLst>
                <a:path w="80011" h="11685">
                  <a:moveTo>
                    <a:pt x="0" y="1270"/>
                  </a:moveTo>
                  <a:lnTo>
                    <a:pt x="0" y="889"/>
                  </a:lnTo>
                  <a:lnTo>
                    <a:pt x="2666" y="0"/>
                  </a:lnTo>
                  <a:lnTo>
                    <a:pt x="4699" y="1144"/>
                  </a:lnTo>
                  <a:lnTo>
                    <a:pt x="6350" y="2159"/>
                  </a:lnTo>
                  <a:lnTo>
                    <a:pt x="9652" y="4064"/>
                  </a:lnTo>
                  <a:lnTo>
                    <a:pt x="19812" y="5462"/>
                  </a:lnTo>
                  <a:lnTo>
                    <a:pt x="21589" y="6605"/>
                  </a:lnTo>
                  <a:lnTo>
                    <a:pt x="25653" y="6858"/>
                  </a:lnTo>
                  <a:lnTo>
                    <a:pt x="29082" y="8763"/>
                  </a:lnTo>
                  <a:lnTo>
                    <a:pt x="39242" y="10033"/>
                  </a:lnTo>
                  <a:lnTo>
                    <a:pt x="45465" y="11050"/>
                  </a:lnTo>
                  <a:lnTo>
                    <a:pt x="50291" y="10033"/>
                  </a:lnTo>
                  <a:lnTo>
                    <a:pt x="54990" y="10288"/>
                  </a:lnTo>
                  <a:lnTo>
                    <a:pt x="60578" y="11431"/>
                  </a:lnTo>
                  <a:lnTo>
                    <a:pt x="70357" y="10414"/>
                  </a:lnTo>
                  <a:lnTo>
                    <a:pt x="80010" y="8763"/>
                  </a:lnTo>
                  <a:lnTo>
                    <a:pt x="80010" y="9018"/>
                  </a:lnTo>
                  <a:lnTo>
                    <a:pt x="70357" y="10795"/>
                  </a:lnTo>
                  <a:lnTo>
                    <a:pt x="60578" y="11684"/>
                  </a:lnTo>
                  <a:lnTo>
                    <a:pt x="54990" y="10542"/>
                  </a:lnTo>
                  <a:lnTo>
                    <a:pt x="50291" y="10288"/>
                  </a:lnTo>
                  <a:lnTo>
                    <a:pt x="45465" y="11431"/>
                  </a:lnTo>
                  <a:lnTo>
                    <a:pt x="39242" y="10288"/>
                  </a:lnTo>
                  <a:lnTo>
                    <a:pt x="29082" y="9018"/>
                  </a:lnTo>
                  <a:lnTo>
                    <a:pt x="25653" y="7113"/>
                  </a:lnTo>
                  <a:lnTo>
                    <a:pt x="21589" y="6858"/>
                  </a:lnTo>
                  <a:lnTo>
                    <a:pt x="19812" y="5715"/>
                  </a:lnTo>
                  <a:lnTo>
                    <a:pt x="9652" y="4319"/>
                  </a:lnTo>
                  <a:lnTo>
                    <a:pt x="6096" y="2540"/>
                  </a:lnTo>
                  <a:lnTo>
                    <a:pt x="4317" y="1398"/>
                  </a:lnTo>
                  <a:lnTo>
                    <a:pt x="2666" y="3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662870" y="4163968"/>
              <a:ext cx="227112" cy="39684"/>
            </a:xfrm>
            <a:custGeom>
              <a:avLst/>
              <a:gdLst/>
              <a:ahLst/>
              <a:cxnLst/>
              <a:rect l="0" t="0" r="0" b="0"/>
              <a:pathLst>
                <a:path w="227457" h="40006">
                  <a:moveTo>
                    <a:pt x="227456" y="39751"/>
                  </a:moveTo>
                  <a:lnTo>
                    <a:pt x="227456" y="40005"/>
                  </a:lnTo>
                  <a:lnTo>
                    <a:pt x="195961" y="37210"/>
                  </a:lnTo>
                  <a:lnTo>
                    <a:pt x="173736" y="33401"/>
                  </a:lnTo>
                  <a:lnTo>
                    <a:pt x="153288" y="30860"/>
                  </a:lnTo>
                  <a:lnTo>
                    <a:pt x="142875" y="29083"/>
                  </a:lnTo>
                  <a:lnTo>
                    <a:pt x="138684" y="28828"/>
                  </a:lnTo>
                  <a:lnTo>
                    <a:pt x="132588" y="27685"/>
                  </a:lnTo>
                  <a:lnTo>
                    <a:pt x="112267" y="24764"/>
                  </a:lnTo>
                  <a:lnTo>
                    <a:pt x="92963" y="20320"/>
                  </a:lnTo>
                  <a:lnTo>
                    <a:pt x="72009" y="17652"/>
                  </a:lnTo>
                  <a:lnTo>
                    <a:pt x="30352" y="8889"/>
                  </a:lnTo>
                  <a:lnTo>
                    <a:pt x="14859" y="495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14859" y="4699"/>
                  </a:lnTo>
                  <a:lnTo>
                    <a:pt x="30352" y="8635"/>
                  </a:lnTo>
                  <a:lnTo>
                    <a:pt x="72009" y="17271"/>
                  </a:lnTo>
                  <a:lnTo>
                    <a:pt x="92963" y="20065"/>
                  </a:lnTo>
                  <a:lnTo>
                    <a:pt x="112267" y="24638"/>
                  </a:lnTo>
                  <a:lnTo>
                    <a:pt x="132588" y="27432"/>
                  </a:lnTo>
                  <a:lnTo>
                    <a:pt x="138684" y="28701"/>
                  </a:lnTo>
                  <a:lnTo>
                    <a:pt x="142875" y="28828"/>
                  </a:lnTo>
                  <a:lnTo>
                    <a:pt x="153288" y="30480"/>
                  </a:lnTo>
                  <a:lnTo>
                    <a:pt x="173736" y="33146"/>
                  </a:lnTo>
                  <a:lnTo>
                    <a:pt x="195961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6465933" y="4073485"/>
              <a:ext cx="196937" cy="90482"/>
            </a:xfrm>
            <a:custGeom>
              <a:avLst/>
              <a:gdLst/>
              <a:ahLst/>
              <a:cxnLst/>
              <a:rect l="0" t="0" r="0" b="0"/>
              <a:pathLst>
                <a:path w="196851" h="91186">
                  <a:moveTo>
                    <a:pt x="196850" y="90932"/>
                  </a:moveTo>
                  <a:lnTo>
                    <a:pt x="196850" y="91185"/>
                  </a:lnTo>
                  <a:lnTo>
                    <a:pt x="181482" y="86867"/>
                  </a:lnTo>
                  <a:lnTo>
                    <a:pt x="167005" y="81026"/>
                  </a:lnTo>
                  <a:lnTo>
                    <a:pt x="136143" y="69215"/>
                  </a:lnTo>
                  <a:lnTo>
                    <a:pt x="121792" y="63500"/>
                  </a:lnTo>
                  <a:lnTo>
                    <a:pt x="107315" y="57403"/>
                  </a:lnTo>
                  <a:lnTo>
                    <a:pt x="93980" y="49910"/>
                  </a:lnTo>
                  <a:lnTo>
                    <a:pt x="93726" y="49910"/>
                  </a:lnTo>
                  <a:lnTo>
                    <a:pt x="87376" y="45846"/>
                  </a:lnTo>
                  <a:lnTo>
                    <a:pt x="79375" y="43815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79375" y="43560"/>
                  </a:lnTo>
                  <a:lnTo>
                    <a:pt x="87376" y="45592"/>
                  </a:lnTo>
                  <a:lnTo>
                    <a:pt x="94106" y="49657"/>
                  </a:lnTo>
                  <a:lnTo>
                    <a:pt x="93980" y="49657"/>
                  </a:lnTo>
                  <a:lnTo>
                    <a:pt x="107315" y="57150"/>
                  </a:lnTo>
                  <a:lnTo>
                    <a:pt x="121792" y="63119"/>
                  </a:lnTo>
                  <a:lnTo>
                    <a:pt x="136143" y="68960"/>
                  </a:lnTo>
                  <a:lnTo>
                    <a:pt x="167005" y="80771"/>
                  </a:lnTo>
                  <a:lnTo>
                    <a:pt x="181482" y="864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7" name="Gruppieren 37"/>
          <p:cNvGrpSpPr>
            <a:grpSpLocks/>
          </p:cNvGrpSpPr>
          <p:nvPr/>
        </p:nvGrpSpPr>
        <p:grpSpPr bwMode="auto">
          <a:xfrm>
            <a:off x="7744296" y="5187950"/>
            <a:ext cx="1863725" cy="1050925"/>
            <a:chOff x="4559300" y="6794500"/>
            <a:chExt cx="1863472" cy="1050291"/>
          </a:xfrm>
        </p:grpSpPr>
        <p:sp>
          <p:nvSpPr>
            <p:cNvPr id="28" name="Freihandform 27"/>
            <p:cNvSpPr/>
            <p:nvPr/>
          </p:nvSpPr>
          <p:spPr>
            <a:xfrm>
              <a:off x="5519608" y="6794500"/>
              <a:ext cx="890466" cy="1050291"/>
            </a:xfrm>
            <a:custGeom>
              <a:avLst/>
              <a:gdLst/>
              <a:ahLst/>
              <a:cxnLst/>
              <a:rect l="0" t="0" r="0" b="0"/>
              <a:pathLst>
                <a:path w="890780" h="1050291">
                  <a:moveTo>
                    <a:pt x="132969" y="2413"/>
                  </a:moveTo>
                  <a:lnTo>
                    <a:pt x="194310" y="0"/>
                  </a:lnTo>
                  <a:lnTo>
                    <a:pt x="249555" y="0"/>
                  </a:lnTo>
                  <a:lnTo>
                    <a:pt x="302387" y="2413"/>
                  </a:lnTo>
                  <a:lnTo>
                    <a:pt x="351283" y="8635"/>
                  </a:lnTo>
                  <a:lnTo>
                    <a:pt x="393573" y="14858"/>
                  </a:lnTo>
                  <a:lnTo>
                    <a:pt x="433833" y="23494"/>
                  </a:lnTo>
                  <a:lnTo>
                    <a:pt x="467487" y="32131"/>
                  </a:lnTo>
                  <a:lnTo>
                    <a:pt x="499110" y="42798"/>
                  </a:lnTo>
                  <a:lnTo>
                    <a:pt x="527050" y="50927"/>
                  </a:lnTo>
                  <a:lnTo>
                    <a:pt x="550037" y="61468"/>
                  </a:lnTo>
                  <a:lnTo>
                    <a:pt x="584073" y="80644"/>
                  </a:lnTo>
                  <a:lnTo>
                    <a:pt x="605283" y="93091"/>
                  </a:lnTo>
                  <a:lnTo>
                    <a:pt x="611505" y="97408"/>
                  </a:lnTo>
                  <a:lnTo>
                    <a:pt x="518415" y="451231"/>
                  </a:lnTo>
                  <a:lnTo>
                    <a:pt x="518415" y="480441"/>
                  </a:lnTo>
                  <a:lnTo>
                    <a:pt x="516383" y="529463"/>
                  </a:lnTo>
                  <a:lnTo>
                    <a:pt x="518415" y="541908"/>
                  </a:lnTo>
                  <a:lnTo>
                    <a:pt x="520319" y="559181"/>
                  </a:lnTo>
                  <a:lnTo>
                    <a:pt x="527050" y="577977"/>
                  </a:lnTo>
                  <a:lnTo>
                    <a:pt x="537592" y="601471"/>
                  </a:lnTo>
                  <a:lnTo>
                    <a:pt x="548133" y="624458"/>
                  </a:lnTo>
                  <a:lnTo>
                    <a:pt x="562992" y="649985"/>
                  </a:lnTo>
                  <a:lnTo>
                    <a:pt x="581660" y="675385"/>
                  </a:lnTo>
                  <a:lnTo>
                    <a:pt x="602869" y="700785"/>
                  </a:lnTo>
                  <a:lnTo>
                    <a:pt x="613410" y="711327"/>
                  </a:lnTo>
                  <a:lnTo>
                    <a:pt x="626365" y="721994"/>
                  </a:lnTo>
                  <a:lnTo>
                    <a:pt x="649352" y="736854"/>
                  </a:lnTo>
                  <a:lnTo>
                    <a:pt x="672973" y="747394"/>
                  </a:lnTo>
                  <a:lnTo>
                    <a:pt x="695960" y="756031"/>
                  </a:lnTo>
                  <a:lnTo>
                    <a:pt x="717550" y="759841"/>
                  </a:lnTo>
                  <a:lnTo>
                    <a:pt x="736219" y="762254"/>
                  </a:lnTo>
                  <a:lnTo>
                    <a:pt x="751205" y="764158"/>
                  </a:lnTo>
                  <a:lnTo>
                    <a:pt x="764160" y="768477"/>
                  </a:lnTo>
                  <a:lnTo>
                    <a:pt x="789052" y="774700"/>
                  </a:lnTo>
                  <a:lnTo>
                    <a:pt x="818897" y="781431"/>
                  </a:lnTo>
                  <a:lnTo>
                    <a:pt x="848615" y="789558"/>
                  </a:lnTo>
                  <a:lnTo>
                    <a:pt x="861060" y="795908"/>
                  </a:lnTo>
                  <a:lnTo>
                    <a:pt x="871602" y="802640"/>
                  </a:lnTo>
                  <a:lnTo>
                    <a:pt x="880237" y="810768"/>
                  </a:lnTo>
                  <a:lnTo>
                    <a:pt x="886460" y="821308"/>
                  </a:lnTo>
                  <a:lnTo>
                    <a:pt x="888873" y="831850"/>
                  </a:lnTo>
                  <a:lnTo>
                    <a:pt x="890779" y="840485"/>
                  </a:lnTo>
                  <a:lnTo>
                    <a:pt x="890779" y="857250"/>
                  </a:lnTo>
                  <a:lnTo>
                    <a:pt x="888873" y="863981"/>
                  </a:lnTo>
                  <a:lnTo>
                    <a:pt x="890779" y="927354"/>
                  </a:lnTo>
                  <a:lnTo>
                    <a:pt x="875919" y="963421"/>
                  </a:lnTo>
                  <a:lnTo>
                    <a:pt x="871602" y="969644"/>
                  </a:lnTo>
                  <a:lnTo>
                    <a:pt x="865379" y="978281"/>
                  </a:lnTo>
                  <a:lnTo>
                    <a:pt x="846710" y="996950"/>
                  </a:lnTo>
                  <a:lnTo>
                    <a:pt x="818897" y="1020444"/>
                  </a:lnTo>
                  <a:lnTo>
                    <a:pt x="814579" y="1005585"/>
                  </a:lnTo>
                  <a:lnTo>
                    <a:pt x="778510" y="1039748"/>
                  </a:lnTo>
                  <a:lnTo>
                    <a:pt x="764160" y="1024763"/>
                  </a:lnTo>
                  <a:lnTo>
                    <a:pt x="734315" y="1050290"/>
                  </a:lnTo>
                  <a:lnTo>
                    <a:pt x="556260" y="1050290"/>
                  </a:lnTo>
                  <a:lnTo>
                    <a:pt x="545719" y="1050290"/>
                  </a:lnTo>
                  <a:lnTo>
                    <a:pt x="512065" y="1045971"/>
                  </a:lnTo>
                  <a:lnTo>
                    <a:pt x="494792" y="1041654"/>
                  </a:lnTo>
                  <a:lnTo>
                    <a:pt x="467487" y="1033018"/>
                  </a:lnTo>
                  <a:lnTo>
                    <a:pt x="397892" y="1007491"/>
                  </a:lnTo>
                  <a:lnTo>
                    <a:pt x="306705" y="975868"/>
                  </a:lnTo>
                  <a:lnTo>
                    <a:pt x="283592" y="1018158"/>
                  </a:lnTo>
                  <a:lnTo>
                    <a:pt x="255779" y="1018158"/>
                  </a:lnTo>
                  <a:lnTo>
                    <a:pt x="215519" y="986408"/>
                  </a:lnTo>
                  <a:lnTo>
                    <a:pt x="198629" y="1007491"/>
                  </a:lnTo>
                  <a:lnTo>
                    <a:pt x="156465" y="1005585"/>
                  </a:lnTo>
                  <a:lnTo>
                    <a:pt x="137287" y="973963"/>
                  </a:lnTo>
                  <a:lnTo>
                    <a:pt x="122302" y="995044"/>
                  </a:lnTo>
                  <a:lnTo>
                    <a:pt x="54737" y="954785"/>
                  </a:lnTo>
                  <a:lnTo>
                    <a:pt x="54737" y="872235"/>
                  </a:lnTo>
                  <a:lnTo>
                    <a:pt x="50419" y="857250"/>
                  </a:lnTo>
                  <a:lnTo>
                    <a:pt x="46483" y="840485"/>
                  </a:lnTo>
                  <a:lnTo>
                    <a:pt x="44069" y="823721"/>
                  </a:lnTo>
                  <a:lnTo>
                    <a:pt x="42165" y="804544"/>
                  </a:lnTo>
                  <a:lnTo>
                    <a:pt x="42165" y="785241"/>
                  </a:lnTo>
                  <a:lnTo>
                    <a:pt x="46483" y="745490"/>
                  </a:lnTo>
                  <a:lnTo>
                    <a:pt x="50419" y="715644"/>
                  </a:lnTo>
                  <a:lnTo>
                    <a:pt x="54737" y="677798"/>
                  </a:lnTo>
                  <a:lnTo>
                    <a:pt x="60960" y="639318"/>
                  </a:lnTo>
                  <a:lnTo>
                    <a:pt x="63373" y="607694"/>
                  </a:lnTo>
                  <a:lnTo>
                    <a:pt x="52705" y="508381"/>
                  </a:lnTo>
                  <a:lnTo>
                    <a:pt x="31623" y="315341"/>
                  </a:lnTo>
                  <a:lnTo>
                    <a:pt x="8129" y="127254"/>
                  </a:lnTo>
                  <a:lnTo>
                    <a:pt x="1905" y="61468"/>
                  </a:lnTo>
                  <a:lnTo>
                    <a:pt x="0" y="34035"/>
                  </a:lnTo>
                  <a:lnTo>
                    <a:pt x="1905" y="27813"/>
                  </a:lnTo>
                  <a:lnTo>
                    <a:pt x="6223" y="23494"/>
                  </a:lnTo>
                  <a:lnTo>
                    <a:pt x="22987" y="17271"/>
                  </a:lnTo>
                  <a:lnTo>
                    <a:pt x="44069" y="12954"/>
                  </a:lnTo>
                  <a:lnTo>
                    <a:pt x="67692" y="8635"/>
                  </a:lnTo>
                  <a:lnTo>
                    <a:pt x="111760" y="2413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571988" y="7670271"/>
              <a:ext cx="836499" cy="144376"/>
            </a:xfrm>
            <a:custGeom>
              <a:avLst/>
              <a:gdLst/>
              <a:ahLst/>
              <a:cxnLst/>
              <a:rect l="0" t="0" r="0" b="0"/>
              <a:pathLst>
                <a:path w="836931" h="144780">
                  <a:moveTo>
                    <a:pt x="0" y="0"/>
                  </a:moveTo>
                  <a:lnTo>
                    <a:pt x="6350" y="3810"/>
                  </a:lnTo>
                  <a:lnTo>
                    <a:pt x="27939" y="16510"/>
                  </a:lnTo>
                  <a:lnTo>
                    <a:pt x="60960" y="31750"/>
                  </a:lnTo>
                  <a:lnTo>
                    <a:pt x="82550" y="36829"/>
                  </a:lnTo>
                  <a:lnTo>
                    <a:pt x="104139" y="43179"/>
                  </a:lnTo>
                  <a:lnTo>
                    <a:pt x="149860" y="52070"/>
                  </a:lnTo>
                  <a:lnTo>
                    <a:pt x="193039" y="58420"/>
                  </a:lnTo>
                  <a:lnTo>
                    <a:pt x="231139" y="62229"/>
                  </a:lnTo>
                  <a:lnTo>
                    <a:pt x="264160" y="71120"/>
                  </a:lnTo>
                  <a:lnTo>
                    <a:pt x="283210" y="77470"/>
                  </a:lnTo>
                  <a:lnTo>
                    <a:pt x="307339" y="86360"/>
                  </a:lnTo>
                  <a:lnTo>
                    <a:pt x="360680" y="109220"/>
                  </a:lnTo>
                  <a:lnTo>
                    <a:pt x="415289" y="130810"/>
                  </a:lnTo>
                  <a:lnTo>
                    <a:pt x="440689" y="139700"/>
                  </a:lnTo>
                  <a:lnTo>
                    <a:pt x="461010" y="143510"/>
                  </a:lnTo>
                  <a:lnTo>
                    <a:pt x="514350" y="144779"/>
                  </a:lnTo>
                  <a:lnTo>
                    <a:pt x="580389" y="144779"/>
                  </a:lnTo>
                  <a:lnTo>
                    <a:pt x="612139" y="143510"/>
                  </a:lnTo>
                  <a:lnTo>
                    <a:pt x="646430" y="139700"/>
                  </a:lnTo>
                  <a:lnTo>
                    <a:pt x="673100" y="137160"/>
                  </a:lnTo>
                  <a:lnTo>
                    <a:pt x="698500" y="130810"/>
                  </a:lnTo>
                  <a:lnTo>
                    <a:pt x="720089" y="121920"/>
                  </a:lnTo>
                  <a:lnTo>
                    <a:pt x="742950" y="114300"/>
                  </a:lnTo>
                  <a:lnTo>
                    <a:pt x="787400" y="88900"/>
                  </a:lnTo>
                  <a:lnTo>
                    <a:pt x="822960" y="67310"/>
                  </a:lnTo>
                  <a:lnTo>
                    <a:pt x="836930" y="58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521194" y="6794500"/>
              <a:ext cx="611105" cy="107885"/>
            </a:xfrm>
            <a:custGeom>
              <a:avLst/>
              <a:gdLst/>
              <a:ahLst/>
              <a:cxnLst/>
              <a:rect l="0" t="0" r="0" b="0"/>
              <a:pathLst>
                <a:path w="611506" h="108078">
                  <a:moveTo>
                    <a:pt x="611505" y="101727"/>
                  </a:moveTo>
                  <a:lnTo>
                    <a:pt x="609600" y="103758"/>
                  </a:lnTo>
                  <a:lnTo>
                    <a:pt x="594742" y="108077"/>
                  </a:lnTo>
                  <a:lnTo>
                    <a:pt x="571628" y="108077"/>
                  </a:lnTo>
                  <a:lnTo>
                    <a:pt x="535687" y="108077"/>
                  </a:lnTo>
                  <a:lnTo>
                    <a:pt x="429514" y="103758"/>
                  </a:lnTo>
                  <a:lnTo>
                    <a:pt x="281687" y="95504"/>
                  </a:lnTo>
                  <a:lnTo>
                    <a:pt x="205360" y="89281"/>
                  </a:lnTo>
                  <a:lnTo>
                    <a:pt x="141605" y="80644"/>
                  </a:lnTo>
                  <a:lnTo>
                    <a:pt x="93092" y="70104"/>
                  </a:lnTo>
                  <a:lnTo>
                    <a:pt x="55118" y="59563"/>
                  </a:lnTo>
                  <a:lnTo>
                    <a:pt x="29718" y="49021"/>
                  </a:lnTo>
                  <a:lnTo>
                    <a:pt x="12447" y="40385"/>
                  </a:lnTo>
                  <a:lnTo>
                    <a:pt x="0" y="34035"/>
                  </a:lnTo>
                  <a:lnTo>
                    <a:pt x="1905" y="32131"/>
                  </a:lnTo>
                  <a:lnTo>
                    <a:pt x="8637" y="25400"/>
                  </a:lnTo>
                  <a:lnTo>
                    <a:pt x="21082" y="19177"/>
                  </a:lnTo>
                  <a:lnTo>
                    <a:pt x="44578" y="10541"/>
                  </a:lnTo>
                  <a:lnTo>
                    <a:pt x="80645" y="4318"/>
                  </a:lnTo>
                  <a:lnTo>
                    <a:pt x="131064" y="0"/>
                  </a:lnTo>
                  <a:lnTo>
                    <a:pt x="199137" y="0"/>
                  </a:lnTo>
                  <a:lnTo>
                    <a:pt x="285624" y="2413"/>
                  </a:lnTo>
                  <a:lnTo>
                    <a:pt x="340742" y="6731"/>
                  </a:lnTo>
                  <a:lnTo>
                    <a:pt x="383032" y="12954"/>
                  </a:lnTo>
                  <a:lnTo>
                    <a:pt x="417068" y="17271"/>
                  </a:lnTo>
                  <a:lnTo>
                    <a:pt x="442595" y="23494"/>
                  </a:lnTo>
                  <a:lnTo>
                    <a:pt x="476124" y="34035"/>
                  </a:lnTo>
                  <a:lnTo>
                    <a:pt x="501524" y="42798"/>
                  </a:lnTo>
                  <a:lnTo>
                    <a:pt x="528955" y="53340"/>
                  </a:lnTo>
                  <a:lnTo>
                    <a:pt x="562992" y="68198"/>
                  </a:lnTo>
                  <a:lnTo>
                    <a:pt x="592837" y="84963"/>
                  </a:lnTo>
                  <a:lnTo>
                    <a:pt x="605282" y="91185"/>
                  </a:lnTo>
                  <a:lnTo>
                    <a:pt x="611505" y="99821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6175156" y="7552867"/>
              <a:ext cx="247616" cy="261780"/>
            </a:xfrm>
            <a:custGeom>
              <a:avLst/>
              <a:gdLst/>
              <a:ahLst/>
              <a:cxnLst/>
              <a:rect l="0" t="0" r="0" b="0"/>
              <a:pathLst>
                <a:path w="247778" h="262002">
                  <a:moveTo>
                    <a:pt x="69596" y="0"/>
                  </a:moveTo>
                  <a:lnTo>
                    <a:pt x="116204" y="8128"/>
                  </a:lnTo>
                  <a:lnTo>
                    <a:pt x="154559" y="14351"/>
                  </a:lnTo>
                  <a:lnTo>
                    <a:pt x="186309" y="22988"/>
                  </a:lnTo>
                  <a:lnTo>
                    <a:pt x="196850" y="29211"/>
                  </a:lnTo>
                  <a:lnTo>
                    <a:pt x="207390" y="35941"/>
                  </a:lnTo>
                  <a:lnTo>
                    <a:pt x="217932" y="44197"/>
                  </a:lnTo>
                  <a:lnTo>
                    <a:pt x="226567" y="52833"/>
                  </a:lnTo>
                  <a:lnTo>
                    <a:pt x="232790" y="60961"/>
                  </a:lnTo>
                  <a:lnTo>
                    <a:pt x="239014" y="72010"/>
                  </a:lnTo>
                  <a:lnTo>
                    <a:pt x="243459" y="82550"/>
                  </a:lnTo>
                  <a:lnTo>
                    <a:pt x="245364" y="94997"/>
                  </a:lnTo>
                  <a:lnTo>
                    <a:pt x="247777" y="118491"/>
                  </a:lnTo>
                  <a:lnTo>
                    <a:pt x="245364" y="139700"/>
                  </a:lnTo>
                  <a:lnTo>
                    <a:pt x="239014" y="160783"/>
                  </a:lnTo>
                  <a:lnTo>
                    <a:pt x="230377" y="179451"/>
                  </a:lnTo>
                  <a:lnTo>
                    <a:pt x="217932" y="194438"/>
                  </a:lnTo>
                  <a:lnTo>
                    <a:pt x="203072" y="207391"/>
                  </a:lnTo>
                  <a:lnTo>
                    <a:pt x="186309" y="217933"/>
                  </a:lnTo>
                  <a:lnTo>
                    <a:pt x="169036" y="228474"/>
                  </a:lnTo>
                  <a:lnTo>
                    <a:pt x="150240" y="234697"/>
                  </a:lnTo>
                  <a:lnTo>
                    <a:pt x="131064" y="240920"/>
                  </a:lnTo>
                  <a:lnTo>
                    <a:pt x="93217" y="251461"/>
                  </a:lnTo>
                  <a:lnTo>
                    <a:pt x="57150" y="258191"/>
                  </a:lnTo>
                  <a:lnTo>
                    <a:pt x="27432" y="260097"/>
                  </a:lnTo>
                  <a:lnTo>
                    <a:pt x="0" y="262001"/>
                  </a:lnTo>
                  <a:lnTo>
                    <a:pt x="1904" y="230378"/>
                  </a:lnTo>
                  <a:lnTo>
                    <a:pt x="6222" y="204978"/>
                  </a:lnTo>
                  <a:lnTo>
                    <a:pt x="8254" y="192405"/>
                  </a:lnTo>
                  <a:lnTo>
                    <a:pt x="12572" y="183770"/>
                  </a:lnTo>
                  <a:lnTo>
                    <a:pt x="25527" y="165100"/>
                  </a:lnTo>
                  <a:lnTo>
                    <a:pt x="42290" y="143511"/>
                  </a:lnTo>
                  <a:lnTo>
                    <a:pt x="95122" y="84455"/>
                  </a:lnTo>
                  <a:lnTo>
                    <a:pt x="101346" y="73914"/>
                  </a:lnTo>
                  <a:lnTo>
                    <a:pt x="105664" y="65278"/>
                  </a:lnTo>
                  <a:lnTo>
                    <a:pt x="108077" y="57150"/>
                  </a:lnTo>
                  <a:lnTo>
                    <a:pt x="108077" y="48514"/>
                  </a:lnTo>
                  <a:lnTo>
                    <a:pt x="108077" y="42164"/>
                  </a:lnTo>
                  <a:lnTo>
                    <a:pt x="105664" y="35941"/>
                  </a:lnTo>
                  <a:lnTo>
                    <a:pt x="97535" y="22988"/>
                  </a:lnTo>
                  <a:lnTo>
                    <a:pt x="88900" y="12447"/>
                  </a:lnTo>
                  <a:lnTo>
                    <a:pt x="78232" y="6224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554528" y="7325992"/>
              <a:ext cx="255552" cy="406155"/>
            </a:xfrm>
            <a:custGeom>
              <a:avLst/>
              <a:gdLst/>
              <a:ahLst/>
              <a:cxnLst/>
              <a:rect l="0" t="0" r="0" b="0"/>
              <a:pathLst>
                <a:path w="256414" h="406019">
                  <a:moveTo>
                    <a:pt x="76326" y="57150"/>
                  </a:moveTo>
                  <a:lnTo>
                    <a:pt x="127253" y="107950"/>
                  </a:lnTo>
                  <a:lnTo>
                    <a:pt x="169545" y="154558"/>
                  </a:lnTo>
                  <a:lnTo>
                    <a:pt x="177672" y="167005"/>
                  </a:lnTo>
                  <a:lnTo>
                    <a:pt x="186308" y="181864"/>
                  </a:lnTo>
                  <a:lnTo>
                    <a:pt x="203072" y="217931"/>
                  </a:lnTo>
                  <a:lnTo>
                    <a:pt x="217932" y="260095"/>
                  </a:lnTo>
                  <a:lnTo>
                    <a:pt x="230885" y="302387"/>
                  </a:lnTo>
                  <a:lnTo>
                    <a:pt x="249682" y="376808"/>
                  </a:lnTo>
                  <a:lnTo>
                    <a:pt x="256413" y="406018"/>
                  </a:lnTo>
                  <a:lnTo>
                    <a:pt x="192532" y="399795"/>
                  </a:lnTo>
                  <a:lnTo>
                    <a:pt x="139700" y="391667"/>
                  </a:lnTo>
                  <a:lnTo>
                    <a:pt x="103758" y="383031"/>
                  </a:lnTo>
                  <a:lnTo>
                    <a:pt x="76326" y="374395"/>
                  </a:lnTo>
                  <a:lnTo>
                    <a:pt x="50926" y="361950"/>
                  </a:lnTo>
                  <a:lnTo>
                    <a:pt x="21208" y="346964"/>
                  </a:lnTo>
                  <a:lnTo>
                    <a:pt x="16890" y="345058"/>
                  </a:lnTo>
                  <a:lnTo>
                    <a:pt x="12953" y="340741"/>
                  </a:lnTo>
                  <a:lnTo>
                    <a:pt x="8635" y="332105"/>
                  </a:lnTo>
                  <a:lnTo>
                    <a:pt x="4318" y="317245"/>
                  </a:lnTo>
                  <a:lnTo>
                    <a:pt x="1905" y="298577"/>
                  </a:lnTo>
                  <a:lnTo>
                    <a:pt x="0" y="270764"/>
                  </a:lnTo>
                  <a:lnTo>
                    <a:pt x="1905" y="232791"/>
                  </a:lnTo>
                  <a:lnTo>
                    <a:pt x="10668" y="169417"/>
                  </a:lnTo>
                  <a:lnTo>
                    <a:pt x="16890" y="135381"/>
                  </a:lnTo>
                  <a:lnTo>
                    <a:pt x="21208" y="116205"/>
                  </a:lnTo>
                  <a:lnTo>
                    <a:pt x="23621" y="93091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4571998" y="6794500"/>
              <a:ext cx="890467" cy="1050291"/>
            </a:xfrm>
            <a:custGeom>
              <a:avLst/>
              <a:gdLst/>
              <a:ahLst/>
              <a:cxnLst/>
              <a:rect l="0" t="0" r="0" b="0"/>
              <a:pathLst>
                <a:path w="890907" h="1050291">
                  <a:moveTo>
                    <a:pt x="779145" y="4318"/>
                  </a:moveTo>
                  <a:lnTo>
                    <a:pt x="823214" y="8635"/>
                  </a:lnTo>
                  <a:lnTo>
                    <a:pt x="848742" y="12954"/>
                  </a:lnTo>
                  <a:lnTo>
                    <a:pt x="869824" y="19177"/>
                  </a:lnTo>
                  <a:lnTo>
                    <a:pt x="884682" y="25400"/>
                  </a:lnTo>
                  <a:lnTo>
                    <a:pt x="889000" y="29718"/>
                  </a:lnTo>
                  <a:lnTo>
                    <a:pt x="890906" y="34035"/>
                  </a:lnTo>
                  <a:lnTo>
                    <a:pt x="890906" y="63881"/>
                  </a:lnTo>
                  <a:lnTo>
                    <a:pt x="882777" y="127254"/>
                  </a:lnTo>
                  <a:lnTo>
                    <a:pt x="861695" y="317754"/>
                  </a:lnTo>
                  <a:lnTo>
                    <a:pt x="838200" y="508381"/>
                  </a:lnTo>
                  <a:lnTo>
                    <a:pt x="827532" y="609600"/>
                  </a:lnTo>
                  <a:lnTo>
                    <a:pt x="829945" y="639318"/>
                  </a:lnTo>
                  <a:lnTo>
                    <a:pt x="836168" y="679704"/>
                  </a:lnTo>
                  <a:lnTo>
                    <a:pt x="842518" y="715644"/>
                  </a:lnTo>
                  <a:lnTo>
                    <a:pt x="846837" y="745490"/>
                  </a:lnTo>
                  <a:lnTo>
                    <a:pt x="848742" y="787654"/>
                  </a:lnTo>
                  <a:lnTo>
                    <a:pt x="848742" y="806450"/>
                  </a:lnTo>
                  <a:lnTo>
                    <a:pt x="848742" y="823721"/>
                  </a:lnTo>
                  <a:lnTo>
                    <a:pt x="844424" y="842391"/>
                  </a:lnTo>
                  <a:lnTo>
                    <a:pt x="842518" y="857250"/>
                  </a:lnTo>
                  <a:lnTo>
                    <a:pt x="836168" y="872235"/>
                  </a:lnTo>
                  <a:lnTo>
                    <a:pt x="836168" y="957198"/>
                  </a:lnTo>
                  <a:lnTo>
                    <a:pt x="770510" y="995044"/>
                  </a:lnTo>
                  <a:lnTo>
                    <a:pt x="753618" y="973963"/>
                  </a:lnTo>
                  <a:lnTo>
                    <a:pt x="734442" y="1007491"/>
                  </a:lnTo>
                  <a:lnTo>
                    <a:pt x="694182" y="1009904"/>
                  </a:lnTo>
                  <a:lnTo>
                    <a:pt x="675387" y="988821"/>
                  </a:lnTo>
                  <a:lnTo>
                    <a:pt x="635127" y="1018158"/>
                  </a:lnTo>
                  <a:lnTo>
                    <a:pt x="607314" y="1018158"/>
                  </a:lnTo>
                  <a:lnTo>
                    <a:pt x="584200" y="978281"/>
                  </a:lnTo>
                  <a:lnTo>
                    <a:pt x="493014" y="1009904"/>
                  </a:lnTo>
                  <a:lnTo>
                    <a:pt x="423418" y="1033018"/>
                  </a:lnTo>
                  <a:lnTo>
                    <a:pt x="396113" y="1041654"/>
                  </a:lnTo>
                  <a:lnTo>
                    <a:pt x="378714" y="1045971"/>
                  </a:lnTo>
                  <a:lnTo>
                    <a:pt x="345187" y="1050290"/>
                  </a:lnTo>
                  <a:lnTo>
                    <a:pt x="334645" y="1050290"/>
                  </a:lnTo>
                  <a:lnTo>
                    <a:pt x="156592" y="1050290"/>
                  </a:lnTo>
                  <a:lnTo>
                    <a:pt x="126747" y="1024763"/>
                  </a:lnTo>
                  <a:lnTo>
                    <a:pt x="114300" y="1041654"/>
                  </a:lnTo>
                  <a:lnTo>
                    <a:pt x="76327" y="1007491"/>
                  </a:lnTo>
                  <a:lnTo>
                    <a:pt x="72010" y="1020444"/>
                  </a:lnTo>
                  <a:lnTo>
                    <a:pt x="46610" y="996950"/>
                  </a:lnTo>
                  <a:lnTo>
                    <a:pt x="27432" y="978281"/>
                  </a:lnTo>
                  <a:lnTo>
                    <a:pt x="19305" y="971550"/>
                  </a:lnTo>
                  <a:lnTo>
                    <a:pt x="16892" y="965327"/>
                  </a:lnTo>
                  <a:lnTo>
                    <a:pt x="0" y="929258"/>
                  </a:lnTo>
                  <a:lnTo>
                    <a:pt x="2032" y="865885"/>
                  </a:lnTo>
                  <a:lnTo>
                    <a:pt x="2032" y="859663"/>
                  </a:lnTo>
                  <a:lnTo>
                    <a:pt x="0" y="842391"/>
                  </a:lnTo>
                  <a:lnTo>
                    <a:pt x="2032" y="831850"/>
                  </a:lnTo>
                  <a:lnTo>
                    <a:pt x="6350" y="821308"/>
                  </a:lnTo>
                  <a:lnTo>
                    <a:pt x="10668" y="813181"/>
                  </a:lnTo>
                  <a:lnTo>
                    <a:pt x="19305" y="804544"/>
                  </a:lnTo>
                  <a:lnTo>
                    <a:pt x="29845" y="795908"/>
                  </a:lnTo>
                  <a:lnTo>
                    <a:pt x="42292" y="791971"/>
                  </a:lnTo>
                  <a:lnTo>
                    <a:pt x="72010" y="781431"/>
                  </a:lnTo>
                  <a:lnTo>
                    <a:pt x="101855" y="774700"/>
                  </a:lnTo>
                  <a:lnTo>
                    <a:pt x="126747" y="768477"/>
                  </a:lnTo>
                  <a:lnTo>
                    <a:pt x="139700" y="766571"/>
                  </a:lnTo>
                  <a:lnTo>
                    <a:pt x="156592" y="764158"/>
                  </a:lnTo>
                  <a:lnTo>
                    <a:pt x="175768" y="759841"/>
                  </a:lnTo>
                  <a:lnTo>
                    <a:pt x="196850" y="756031"/>
                  </a:lnTo>
                  <a:lnTo>
                    <a:pt x="217932" y="749300"/>
                  </a:lnTo>
                  <a:lnTo>
                    <a:pt x="241555" y="738758"/>
                  </a:lnTo>
                  <a:lnTo>
                    <a:pt x="266447" y="724281"/>
                  </a:lnTo>
                  <a:lnTo>
                    <a:pt x="277495" y="713358"/>
                  </a:lnTo>
                  <a:lnTo>
                    <a:pt x="289942" y="702691"/>
                  </a:lnTo>
                  <a:lnTo>
                    <a:pt x="309118" y="677798"/>
                  </a:lnTo>
                  <a:lnTo>
                    <a:pt x="327914" y="652398"/>
                  </a:lnTo>
                  <a:lnTo>
                    <a:pt x="342774" y="626871"/>
                  </a:lnTo>
                  <a:lnTo>
                    <a:pt x="355727" y="603377"/>
                  </a:lnTo>
                  <a:lnTo>
                    <a:pt x="363856" y="580390"/>
                  </a:lnTo>
                  <a:lnTo>
                    <a:pt x="370587" y="561085"/>
                  </a:lnTo>
                  <a:lnTo>
                    <a:pt x="374397" y="544321"/>
                  </a:lnTo>
                  <a:lnTo>
                    <a:pt x="374397" y="531368"/>
                  </a:lnTo>
                  <a:lnTo>
                    <a:pt x="372492" y="480441"/>
                  </a:lnTo>
                  <a:lnTo>
                    <a:pt x="372492" y="453135"/>
                  </a:lnTo>
                  <a:lnTo>
                    <a:pt x="279400" y="99821"/>
                  </a:lnTo>
                  <a:lnTo>
                    <a:pt x="285624" y="93091"/>
                  </a:lnTo>
                  <a:lnTo>
                    <a:pt x="306832" y="80644"/>
                  </a:lnTo>
                  <a:lnTo>
                    <a:pt x="342774" y="63881"/>
                  </a:lnTo>
                  <a:lnTo>
                    <a:pt x="363856" y="53340"/>
                  </a:lnTo>
                  <a:lnTo>
                    <a:pt x="391795" y="42798"/>
                  </a:lnTo>
                  <a:lnTo>
                    <a:pt x="423418" y="34035"/>
                  </a:lnTo>
                  <a:lnTo>
                    <a:pt x="457074" y="23494"/>
                  </a:lnTo>
                  <a:lnTo>
                    <a:pt x="497332" y="17271"/>
                  </a:lnTo>
                  <a:lnTo>
                    <a:pt x="542037" y="8635"/>
                  </a:lnTo>
                  <a:lnTo>
                    <a:pt x="588518" y="4318"/>
                  </a:lnTo>
                  <a:lnTo>
                    <a:pt x="641350" y="2413"/>
                  </a:lnTo>
                  <a:lnTo>
                    <a:pt x="698500" y="0"/>
                  </a:lnTo>
                  <a:lnTo>
                    <a:pt x="759842" y="2413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575173" y="7670271"/>
              <a:ext cx="834912" cy="144376"/>
            </a:xfrm>
            <a:custGeom>
              <a:avLst/>
              <a:gdLst/>
              <a:ahLst/>
              <a:cxnLst/>
              <a:rect l="0" t="0" r="0" b="0"/>
              <a:pathLst>
                <a:path w="835661" h="144780">
                  <a:moveTo>
                    <a:pt x="835660" y="0"/>
                  </a:moveTo>
                  <a:lnTo>
                    <a:pt x="829310" y="6350"/>
                  </a:lnTo>
                  <a:lnTo>
                    <a:pt x="807719" y="16510"/>
                  </a:lnTo>
                  <a:lnTo>
                    <a:pt x="774700" y="31750"/>
                  </a:lnTo>
                  <a:lnTo>
                    <a:pt x="755650" y="36829"/>
                  </a:lnTo>
                  <a:lnTo>
                    <a:pt x="731519" y="43179"/>
                  </a:lnTo>
                  <a:lnTo>
                    <a:pt x="687069" y="52070"/>
                  </a:lnTo>
                  <a:lnTo>
                    <a:pt x="642619" y="58420"/>
                  </a:lnTo>
                  <a:lnTo>
                    <a:pt x="604519" y="64770"/>
                  </a:lnTo>
                  <a:lnTo>
                    <a:pt x="570230" y="71120"/>
                  </a:lnTo>
                  <a:lnTo>
                    <a:pt x="552450" y="77470"/>
                  </a:lnTo>
                  <a:lnTo>
                    <a:pt x="530860" y="88900"/>
                  </a:lnTo>
                  <a:lnTo>
                    <a:pt x="476250" y="109220"/>
                  </a:lnTo>
                  <a:lnTo>
                    <a:pt x="420369" y="132079"/>
                  </a:lnTo>
                  <a:lnTo>
                    <a:pt x="394969" y="139700"/>
                  </a:lnTo>
                  <a:lnTo>
                    <a:pt x="374650" y="143510"/>
                  </a:lnTo>
                  <a:lnTo>
                    <a:pt x="323850" y="144779"/>
                  </a:lnTo>
                  <a:lnTo>
                    <a:pt x="257810" y="144779"/>
                  </a:lnTo>
                  <a:lnTo>
                    <a:pt x="223519" y="143510"/>
                  </a:lnTo>
                  <a:lnTo>
                    <a:pt x="191769" y="140970"/>
                  </a:lnTo>
                  <a:lnTo>
                    <a:pt x="162560" y="137160"/>
                  </a:lnTo>
                  <a:lnTo>
                    <a:pt x="139700" y="132079"/>
                  </a:lnTo>
                  <a:lnTo>
                    <a:pt x="115569" y="124460"/>
                  </a:lnTo>
                  <a:lnTo>
                    <a:pt x="92710" y="114300"/>
                  </a:lnTo>
                  <a:lnTo>
                    <a:pt x="48260" y="90170"/>
                  </a:lnTo>
                  <a:lnTo>
                    <a:pt x="13969" y="68579"/>
                  </a:lnTo>
                  <a:lnTo>
                    <a:pt x="0" y="60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849774" y="6794500"/>
              <a:ext cx="611104" cy="111058"/>
            </a:xfrm>
            <a:custGeom>
              <a:avLst/>
              <a:gdLst/>
              <a:ahLst/>
              <a:cxnLst/>
              <a:rect l="0" t="0" r="0" b="0"/>
              <a:pathLst>
                <a:path w="611506" h="110364">
                  <a:moveTo>
                    <a:pt x="1905" y="99821"/>
                  </a:moveTo>
                  <a:lnTo>
                    <a:pt x="8129" y="93091"/>
                  </a:lnTo>
                  <a:lnTo>
                    <a:pt x="18669" y="84963"/>
                  </a:lnTo>
                  <a:lnTo>
                    <a:pt x="48515" y="70104"/>
                  </a:lnTo>
                  <a:lnTo>
                    <a:pt x="82550" y="53340"/>
                  </a:lnTo>
                  <a:lnTo>
                    <a:pt x="109982" y="44704"/>
                  </a:lnTo>
                  <a:lnTo>
                    <a:pt x="135382" y="34035"/>
                  </a:lnTo>
                  <a:lnTo>
                    <a:pt x="168911" y="23494"/>
                  </a:lnTo>
                  <a:lnTo>
                    <a:pt x="196850" y="19177"/>
                  </a:lnTo>
                  <a:lnTo>
                    <a:pt x="230379" y="12954"/>
                  </a:lnTo>
                  <a:lnTo>
                    <a:pt x="272669" y="8635"/>
                  </a:lnTo>
                  <a:lnTo>
                    <a:pt x="325882" y="4318"/>
                  </a:lnTo>
                  <a:lnTo>
                    <a:pt x="412369" y="0"/>
                  </a:lnTo>
                  <a:lnTo>
                    <a:pt x="480442" y="2413"/>
                  </a:lnTo>
                  <a:lnTo>
                    <a:pt x="530861" y="6731"/>
                  </a:lnTo>
                  <a:lnTo>
                    <a:pt x="566929" y="12954"/>
                  </a:lnTo>
                  <a:lnTo>
                    <a:pt x="590423" y="21081"/>
                  </a:lnTo>
                  <a:lnTo>
                    <a:pt x="605282" y="27813"/>
                  </a:lnTo>
                  <a:lnTo>
                    <a:pt x="611505" y="32131"/>
                  </a:lnTo>
                  <a:lnTo>
                    <a:pt x="611505" y="34035"/>
                  </a:lnTo>
                  <a:lnTo>
                    <a:pt x="600965" y="42798"/>
                  </a:lnTo>
                  <a:lnTo>
                    <a:pt x="581787" y="50927"/>
                  </a:lnTo>
                  <a:lnTo>
                    <a:pt x="556261" y="59563"/>
                  </a:lnTo>
                  <a:lnTo>
                    <a:pt x="518415" y="70104"/>
                  </a:lnTo>
                  <a:lnTo>
                    <a:pt x="469900" y="80644"/>
                  </a:lnTo>
                  <a:lnTo>
                    <a:pt x="408432" y="89281"/>
                  </a:lnTo>
                  <a:lnTo>
                    <a:pt x="329819" y="97408"/>
                  </a:lnTo>
                  <a:lnTo>
                    <a:pt x="181865" y="106044"/>
                  </a:lnTo>
                  <a:lnTo>
                    <a:pt x="75819" y="110363"/>
                  </a:lnTo>
                  <a:lnTo>
                    <a:pt x="39879" y="110363"/>
                  </a:lnTo>
                  <a:lnTo>
                    <a:pt x="16765" y="108077"/>
                  </a:lnTo>
                  <a:lnTo>
                    <a:pt x="1905" y="106044"/>
                  </a:lnTo>
                  <a:lnTo>
                    <a:pt x="0" y="103758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559300" y="7554454"/>
              <a:ext cx="247616" cy="260193"/>
            </a:xfrm>
            <a:custGeom>
              <a:avLst/>
              <a:gdLst/>
              <a:ahLst/>
              <a:cxnLst/>
              <a:rect l="0" t="0" r="0" b="0"/>
              <a:pathLst>
                <a:path w="247778" h="260097">
                  <a:moveTo>
                    <a:pt x="169545" y="6223"/>
                  </a:moveTo>
                  <a:lnTo>
                    <a:pt x="158877" y="12446"/>
                  </a:lnTo>
                  <a:lnTo>
                    <a:pt x="150240" y="22987"/>
                  </a:lnTo>
                  <a:lnTo>
                    <a:pt x="141604" y="34036"/>
                  </a:lnTo>
                  <a:lnTo>
                    <a:pt x="139700" y="40259"/>
                  </a:lnTo>
                  <a:lnTo>
                    <a:pt x="139700" y="48515"/>
                  </a:lnTo>
                  <a:lnTo>
                    <a:pt x="139700" y="57150"/>
                  </a:lnTo>
                  <a:lnTo>
                    <a:pt x="141604" y="65786"/>
                  </a:lnTo>
                  <a:lnTo>
                    <a:pt x="145922" y="73915"/>
                  </a:lnTo>
                  <a:lnTo>
                    <a:pt x="154559" y="82550"/>
                  </a:lnTo>
                  <a:lnTo>
                    <a:pt x="205485" y="144019"/>
                  </a:lnTo>
                  <a:lnTo>
                    <a:pt x="222250" y="165100"/>
                  </a:lnTo>
                  <a:lnTo>
                    <a:pt x="234822" y="181865"/>
                  </a:lnTo>
                  <a:lnTo>
                    <a:pt x="239140" y="192533"/>
                  </a:lnTo>
                  <a:lnTo>
                    <a:pt x="243459" y="205486"/>
                  </a:lnTo>
                  <a:lnTo>
                    <a:pt x="247777" y="230886"/>
                  </a:lnTo>
                  <a:lnTo>
                    <a:pt x="247777" y="260096"/>
                  </a:lnTo>
                  <a:lnTo>
                    <a:pt x="220345" y="260096"/>
                  </a:lnTo>
                  <a:lnTo>
                    <a:pt x="190627" y="256286"/>
                  </a:lnTo>
                  <a:lnTo>
                    <a:pt x="154559" y="251969"/>
                  </a:lnTo>
                  <a:lnTo>
                    <a:pt x="116204" y="241428"/>
                  </a:lnTo>
                  <a:lnTo>
                    <a:pt x="97535" y="234696"/>
                  </a:lnTo>
                  <a:lnTo>
                    <a:pt x="78232" y="226569"/>
                  </a:lnTo>
                  <a:lnTo>
                    <a:pt x="61467" y="217933"/>
                  </a:lnTo>
                  <a:lnTo>
                    <a:pt x="44196" y="207392"/>
                  </a:lnTo>
                  <a:lnTo>
                    <a:pt x="29845" y="194819"/>
                  </a:lnTo>
                  <a:lnTo>
                    <a:pt x="19303" y="179959"/>
                  </a:lnTo>
                  <a:lnTo>
                    <a:pt x="8635" y="160783"/>
                  </a:lnTo>
                  <a:lnTo>
                    <a:pt x="2032" y="139700"/>
                  </a:lnTo>
                  <a:lnTo>
                    <a:pt x="0" y="116586"/>
                  </a:lnTo>
                  <a:lnTo>
                    <a:pt x="2032" y="93092"/>
                  </a:lnTo>
                  <a:lnTo>
                    <a:pt x="6350" y="82550"/>
                  </a:lnTo>
                  <a:lnTo>
                    <a:pt x="10667" y="72009"/>
                  </a:lnTo>
                  <a:lnTo>
                    <a:pt x="14985" y="61469"/>
                  </a:lnTo>
                  <a:lnTo>
                    <a:pt x="23114" y="50928"/>
                  </a:lnTo>
                  <a:lnTo>
                    <a:pt x="29845" y="42292"/>
                  </a:lnTo>
                  <a:lnTo>
                    <a:pt x="40385" y="34036"/>
                  </a:lnTo>
                  <a:lnTo>
                    <a:pt x="50927" y="27306"/>
                  </a:lnTo>
                  <a:lnTo>
                    <a:pt x="63372" y="22987"/>
                  </a:lnTo>
                  <a:lnTo>
                    <a:pt x="93217" y="14859"/>
                  </a:lnTo>
                  <a:lnTo>
                    <a:pt x="131064" y="6223"/>
                  </a:lnTo>
                  <a:lnTo>
                    <a:pt x="180085" y="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5170405" y="7327578"/>
              <a:ext cx="257140" cy="406155"/>
            </a:xfrm>
            <a:custGeom>
              <a:avLst/>
              <a:gdLst/>
              <a:ahLst/>
              <a:cxnLst/>
              <a:rect l="0" t="0" r="0" b="0"/>
              <a:pathLst>
                <a:path w="256286" h="406020">
                  <a:moveTo>
                    <a:pt x="237108" y="0"/>
                  </a:moveTo>
                  <a:lnTo>
                    <a:pt x="232790" y="93090"/>
                  </a:lnTo>
                  <a:lnTo>
                    <a:pt x="235077" y="114300"/>
                  </a:lnTo>
                  <a:lnTo>
                    <a:pt x="239521" y="132969"/>
                  </a:lnTo>
                  <a:lnTo>
                    <a:pt x="245745" y="167004"/>
                  </a:lnTo>
                  <a:lnTo>
                    <a:pt x="254381" y="232790"/>
                  </a:lnTo>
                  <a:lnTo>
                    <a:pt x="256285" y="268859"/>
                  </a:lnTo>
                  <a:lnTo>
                    <a:pt x="256285" y="296163"/>
                  </a:lnTo>
                  <a:lnTo>
                    <a:pt x="251968" y="317246"/>
                  </a:lnTo>
                  <a:lnTo>
                    <a:pt x="247650" y="330200"/>
                  </a:lnTo>
                  <a:lnTo>
                    <a:pt x="243332" y="338454"/>
                  </a:lnTo>
                  <a:lnTo>
                    <a:pt x="239521" y="344677"/>
                  </a:lnTo>
                  <a:lnTo>
                    <a:pt x="235077" y="344677"/>
                  </a:lnTo>
                  <a:lnTo>
                    <a:pt x="205358" y="361950"/>
                  </a:lnTo>
                  <a:lnTo>
                    <a:pt x="179958" y="372490"/>
                  </a:lnTo>
                  <a:lnTo>
                    <a:pt x="154558" y="383032"/>
                  </a:lnTo>
                  <a:lnTo>
                    <a:pt x="116585" y="391160"/>
                  </a:lnTo>
                  <a:lnTo>
                    <a:pt x="65658" y="397890"/>
                  </a:lnTo>
                  <a:lnTo>
                    <a:pt x="0" y="406019"/>
                  </a:lnTo>
                  <a:lnTo>
                    <a:pt x="6603" y="374396"/>
                  </a:lnTo>
                  <a:lnTo>
                    <a:pt x="25400" y="300482"/>
                  </a:lnTo>
                  <a:lnTo>
                    <a:pt x="40258" y="258190"/>
                  </a:lnTo>
                  <a:lnTo>
                    <a:pt x="55118" y="217932"/>
                  </a:lnTo>
                  <a:lnTo>
                    <a:pt x="69977" y="181863"/>
                  </a:lnTo>
                  <a:lnTo>
                    <a:pt x="78613" y="167004"/>
                  </a:lnTo>
                  <a:lnTo>
                    <a:pt x="86868" y="154559"/>
                  </a:lnTo>
                  <a:lnTo>
                    <a:pt x="131445" y="107950"/>
                  </a:lnTo>
                  <a:lnTo>
                    <a:pt x="179958" y="5715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8" name="Gruppieren 44"/>
          <p:cNvGrpSpPr>
            <a:grpSpLocks/>
          </p:cNvGrpSpPr>
          <p:nvPr/>
        </p:nvGrpSpPr>
        <p:grpSpPr bwMode="auto">
          <a:xfrm>
            <a:off x="543496" y="4395862"/>
            <a:ext cx="3603625" cy="5427663"/>
            <a:chOff x="1816100" y="3492500"/>
            <a:chExt cx="3603245" cy="5427980"/>
          </a:xfrm>
        </p:grpSpPr>
        <p:grpSp>
          <p:nvGrpSpPr>
            <p:cNvPr id="5152" name="Gruppieren 42"/>
            <p:cNvGrpSpPr>
              <a:grpSpLocks/>
            </p:cNvGrpSpPr>
            <p:nvPr/>
          </p:nvGrpSpPr>
          <p:grpSpPr bwMode="auto">
            <a:xfrm>
              <a:off x="2673350" y="3492500"/>
              <a:ext cx="2745995" cy="2798572"/>
              <a:chOff x="2673350" y="3492500"/>
              <a:chExt cx="2745995" cy="2798572"/>
            </a:xfrm>
          </p:grpSpPr>
          <p:grpSp>
            <p:nvGrpSpPr>
              <p:cNvPr id="5154" name="Gruppieren 40"/>
              <p:cNvGrpSpPr>
                <a:grpSpLocks/>
              </p:cNvGrpSpPr>
              <p:nvPr/>
            </p:nvGrpSpPr>
            <p:grpSpPr bwMode="auto">
              <a:xfrm>
                <a:off x="2673350" y="3492500"/>
                <a:ext cx="2745995" cy="2798572"/>
                <a:chOff x="2673350" y="3492500"/>
                <a:chExt cx="2745995" cy="2798572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2673260" y="3492500"/>
                  <a:ext cx="2746085" cy="2798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5995" h="2798572">
                      <a:moveTo>
                        <a:pt x="1632965" y="1142"/>
                      </a:moveTo>
                      <a:lnTo>
                        <a:pt x="1704213" y="4445"/>
                      </a:lnTo>
                      <a:lnTo>
                        <a:pt x="1773809" y="10540"/>
                      </a:lnTo>
                      <a:lnTo>
                        <a:pt x="1839976" y="18796"/>
                      </a:lnTo>
                      <a:lnTo>
                        <a:pt x="1903984" y="28955"/>
                      </a:lnTo>
                      <a:lnTo>
                        <a:pt x="1965705" y="41655"/>
                      </a:lnTo>
                      <a:lnTo>
                        <a:pt x="2024760" y="56260"/>
                      </a:lnTo>
                      <a:lnTo>
                        <a:pt x="2081021" y="72263"/>
                      </a:lnTo>
                      <a:lnTo>
                        <a:pt x="2134870" y="90678"/>
                      </a:lnTo>
                      <a:lnTo>
                        <a:pt x="2186685" y="111252"/>
                      </a:lnTo>
                      <a:lnTo>
                        <a:pt x="2235834" y="132969"/>
                      </a:lnTo>
                      <a:lnTo>
                        <a:pt x="2283078" y="156336"/>
                      </a:lnTo>
                      <a:lnTo>
                        <a:pt x="2326894" y="181355"/>
                      </a:lnTo>
                      <a:lnTo>
                        <a:pt x="2369311" y="207517"/>
                      </a:lnTo>
                      <a:lnTo>
                        <a:pt x="2408809" y="235330"/>
                      </a:lnTo>
                      <a:lnTo>
                        <a:pt x="2446654" y="264795"/>
                      </a:lnTo>
                      <a:lnTo>
                        <a:pt x="2481707" y="294894"/>
                      </a:lnTo>
                      <a:lnTo>
                        <a:pt x="2514472" y="326644"/>
                      </a:lnTo>
                      <a:lnTo>
                        <a:pt x="2545207" y="359409"/>
                      </a:lnTo>
                      <a:lnTo>
                        <a:pt x="2573528" y="392684"/>
                      </a:lnTo>
                      <a:lnTo>
                        <a:pt x="2599690" y="427735"/>
                      </a:lnTo>
                      <a:lnTo>
                        <a:pt x="2623692" y="462915"/>
                      </a:lnTo>
                      <a:lnTo>
                        <a:pt x="2664840" y="536321"/>
                      </a:lnTo>
                      <a:lnTo>
                        <a:pt x="2697734" y="611885"/>
                      </a:lnTo>
                      <a:lnTo>
                        <a:pt x="2722117" y="689355"/>
                      </a:lnTo>
                      <a:lnTo>
                        <a:pt x="2738246" y="768350"/>
                      </a:lnTo>
                      <a:lnTo>
                        <a:pt x="2745994" y="847852"/>
                      </a:lnTo>
                      <a:lnTo>
                        <a:pt x="2745994" y="926972"/>
                      </a:lnTo>
                      <a:lnTo>
                        <a:pt x="2738246" y="1005840"/>
                      </a:lnTo>
                      <a:lnTo>
                        <a:pt x="2722753" y="1083309"/>
                      </a:lnTo>
                      <a:lnTo>
                        <a:pt x="2699893" y="1159002"/>
                      </a:lnTo>
                      <a:lnTo>
                        <a:pt x="2669921" y="1232408"/>
                      </a:lnTo>
                      <a:lnTo>
                        <a:pt x="2632455" y="1302511"/>
                      </a:lnTo>
                      <a:lnTo>
                        <a:pt x="2588005" y="1368678"/>
                      </a:lnTo>
                      <a:lnTo>
                        <a:pt x="2536825" y="1430401"/>
                      </a:lnTo>
                      <a:lnTo>
                        <a:pt x="2478278" y="1487678"/>
                      </a:lnTo>
                      <a:lnTo>
                        <a:pt x="2447290" y="1513840"/>
                      </a:lnTo>
                      <a:lnTo>
                        <a:pt x="2413761" y="1538859"/>
                      </a:lnTo>
                      <a:lnTo>
                        <a:pt x="2379345" y="1562227"/>
                      </a:lnTo>
                      <a:lnTo>
                        <a:pt x="2343150" y="1584452"/>
                      </a:lnTo>
                      <a:lnTo>
                        <a:pt x="2305304" y="1604517"/>
                      </a:lnTo>
                      <a:lnTo>
                        <a:pt x="2265807" y="1622933"/>
                      </a:lnTo>
                      <a:lnTo>
                        <a:pt x="2225167" y="1638934"/>
                      </a:lnTo>
                      <a:lnTo>
                        <a:pt x="2182876" y="1653540"/>
                      </a:lnTo>
                      <a:lnTo>
                        <a:pt x="2138934" y="1666366"/>
                      </a:lnTo>
                      <a:lnTo>
                        <a:pt x="2093214" y="1676400"/>
                      </a:lnTo>
                      <a:lnTo>
                        <a:pt x="2046604" y="1684654"/>
                      </a:lnTo>
                      <a:lnTo>
                        <a:pt x="1998598" y="1690751"/>
                      </a:lnTo>
                      <a:lnTo>
                        <a:pt x="1949069" y="1694179"/>
                      </a:lnTo>
                      <a:lnTo>
                        <a:pt x="1897888" y="1695830"/>
                      </a:lnTo>
                      <a:lnTo>
                        <a:pt x="1902840" y="1775840"/>
                      </a:lnTo>
                      <a:lnTo>
                        <a:pt x="1899030" y="1857755"/>
                      </a:lnTo>
                      <a:lnTo>
                        <a:pt x="1887346" y="1940559"/>
                      </a:lnTo>
                      <a:lnTo>
                        <a:pt x="1868423" y="2022855"/>
                      </a:lnTo>
                      <a:lnTo>
                        <a:pt x="1842770" y="2105279"/>
                      </a:lnTo>
                      <a:lnTo>
                        <a:pt x="1810511" y="2186559"/>
                      </a:lnTo>
                      <a:lnTo>
                        <a:pt x="1772665" y="2265426"/>
                      </a:lnTo>
                      <a:lnTo>
                        <a:pt x="1729866" y="2342260"/>
                      </a:lnTo>
                      <a:lnTo>
                        <a:pt x="1681988" y="2416175"/>
                      </a:lnTo>
                      <a:lnTo>
                        <a:pt x="1630679" y="2486914"/>
                      </a:lnTo>
                      <a:lnTo>
                        <a:pt x="1575689" y="2553080"/>
                      </a:lnTo>
                      <a:lnTo>
                        <a:pt x="1517777" y="2614295"/>
                      </a:lnTo>
                      <a:lnTo>
                        <a:pt x="1457705" y="2670047"/>
                      </a:lnTo>
                      <a:lnTo>
                        <a:pt x="1395857" y="2719451"/>
                      </a:lnTo>
                      <a:lnTo>
                        <a:pt x="1332991" y="2762884"/>
                      </a:lnTo>
                      <a:lnTo>
                        <a:pt x="1269491" y="2798571"/>
                      </a:lnTo>
                      <a:lnTo>
                        <a:pt x="1330197" y="2706242"/>
                      </a:lnTo>
                      <a:lnTo>
                        <a:pt x="1384808" y="2618740"/>
                      </a:lnTo>
                      <a:lnTo>
                        <a:pt x="1433703" y="2537078"/>
                      </a:lnTo>
                      <a:lnTo>
                        <a:pt x="1476502" y="2459101"/>
                      </a:lnTo>
                      <a:lnTo>
                        <a:pt x="1513966" y="2385695"/>
                      </a:lnTo>
                      <a:lnTo>
                        <a:pt x="1545590" y="2315590"/>
                      </a:lnTo>
                      <a:lnTo>
                        <a:pt x="1571244" y="2248280"/>
                      </a:lnTo>
                      <a:lnTo>
                        <a:pt x="1591817" y="2183765"/>
                      </a:lnTo>
                      <a:lnTo>
                        <a:pt x="1606296" y="2120900"/>
                      </a:lnTo>
                      <a:lnTo>
                        <a:pt x="1615694" y="2059685"/>
                      </a:lnTo>
                      <a:lnTo>
                        <a:pt x="1619630" y="1999615"/>
                      </a:lnTo>
                      <a:lnTo>
                        <a:pt x="1617853" y="1939416"/>
                      </a:lnTo>
                      <a:lnTo>
                        <a:pt x="1611248" y="1879980"/>
                      </a:lnTo>
                      <a:lnTo>
                        <a:pt x="1599057" y="1819909"/>
                      </a:lnTo>
                      <a:lnTo>
                        <a:pt x="1581277" y="1758060"/>
                      </a:lnTo>
                      <a:lnTo>
                        <a:pt x="1558416" y="1695830"/>
                      </a:lnTo>
                      <a:lnTo>
                        <a:pt x="1460880" y="1694179"/>
                      </a:lnTo>
                      <a:lnTo>
                        <a:pt x="1366392" y="1690751"/>
                      </a:lnTo>
                      <a:lnTo>
                        <a:pt x="1275079" y="1684654"/>
                      </a:lnTo>
                      <a:lnTo>
                        <a:pt x="1186560" y="1676400"/>
                      </a:lnTo>
                      <a:lnTo>
                        <a:pt x="1102105" y="1666366"/>
                      </a:lnTo>
                      <a:lnTo>
                        <a:pt x="1020190" y="1653540"/>
                      </a:lnTo>
                      <a:lnTo>
                        <a:pt x="941704" y="1638934"/>
                      </a:lnTo>
                      <a:lnTo>
                        <a:pt x="866013" y="1622933"/>
                      </a:lnTo>
                      <a:lnTo>
                        <a:pt x="794258" y="1604517"/>
                      </a:lnTo>
                      <a:lnTo>
                        <a:pt x="725170" y="1584452"/>
                      </a:lnTo>
                      <a:lnTo>
                        <a:pt x="659510" y="1562227"/>
                      </a:lnTo>
                      <a:lnTo>
                        <a:pt x="596646" y="1538859"/>
                      </a:lnTo>
                      <a:lnTo>
                        <a:pt x="537082" y="1513840"/>
                      </a:lnTo>
                      <a:lnTo>
                        <a:pt x="480948" y="1487678"/>
                      </a:lnTo>
                      <a:lnTo>
                        <a:pt x="427482" y="1459865"/>
                      </a:lnTo>
                      <a:lnTo>
                        <a:pt x="377825" y="1430401"/>
                      </a:lnTo>
                      <a:lnTo>
                        <a:pt x="330580" y="1400302"/>
                      </a:lnTo>
                      <a:lnTo>
                        <a:pt x="287147" y="1368678"/>
                      </a:lnTo>
                      <a:lnTo>
                        <a:pt x="246633" y="1335913"/>
                      </a:lnTo>
                      <a:lnTo>
                        <a:pt x="208788" y="1302511"/>
                      </a:lnTo>
                      <a:lnTo>
                        <a:pt x="174244" y="1267459"/>
                      </a:lnTo>
                      <a:lnTo>
                        <a:pt x="143129" y="1232408"/>
                      </a:lnTo>
                      <a:lnTo>
                        <a:pt x="115316" y="1196213"/>
                      </a:lnTo>
                      <a:lnTo>
                        <a:pt x="90170" y="1159002"/>
                      </a:lnTo>
                      <a:lnTo>
                        <a:pt x="67945" y="1121664"/>
                      </a:lnTo>
                      <a:lnTo>
                        <a:pt x="49022" y="1083309"/>
                      </a:lnTo>
                      <a:lnTo>
                        <a:pt x="33401" y="1044828"/>
                      </a:lnTo>
                      <a:lnTo>
                        <a:pt x="20573" y="1005840"/>
                      </a:lnTo>
                      <a:lnTo>
                        <a:pt x="10541" y="966342"/>
                      </a:lnTo>
                      <a:lnTo>
                        <a:pt x="3936" y="926972"/>
                      </a:lnTo>
                      <a:lnTo>
                        <a:pt x="635" y="887348"/>
                      </a:lnTo>
                      <a:lnTo>
                        <a:pt x="0" y="847852"/>
                      </a:lnTo>
                      <a:lnTo>
                        <a:pt x="2158" y="807846"/>
                      </a:lnTo>
                      <a:lnTo>
                        <a:pt x="7747" y="768350"/>
                      </a:lnTo>
                      <a:lnTo>
                        <a:pt x="16764" y="728853"/>
                      </a:lnTo>
                      <a:lnTo>
                        <a:pt x="28448" y="689355"/>
                      </a:lnTo>
                      <a:lnTo>
                        <a:pt x="42798" y="650366"/>
                      </a:lnTo>
                      <a:lnTo>
                        <a:pt x="60705" y="611885"/>
                      </a:lnTo>
                      <a:lnTo>
                        <a:pt x="81279" y="573659"/>
                      </a:lnTo>
                      <a:lnTo>
                        <a:pt x="104648" y="536321"/>
                      </a:lnTo>
                      <a:lnTo>
                        <a:pt x="131317" y="499617"/>
                      </a:lnTo>
                      <a:lnTo>
                        <a:pt x="161417" y="462915"/>
                      </a:lnTo>
                      <a:lnTo>
                        <a:pt x="193675" y="427735"/>
                      </a:lnTo>
                      <a:lnTo>
                        <a:pt x="229235" y="392684"/>
                      </a:lnTo>
                      <a:lnTo>
                        <a:pt x="267716" y="359409"/>
                      </a:lnTo>
                      <a:lnTo>
                        <a:pt x="309498" y="326644"/>
                      </a:lnTo>
                      <a:lnTo>
                        <a:pt x="353948" y="294894"/>
                      </a:lnTo>
                      <a:lnTo>
                        <a:pt x="401320" y="264795"/>
                      </a:lnTo>
                      <a:lnTo>
                        <a:pt x="451866" y="235330"/>
                      </a:lnTo>
                      <a:lnTo>
                        <a:pt x="505332" y="207517"/>
                      </a:lnTo>
                      <a:lnTo>
                        <a:pt x="561594" y="181355"/>
                      </a:lnTo>
                      <a:lnTo>
                        <a:pt x="621157" y="156336"/>
                      </a:lnTo>
                      <a:lnTo>
                        <a:pt x="683005" y="132969"/>
                      </a:lnTo>
                      <a:lnTo>
                        <a:pt x="748029" y="111252"/>
                      </a:lnTo>
                      <a:lnTo>
                        <a:pt x="815975" y="90678"/>
                      </a:lnTo>
                      <a:lnTo>
                        <a:pt x="887221" y="72263"/>
                      </a:lnTo>
                      <a:lnTo>
                        <a:pt x="961135" y="56260"/>
                      </a:lnTo>
                      <a:lnTo>
                        <a:pt x="1037463" y="41655"/>
                      </a:lnTo>
                      <a:lnTo>
                        <a:pt x="1117091" y="28955"/>
                      </a:lnTo>
                      <a:lnTo>
                        <a:pt x="1200022" y="18796"/>
                      </a:lnTo>
                      <a:lnTo>
                        <a:pt x="1285113" y="10540"/>
                      </a:lnTo>
                      <a:lnTo>
                        <a:pt x="1373632" y="4445"/>
                      </a:lnTo>
                      <a:lnTo>
                        <a:pt x="1464309" y="1142"/>
                      </a:lnTo>
                      <a:lnTo>
                        <a:pt x="15584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>
                  <a:off x="2673260" y="3492500"/>
                  <a:ext cx="2746085" cy="2798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5741" h="2797810">
                      <a:moveTo>
                        <a:pt x="1558290" y="0"/>
                      </a:moveTo>
                      <a:lnTo>
                        <a:pt x="1464309" y="1270"/>
                      </a:lnTo>
                      <a:lnTo>
                        <a:pt x="1374140" y="3809"/>
                      </a:lnTo>
                      <a:lnTo>
                        <a:pt x="1285240" y="10159"/>
                      </a:lnTo>
                      <a:lnTo>
                        <a:pt x="1200150" y="19050"/>
                      </a:lnTo>
                      <a:lnTo>
                        <a:pt x="1117600" y="29209"/>
                      </a:lnTo>
                      <a:lnTo>
                        <a:pt x="1037590" y="40640"/>
                      </a:lnTo>
                      <a:lnTo>
                        <a:pt x="961390" y="55879"/>
                      </a:lnTo>
                      <a:lnTo>
                        <a:pt x="887729" y="72390"/>
                      </a:lnTo>
                      <a:lnTo>
                        <a:pt x="815340" y="91440"/>
                      </a:lnTo>
                      <a:lnTo>
                        <a:pt x="748029" y="111759"/>
                      </a:lnTo>
                      <a:lnTo>
                        <a:pt x="683259" y="132079"/>
                      </a:lnTo>
                      <a:lnTo>
                        <a:pt x="621029" y="156209"/>
                      </a:lnTo>
                      <a:lnTo>
                        <a:pt x="561339" y="181609"/>
                      </a:lnTo>
                      <a:lnTo>
                        <a:pt x="505460" y="207009"/>
                      </a:lnTo>
                      <a:lnTo>
                        <a:pt x="452120" y="234950"/>
                      </a:lnTo>
                      <a:lnTo>
                        <a:pt x="402589" y="265429"/>
                      </a:lnTo>
                      <a:lnTo>
                        <a:pt x="353060" y="294640"/>
                      </a:lnTo>
                      <a:lnTo>
                        <a:pt x="308610" y="326390"/>
                      </a:lnTo>
                      <a:lnTo>
                        <a:pt x="267970" y="359409"/>
                      </a:lnTo>
                      <a:lnTo>
                        <a:pt x="229870" y="392429"/>
                      </a:lnTo>
                      <a:lnTo>
                        <a:pt x="194310" y="427990"/>
                      </a:lnTo>
                      <a:lnTo>
                        <a:pt x="162560" y="463550"/>
                      </a:lnTo>
                      <a:lnTo>
                        <a:pt x="130810" y="499109"/>
                      </a:lnTo>
                      <a:lnTo>
                        <a:pt x="104139" y="535940"/>
                      </a:lnTo>
                      <a:lnTo>
                        <a:pt x="81279" y="574040"/>
                      </a:lnTo>
                      <a:lnTo>
                        <a:pt x="60960" y="612140"/>
                      </a:lnTo>
                      <a:lnTo>
                        <a:pt x="43179" y="650240"/>
                      </a:lnTo>
                      <a:lnTo>
                        <a:pt x="27939" y="688340"/>
                      </a:lnTo>
                      <a:lnTo>
                        <a:pt x="16510" y="728979"/>
                      </a:lnTo>
                      <a:lnTo>
                        <a:pt x="7620" y="768350"/>
                      </a:lnTo>
                      <a:lnTo>
                        <a:pt x="2539" y="807720"/>
                      </a:lnTo>
                      <a:lnTo>
                        <a:pt x="0" y="848359"/>
                      </a:lnTo>
                      <a:lnTo>
                        <a:pt x="0" y="887729"/>
                      </a:lnTo>
                      <a:lnTo>
                        <a:pt x="3810" y="927100"/>
                      </a:lnTo>
                      <a:lnTo>
                        <a:pt x="10160" y="967740"/>
                      </a:lnTo>
                      <a:lnTo>
                        <a:pt x="20320" y="1005840"/>
                      </a:lnTo>
                      <a:lnTo>
                        <a:pt x="34289" y="1045209"/>
                      </a:lnTo>
                      <a:lnTo>
                        <a:pt x="48260" y="1083309"/>
                      </a:lnTo>
                      <a:lnTo>
                        <a:pt x="67310" y="1121409"/>
                      </a:lnTo>
                      <a:lnTo>
                        <a:pt x="90170" y="1158240"/>
                      </a:lnTo>
                      <a:lnTo>
                        <a:pt x="114300" y="1196340"/>
                      </a:lnTo>
                      <a:lnTo>
                        <a:pt x="142239" y="1231900"/>
                      </a:lnTo>
                      <a:lnTo>
                        <a:pt x="173989" y="1267459"/>
                      </a:lnTo>
                      <a:lnTo>
                        <a:pt x="209550" y="1303020"/>
                      </a:lnTo>
                      <a:lnTo>
                        <a:pt x="247650" y="1336040"/>
                      </a:lnTo>
                      <a:lnTo>
                        <a:pt x="287020" y="1369059"/>
                      </a:lnTo>
                      <a:lnTo>
                        <a:pt x="331470" y="1399540"/>
                      </a:lnTo>
                      <a:lnTo>
                        <a:pt x="378460" y="1431290"/>
                      </a:lnTo>
                      <a:lnTo>
                        <a:pt x="426720" y="1460500"/>
                      </a:lnTo>
                      <a:lnTo>
                        <a:pt x="481329" y="1488440"/>
                      </a:lnTo>
                      <a:lnTo>
                        <a:pt x="537210" y="1513840"/>
                      </a:lnTo>
                      <a:lnTo>
                        <a:pt x="596900" y="1537970"/>
                      </a:lnTo>
                      <a:lnTo>
                        <a:pt x="659129" y="1562100"/>
                      </a:lnTo>
                      <a:lnTo>
                        <a:pt x="726440" y="1583690"/>
                      </a:lnTo>
                      <a:lnTo>
                        <a:pt x="793750" y="1604009"/>
                      </a:lnTo>
                      <a:lnTo>
                        <a:pt x="866140" y="1623059"/>
                      </a:lnTo>
                      <a:lnTo>
                        <a:pt x="942340" y="1638300"/>
                      </a:lnTo>
                      <a:lnTo>
                        <a:pt x="1021079" y="1653540"/>
                      </a:lnTo>
                      <a:lnTo>
                        <a:pt x="1101090" y="1666240"/>
                      </a:lnTo>
                      <a:lnTo>
                        <a:pt x="1187450" y="1676400"/>
                      </a:lnTo>
                      <a:lnTo>
                        <a:pt x="1275079" y="1684020"/>
                      </a:lnTo>
                      <a:lnTo>
                        <a:pt x="1366520" y="1691640"/>
                      </a:lnTo>
                      <a:lnTo>
                        <a:pt x="1460500" y="1694179"/>
                      </a:lnTo>
                      <a:lnTo>
                        <a:pt x="1558290" y="1695450"/>
                      </a:lnTo>
                      <a:lnTo>
                        <a:pt x="1581150" y="1757679"/>
                      </a:lnTo>
                      <a:lnTo>
                        <a:pt x="1598929" y="1819909"/>
                      </a:lnTo>
                      <a:lnTo>
                        <a:pt x="1610359" y="1879600"/>
                      </a:lnTo>
                      <a:lnTo>
                        <a:pt x="1617979" y="1940559"/>
                      </a:lnTo>
                      <a:lnTo>
                        <a:pt x="1619250" y="1998979"/>
                      </a:lnTo>
                      <a:lnTo>
                        <a:pt x="1615440" y="2059940"/>
                      </a:lnTo>
                      <a:lnTo>
                        <a:pt x="1606550" y="2120900"/>
                      </a:lnTo>
                      <a:lnTo>
                        <a:pt x="1591309" y="2184400"/>
                      </a:lnTo>
                      <a:lnTo>
                        <a:pt x="1570990" y="2247900"/>
                      </a:lnTo>
                      <a:lnTo>
                        <a:pt x="1545590" y="2315209"/>
                      </a:lnTo>
                      <a:lnTo>
                        <a:pt x="1513840" y="2386329"/>
                      </a:lnTo>
                      <a:lnTo>
                        <a:pt x="1477009" y="2459990"/>
                      </a:lnTo>
                      <a:lnTo>
                        <a:pt x="1433829" y="2537459"/>
                      </a:lnTo>
                      <a:lnTo>
                        <a:pt x="1384300" y="2618740"/>
                      </a:lnTo>
                      <a:lnTo>
                        <a:pt x="1329690" y="2705100"/>
                      </a:lnTo>
                      <a:lnTo>
                        <a:pt x="1268729" y="2797809"/>
                      </a:lnTo>
                      <a:lnTo>
                        <a:pt x="1332229" y="2763520"/>
                      </a:lnTo>
                      <a:lnTo>
                        <a:pt x="1395729" y="2719070"/>
                      </a:lnTo>
                      <a:lnTo>
                        <a:pt x="1457959" y="2670809"/>
                      </a:lnTo>
                      <a:lnTo>
                        <a:pt x="1517650" y="2614929"/>
                      </a:lnTo>
                      <a:lnTo>
                        <a:pt x="1576070" y="2552700"/>
                      </a:lnTo>
                      <a:lnTo>
                        <a:pt x="1630679" y="2486659"/>
                      </a:lnTo>
                      <a:lnTo>
                        <a:pt x="1681479" y="2415540"/>
                      </a:lnTo>
                      <a:lnTo>
                        <a:pt x="1729740" y="2341879"/>
                      </a:lnTo>
                      <a:lnTo>
                        <a:pt x="1772920" y="2265679"/>
                      </a:lnTo>
                      <a:lnTo>
                        <a:pt x="1811020" y="2185670"/>
                      </a:lnTo>
                      <a:lnTo>
                        <a:pt x="1842770" y="2105659"/>
                      </a:lnTo>
                      <a:lnTo>
                        <a:pt x="1868170" y="2023109"/>
                      </a:lnTo>
                      <a:lnTo>
                        <a:pt x="1887220" y="1940559"/>
                      </a:lnTo>
                      <a:lnTo>
                        <a:pt x="1899920" y="1858009"/>
                      </a:lnTo>
                      <a:lnTo>
                        <a:pt x="1902459" y="1775459"/>
                      </a:lnTo>
                      <a:lnTo>
                        <a:pt x="1898650" y="1695450"/>
                      </a:lnTo>
                      <a:lnTo>
                        <a:pt x="1949450" y="1694179"/>
                      </a:lnTo>
                      <a:lnTo>
                        <a:pt x="1997709" y="1691640"/>
                      </a:lnTo>
                      <a:lnTo>
                        <a:pt x="2047240" y="1684020"/>
                      </a:lnTo>
                      <a:lnTo>
                        <a:pt x="2092959" y="1676400"/>
                      </a:lnTo>
                      <a:lnTo>
                        <a:pt x="2139950" y="1666240"/>
                      </a:lnTo>
                      <a:lnTo>
                        <a:pt x="2181859" y="1653540"/>
                      </a:lnTo>
                      <a:lnTo>
                        <a:pt x="2225040" y="1638300"/>
                      </a:lnTo>
                      <a:lnTo>
                        <a:pt x="2265679" y="1623059"/>
                      </a:lnTo>
                      <a:lnTo>
                        <a:pt x="2305050" y="1604009"/>
                      </a:lnTo>
                      <a:lnTo>
                        <a:pt x="2343150" y="1583690"/>
                      </a:lnTo>
                      <a:lnTo>
                        <a:pt x="2379980" y="1562100"/>
                      </a:lnTo>
                      <a:lnTo>
                        <a:pt x="2413000" y="1537970"/>
                      </a:lnTo>
                      <a:lnTo>
                        <a:pt x="2447290" y="1513840"/>
                      </a:lnTo>
                      <a:lnTo>
                        <a:pt x="2477770" y="1488440"/>
                      </a:lnTo>
                      <a:lnTo>
                        <a:pt x="2537459" y="1431290"/>
                      </a:lnTo>
                      <a:lnTo>
                        <a:pt x="2588259" y="1369059"/>
                      </a:lnTo>
                      <a:lnTo>
                        <a:pt x="2632709" y="1303020"/>
                      </a:lnTo>
                      <a:lnTo>
                        <a:pt x="2669540" y="1231900"/>
                      </a:lnTo>
                      <a:lnTo>
                        <a:pt x="2698750" y="1158240"/>
                      </a:lnTo>
                      <a:lnTo>
                        <a:pt x="2722879" y="1083309"/>
                      </a:lnTo>
                      <a:lnTo>
                        <a:pt x="2736850" y="1005840"/>
                      </a:lnTo>
                      <a:lnTo>
                        <a:pt x="2745740" y="927100"/>
                      </a:lnTo>
                      <a:lnTo>
                        <a:pt x="2745740" y="848359"/>
                      </a:lnTo>
                      <a:lnTo>
                        <a:pt x="2736850" y="768350"/>
                      </a:lnTo>
                      <a:lnTo>
                        <a:pt x="2722879" y="688340"/>
                      </a:lnTo>
                      <a:lnTo>
                        <a:pt x="2697479" y="612140"/>
                      </a:lnTo>
                      <a:lnTo>
                        <a:pt x="2665729" y="535940"/>
                      </a:lnTo>
                      <a:lnTo>
                        <a:pt x="2623820" y="463550"/>
                      </a:lnTo>
                      <a:lnTo>
                        <a:pt x="2599690" y="427990"/>
                      </a:lnTo>
                      <a:lnTo>
                        <a:pt x="2574290" y="392429"/>
                      </a:lnTo>
                      <a:lnTo>
                        <a:pt x="2545079" y="359409"/>
                      </a:lnTo>
                      <a:lnTo>
                        <a:pt x="2514600" y="326390"/>
                      </a:lnTo>
                      <a:lnTo>
                        <a:pt x="2481579" y="294640"/>
                      </a:lnTo>
                      <a:lnTo>
                        <a:pt x="2446020" y="265429"/>
                      </a:lnTo>
                      <a:lnTo>
                        <a:pt x="2409190" y="234950"/>
                      </a:lnTo>
                      <a:lnTo>
                        <a:pt x="2369819" y="207009"/>
                      </a:lnTo>
                      <a:lnTo>
                        <a:pt x="2326640" y="181609"/>
                      </a:lnTo>
                      <a:lnTo>
                        <a:pt x="2282190" y="156209"/>
                      </a:lnTo>
                      <a:lnTo>
                        <a:pt x="2235200" y="132079"/>
                      </a:lnTo>
                      <a:lnTo>
                        <a:pt x="2186940" y="111759"/>
                      </a:lnTo>
                      <a:lnTo>
                        <a:pt x="2134870" y="91440"/>
                      </a:lnTo>
                      <a:lnTo>
                        <a:pt x="2080259" y="72390"/>
                      </a:lnTo>
                      <a:lnTo>
                        <a:pt x="2024379" y="55879"/>
                      </a:lnTo>
                      <a:lnTo>
                        <a:pt x="1965959" y="40640"/>
                      </a:lnTo>
                      <a:lnTo>
                        <a:pt x="1903729" y="29209"/>
                      </a:lnTo>
                      <a:lnTo>
                        <a:pt x="1840229" y="19050"/>
                      </a:lnTo>
                      <a:lnTo>
                        <a:pt x="1774190" y="10159"/>
                      </a:lnTo>
                      <a:lnTo>
                        <a:pt x="1704340" y="3809"/>
                      </a:lnTo>
                      <a:lnTo>
                        <a:pt x="163322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4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5155" name="Textfeld 41"/>
              <p:cNvSpPr txBox="1">
                <a:spLocks noChangeArrowheads="1"/>
              </p:cNvSpPr>
              <p:nvPr/>
            </p:nvSpPr>
            <p:spPr bwMode="auto">
              <a:xfrm>
                <a:off x="2991644" y="3976036"/>
                <a:ext cx="2184400" cy="70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Was soll ich </a:t>
                </a:r>
              </a:p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anziehen?</a:t>
                </a:r>
              </a:p>
            </p:txBody>
          </p:sp>
        </p:grpSp>
        <p:pic>
          <p:nvPicPr>
            <p:cNvPr id="5153" name="Grafik 43" descr="Franzi_5.gif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6100" y="5270500"/>
              <a:ext cx="2899917" cy="364998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9" name="Grafik 45" descr="Rock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0650" y="4902200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0" name="Gruppieren 48"/>
          <p:cNvGrpSpPr>
            <a:grpSpLocks/>
          </p:cNvGrpSpPr>
          <p:nvPr/>
        </p:nvGrpSpPr>
        <p:grpSpPr bwMode="auto">
          <a:xfrm>
            <a:off x="8392368" y="3027710"/>
            <a:ext cx="1322388" cy="1392238"/>
            <a:chOff x="8388350" y="2349500"/>
            <a:chExt cx="1321816" cy="1392682"/>
          </a:xfrm>
        </p:grpSpPr>
        <p:pic>
          <p:nvPicPr>
            <p:cNvPr id="5150" name="Grafik 46" descr="03_SCHUH Kopie.gif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88350" y="23495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Grafik 47" descr="03_SCHUH Kopie.gif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69350" y="27305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1" name="Grafik 49" descr="03_KLEID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9960" y="6772126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2" name="Gruppieren 64"/>
          <p:cNvGrpSpPr>
            <a:grpSpLocks/>
          </p:cNvGrpSpPr>
          <p:nvPr/>
        </p:nvGrpSpPr>
        <p:grpSpPr bwMode="auto">
          <a:xfrm>
            <a:off x="8076083" y="1789161"/>
            <a:ext cx="1284288" cy="657225"/>
            <a:chOff x="8026400" y="1371600"/>
            <a:chExt cx="1284097" cy="657861"/>
          </a:xfrm>
        </p:grpSpPr>
        <p:sp>
          <p:nvSpPr>
            <p:cNvPr id="51" name="Freihandform 50"/>
            <p:cNvSpPr/>
            <p:nvPr/>
          </p:nvSpPr>
          <p:spPr>
            <a:xfrm>
              <a:off x="8502579" y="1578175"/>
              <a:ext cx="807918" cy="451286"/>
            </a:xfrm>
            <a:custGeom>
              <a:avLst/>
              <a:gdLst/>
              <a:ahLst/>
              <a:cxnLst/>
              <a:rect l="0" t="0" r="0" b="0"/>
              <a:pathLst>
                <a:path w="807466" h="451486">
                  <a:moveTo>
                    <a:pt x="670051" y="0"/>
                  </a:moveTo>
                  <a:lnTo>
                    <a:pt x="681862" y="0"/>
                  </a:lnTo>
                  <a:lnTo>
                    <a:pt x="695325" y="1652"/>
                  </a:lnTo>
                  <a:lnTo>
                    <a:pt x="709040" y="1652"/>
                  </a:lnTo>
                  <a:lnTo>
                    <a:pt x="724153" y="4953"/>
                  </a:lnTo>
                  <a:lnTo>
                    <a:pt x="739521" y="6350"/>
                  </a:lnTo>
                  <a:lnTo>
                    <a:pt x="754634" y="9399"/>
                  </a:lnTo>
                  <a:lnTo>
                    <a:pt x="771525" y="12700"/>
                  </a:lnTo>
                  <a:lnTo>
                    <a:pt x="790321" y="15749"/>
                  </a:lnTo>
                  <a:lnTo>
                    <a:pt x="793876" y="29591"/>
                  </a:lnTo>
                  <a:lnTo>
                    <a:pt x="797178" y="43689"/>
                  </a:lnTo>
                  <a:lnTo>
                    <a:pt x="798702" y="56007"/>
                  </a:lnTo>
                  <a:lnTo>
                    <a:pt x="802259" y="69851"/>
                  </a:lnTo>
                  <a:lnTo>
                    <a:pt x="803910" y="82297"/>
                  </a:lnTo>
                  <a:lnTo>
                    <a:pt x="805561" y="94742"/>
                  </a:lnTo>
                  <a:lnTo>
                    <a:pt x="805561" y="107188"/>
                  </a:lnTo>
                  <a:lnTo>
                    <a:pt x="807465" y="118238"/>
                  </a:lnTo>
                  <a:lnTo>
                    <a:pt x="807465" y="128779"/>
                  </a:lnTo>
                  <a:lnTo>
                    <a:pt x="805561" y="139701"/>
                  </a:lnTo>
                  <a:lnTo>
                    <a:pt x="805561" y="150495"/>
                  </a:lnTo>
                  <a:lnTo>
                    <a:pt x="803910" y="159894"/>
                  </a:lnTo>
                  <a:lnTo>
                    <a:pt x="802259" y="169292"/>
                  </a:lnTo>
                  <a:lnTo>
                    <a:pt x="800480" y="178435"/>
                  </a:lnTo>
                  <a:lnTo>
                    <a:pt x="797178" y="187833"/>
                  </a:lnTo>
                  <a:lnTo>
                    <a:pt x="795400" y="195580"/>
                  </a:lnTo>
                  <a:lnTo>
                    <a:pt x="792099" y="203328"/>
                  </a:lnTo>
                  <a:lnTo>
                    <a:pt x="786891" y="212472"/>
                  </a:lnTo>
                  <a:lnTo>
                    <a:pt x="783589" y="218695"/>
                  </a:lnTo>
                  <a:lnTo>
                    <a:pt x="778510" y="226569"/>
                  </a:lnTo>
                  <a:lnTo>
                    <a:pt x="773302" y="232792"/>
                  </a:lnTo>
                  <a:lnTo>
                    <a:pt x="766699" y="238888"/>
                  </a:lnTo>
                  <a:lnTo>
                    <a:pt x="759967" y="243586"/>
                  </a:lnTo>
                  <a:lnTo>
                    <a:pt x="754634" y="249682"/>
                  </a:lnTo>
                  <a:lnTo>
                    <a:pt x="746125" y="254635"/>
                  </a:lnTo>
                  <a:lnTo>
                    <a:pt x="737742" y="259080"/>
                  </a:lnTo>
                  <a:lnTo>
                    <a:pt x="731012" y="262382"/>
                  </a:lnTo>
                  <a:lnTo>
                    <a:pt x="722629" y="266828"/>
                  </a:lnTo>
                  <a:lnTo>
                    <a:pt x="712342" y="270129"/>
                  </a:lnTo>
                  <a:lnTo>
                    <a:pt x="703834" y="272923"/>
                  </a:lnTo>
                  <a:lnTo>
                    <a:pt x="693927" y="274575"/>
                  </a:lnTo>
                  <a:lnTo>
                    <a:pt x="683513" y="277876"/>
                  </a:lnTo>
                  <a:lnTo>
                    <a:pt x="673353" y="279273"/>
                  </a:lnTo>
                  <a:lnTo>
                    <a:pt x="661542" y="280670"/>
                  </a:lnTo>
                  <a:lnTo>
                    <a:pt x="641096" y="282322"/>
                  </a:lnTo>
                  <a:lnTo>
                    <a:pt x="622300" y="282322"/>
                  </a:lnTo>
                  <a:lnTo>
                    <a:pt x="603885" y="280670"/>
                  </a:lnTo>
                  <a:lnTo>
                    <a:pt x="586866" y="276226"/>
                  </a:lnTo>
                  <a:lnTo>
                    <a:pt x="569975" y="271526"/>
                  </a:lnTo>
                  <a:lnTo>
                    <a:pt x="554609" y="265176"/>
                  </a:lnTo>
                  <a:lnTo>
                    <a:pt x="539241" y="257429"/>
                  </a:lnTo>
                  <a:lnTo>
                    <a:pt x="525907" y="248285"/>
                  </a:lnTo>
                  <a:lnTo>
                    <a:pt x="512317" y="237491"/>
                  </a:lnTo>
                  <a:lnTo>
                    <a:pt x="505460" y="231141"/>
                  </a:lnTo>
                  <a:lnTo>
                    <a:pt x="500252" y="223520"/>
                  </a:lnTo>
                  <a:lnTo>
                    <a:pt x="488441" y="209678"/>
                  </a:lnTo>
                  <a:lnTo>
                    <a:pt x="478536" y="194183"/>
                  </a:lnTo>
                  <a:lnTo>
                    <a:pt x="468249" y="177038"/>
                  </a:lnTo>
                  <a:lnTo>
                    <a:pt x="459739" y="156845"/>
                  </a:lnTo>
                  <a:lnTo>
                    <a:pt x="454660" y="147448"/>
                  </a:lnTo>
                  <a:lnTo>
                    <a:pt x="451230" y="136398"/>
                  </a:lnTo>
                  <a:lnTo>
                    <a:pt x="374903" y="175388"/>
                  </a:lnTo>
                  <a:lnTo>
                    <a:pt x="376427" y="187833"/>
                  </a:lnTo>
                  <a:lnTo>
                    <a:pt x="379984" y="198629"/>
                  </a:lnTo>
                  <a:lnTo>
                    <a:pt x="381508" y="210948"/>
                  </a:lnTo>
                  <a:lnTo>
                    <a:pt x="381508" y="215773"/>
                  </a:lnTo>
                  <a:lnTo>
                    <a:pt x="383412" y="218695"/>
                  </a:lnTo>
                  <a:lnTo>
                    <a:pt x="383412" y="221742"/>
                  </a:lnTo>
                  <a:lnTo>
                    <a:pt x="385190" y="232792"/>
                  </a:lnTo>
                  <a:lnTo>
                    <a:pt x="385190" y="243586"/>
                  </a:lnTo>
                  <a:lnTo>
                    <a:pt x="386714" y="252985"/>
                  </a:lnTo>
                  <a:lnTo>
                    <a:pt x="386714" y="257429"/>
                  </a:lnTo>
                  <a:lnTo>
                    <a:pt x="386714" y="263779"/>
                  </a:lnTo>
                  <a:lnTo>
                    <a:pt x="386714" y="272923"/>
                  </a:lnTo>
                  <a:lnTo>
                    <a:pt x="385190" y="277876"/>
                  </a:lnTo>
                  <a:lnTo>
                    <a:pt x="385190" y="282322"/>
                  </a:lnTo>
                  <a:lnTo>
                    <a:pt x="385190" y="287020"/>
                  </a:lnTo>
                  <a:lnTo>
                    <a:pt x="385190" y="291720"/>
                  </a:lnTo>
                  <a:lnTo>
                    <a:pt x="383412" y="301117"/>
                  </a:lnTo>
                  <a:lnTo>
                    <a:pt x="381508" y="310135"/>
                  </a:lnTo>
                  <a:lnTo>
                    <a:pt x="379984" y="317882"/>
                  </a:lnTo>
                  <a:lnTo>
                    <a:pt x="376427" y="325629"/>
                  </a:lnTo>
                  <a:lnTo>
                    <a:pt x="374903" y="335026"/>
                  </a:lnTo>
                  <a:lnTo>
                    <a:pt x="371601" y="342773"/>
                  </a:lnTo>
                  <a:lnTo>
                    <a:pt x="367919" y="350520"/>
                  </a:lnTo>
                  <a:lnTo>
                    <a:pt x="363092" y="356870"/>
                  </a:lnTo>
                  <a:lnTo>
                    <a:pt x="359537" y="364617"/>
                  </a:lnTo>
                  <a:lnTo>
                    <a:pt x="354584" y="370713"/>
                  </a:lnTo>
                  <a:lnTo>
                    <a:pt x="351027" y="373888"/>
                  </a:lnTo>
                  <a:lnTo>
                    <a:pt x="351027" y="375413"/>
                  </a:lnTo>
                  <a:lnTo>
                    <a:pt x="349250" y="376936"/>
                  </a:lnTo>
                  <a:lnTo>
                    <a:pt x="344424" y="383286"/>
                  </a:lnTo>
                  <a:lnTo>
                    <a:pt x="337692" y="389510"/>
                  </a:lnTo>
                  <a:lnTo>
                    <a:pt x="332232" y="393828"/>
                  </a:lnTo>
                  <a:lnTo>
                    <a:pt x="325627" y="400178"/>
                  </a:lnTo>
                  <a:lnTo>
                    <a:pt x="322325" y="401575"/>
                  </a:lnTo>
                  <a:lnTo>
                    <a:pt x="319024" y="404876"/>
                  </a:lnTo>
                  <a:lnTo>
                    <a:pt x="313816" y="407925"/>
                  </a:lnTo>
                  <a:lnTo>
                    <a:pt x="310514" y="410973"/>
                  </a:lnTo>
                  <a:lnTo>
                    <a:pt x="306959" y="412623"/>
                  </a:lnTo>
                  <a:lnTo>
                    <a:pt x="303657" y="414275"/>
                  </a:lnTo>
                  <a:lnTo>
                    <a:pt x="295148" y="418720"/>
                  </a:lnTo>
                  <a:lnTo>
                    <a:pt x="286765" y="423419"/>
                  </a:lnTo>
                  <a:lnTo>
                    <a:pt x="278257" y="428117"/>
                  </a:lnTo>
                  <a:lnTo>
                    <a:pt x="264667" y="432817"/>
                  </a:lnTo>
                  <a:lnTo>
                    <a:pt x="251078" y="437516"/>
                  </a:lnTo>
                  <a:lnTo>
                    <a:pt x="237489" y="440563"/>
                  </a:lnTo>
                  <a:lnTo>
                    <a:pt x="225678" y="443611"/>
                  </a:lnTo>
                  <a:lnTo>
                    <a:pt x="212089" y="446660"/>
                  </a:lnTo>
                  <a:lnTo>
                    <a:pt x="200025" y="448310"/>
                  </a:lnTo>
                  <a:lnTo>
                    <a:pt x="188467" y="449961"/>
                  </a:lnTo>
                  <a:lnTo>
                    <a:pt x="176402" y="451485"/>
                  </a:lnTo>
                  <a:lnTo>
                    <a:pt x="166115" y="451485"/>
                  </a:lnTo>
                  <a:lnTo>
                    <a:pt x="154304" y="449961"/>
                  </a:lnTo>
                  <a:lnTo>
                    <a:pt x="144145" y="449961"/>
                  </a:lnTo>
                  <a:lnTo>
                    <a:pt x="133858" y="448310"/>
                  </a:lnTo>
                  <a:lnTo>
                    <a:pt x="123825" y="445263"/>
                  </a:lnTo>
                  <a:lnTo>
                    <a:pt x="115442" y="442214"/>
                  </a:lnTo>
                  <a:lnTo>
                    <a:pt x="105155" y="438913"/>
                  </a:lnTo>
                  <a:lnTo>
                    <a:pt x="96647" y="434467"/>
                  </a:lnTo>
                  <a:lnTo>
                    <a:pt x="88264" y="428117"/>
                  </a:lnTo>
                  <a:lnTo>
                    <a:pt x="79755" y="423419"/>
                  </a:lnTo>
                  <a:lnTo>
                    <a:pt x="71374" y="415672"/>
                  </a:lnTo>
                  <a:lnTo>
                    <a:pt x="64642" y="409322"/>
                  </a:lnTo>
                  <a:lnTo>
                    <a:pt x="57785" y="401575"/>
                  </a:lnTo>
                  <a:lnTo>
                    <a:pt x="50800" y="393828"/>
                  </a:lnTo>
                  <a:lnTo>
                    <a:pt x="44069" y="384683"/>
                  </a:lnTo>
                  <a:lnTo>
                    <a:pt x="37464" y="375413"/>
                  </a:lnTo>
                  <a:lnTo>
                    <a:pt x="32258" y="364617"/>
                  </a:lnTo>
                  <a:lnTo>
                    <a:pt x="25400" y="353823"/>
                  </a:lnTo>
                  <a:lnTo>
                    <a:pt x="20320" y="341123"/>
                  </a:lnTo>
                  <a:lnTo>
                    <a:pt x="15366" y="330582"/>
                  </a:lnTo>
                  <a:lnTo>
                    <a:pt x="10287" y="316485"/>
                  </a:lnTo>
                  <a:lnTo>
                    <a:pt x="6985" y="304038"/>
                  </a:lnTo>
                  <a:lnTo>
                    <a:pt x="3301" y="290069"/>
                  </a:lnTo>
                  <a:lnTo>
                    <a:pt x="0" y="274575"/>
                  </a:lnTo>
                  <a:lnTo>
                    <a:pt x="0" y="237491"/>
                  </a:lnTo>
                  <a:lnTo>
                    <a:pt x="18796" y="220473"/>
                  </a:lnTo>
                  <a:lnTo>
                    <a:pt x="37464" y="204725"/>
                  </a:lnTo>
                  <a:lnTo>
                    <a:pt x="56134" y="190882"/>
                  </a:lnTo>
                  <a:lnTo>
                    <a:pt x="76200" y="180086"/>
                  </a:lnTo>
                  <a:lnTo>
                    <a:pt x="96647" y="167641"/>
                  </a:lnTo>
                  <a:lnTo>
                    <a:pt x="118745" y="158242"/>
                  </a:lnTo>
                  <a:lnTo>
                    <a:pt x="139191" y="150495"/>
                  </a:lnTo>
                  <a:lnTo>
                    <a:pt x="161036" y="144145"/>
                  </a:lnTo>
                  <a:lnTo>
                    <a:pt x="184912" y="138176"/>
                  </a:lnTo>
                  <a:lnTo>
                    <a:pt x="206883" y="133604"/>
                  </a:lnTo>
                  <a:lnTo>
                    <a:pt x="230759" y="130429"/>
                  </a:lnTo>
                  <a:lnTo>
                    <a:pt x="254635" y="128779"/>
                  </a:lnTo>
                  <a:lnTo>
                    <a:pt x="278257" y="128779"/>
                  </a:lnTo>
                  <a:lnTo>
                    <a:pt x="301878" y="130429"/>
                  </a:lnTo>
                  <a:lnTo>
                    <a:pt x="327533" y="132080"/>
                  </a:lnTo>
                  <a:lnTo>
                    <a:pt x="354584" y="136398"/>
                  </a:lnTo>
                  <a:lnTo>
                    <a:pt x="434086" y="102489"/>
                  </a:lnTo>
                  <a:lnTo>
                    <a:pt x="444373" y="90044"/>
                  </a:lnTo>
                  <a:lnTo>
                    <a:pt x="457962" y="79248"/>
                  </a:lnTo>
                  <a:lnTo>
                    <a:pt x="470026" y="66803"/>
                  </a:lnTo>
                  <a:lnTo>
                    <a:pt x="483362" y="57785"/>
                  </a:lnTo>
                  <a:lnTo>
                    <a:pt x="496950" y="48260"/>
                  </a:lnTo>
                  <a:lnTo>
                    <a:pt x="510539" y="38989"/>
                  </a:lnTo>
                  <a:lnTo>
                    <a:pt x="524128" y="32894"/>
                  </a:lnTo>
                  <a:lnTo>
                    <a:pt x="539241" y="24892"/>
                  </a:lnTo>
                  <a:lnTo>
                    <a:pt x="554609" y="18797"/>
                  </a:lnTo>
                  <a:lnTo>
                    <a:pt x="569975" y="14097"/>
                  </a:lnTo>
                  <a:lnTo>
                    <a:pt x="585088" y="9399"/>
                  </a:lnTo>
                  <a:lnTo>
                    <a:pt x="601979" y="6350"/>
                  </a:lnTo>
                  <a:lnTo>
                    <a:pt x="617474" y="3303"/>
                  </a:lnTo>
                  <a:lnTo>
                    <a:pt x="634364" y="1652"/>
                  </a:lnTo>
                  <a:lnTo>
                    <a:pt x="653161" y="0"/>
                  </a:lnTo>
                  <a:lnTo>
                    <a:pt x="498475" y="105538"/>
                  </a:lnTo>
                  <a:lnTo>
                    <a:pt x="510539" y="94742"/>
                  </a:lnTo>
                  <a:lnTo>
                    <a:pt x="524128" y="83948"/>
                  </a:lnTo>
                  <a:lnTo>
                    <a:pt x="537717" y="74550"/>
                  </a:lnTo>
                  <a:lnTo>
                    <a:pt x="551307" y="65405"/>
                  </a:lnTo>
                  <a:lnTo>
                    <a:pt x="566420" y="57785"/>
                  </a:lnTo>
                  <a:lnTo>
                    <a:pt x="581787" y="51435"/>
                  </a:lnTo>
                  <a:lnTo>
                    <a:pt x="600583" y="46736"/>
                  </a:lnTo>
                  <a:lnTo>
                    <a:pt x="617474" y="42038"/>
                  </a:lnTo>
                  <a:lnTo>
                    <a:pt x="634364" y="38989"/>
                  </a:lnTo>
                  <a:lnTo>
                    <a:pt x="654558" y="35941"/>
                  </a:lnTo>
                  <a:lnTo>
                    <a:pt x="675132" y="34291"/>
                  </a:lnTo>
                  <a:lnTo>
                    <a:pt x="693927" y="34291"/>
                  </a:lnTo>
                  <a:lnTo>
                    <a:pt x="715645" y="35941"/>
                  </a:lnTo>
                  <a:lnTo>
                    <a:pt x="737742" y="37339"/>
                  </a:lnTo>
                  <a:lnTo>
                    <a:pt x="761491" y="40641"/>
                  </a:lnTo>
                  <a:lnTo>
                    <a:pt x="761491" y="42038"/>
                  </a:lnTo>
                  <a:lnTo>
                    <a:pt x="761491" y="44958"/>
                  </a:lnTo>
                  <a:lnTo>
                    <a:pt x="763015" y="50038"/>
                  </a:lnTo>
                  <a:lnTo>
                    <a:pt x="764794" y="59055"/>
                  </a:lnTo>
                  <a:lnTo>
                    <a:pt x="764794" y="66803"/>
                  </a:lnTo>
                  <a:lnTo>
                    <a:pt x="764794" y="69851"/>
                  </a:lnTo>
                  <a:lnTo>
                    <a:pt x="766699" y="71629"/>
                  </a:lnTo>
                  <a:lnTo>
                    <a:pt x="766699" y="75947"/>
                  </a:lnTo>
                  <a:lnTo>
                    <a:pt x="766699" y="80900"/>
                  </a:lnTo>
                  <a:lnTo>
                    <a:pt x="766699" y="82297"/>
                  </a:lnTo>
                  <a:lnTo>
                    <a:pt x="766699" y="85345"/>
                  </a:lnTo>
                  <a:lnTo>
                    <a:pt x="768476" y="93092"/>
                  </a:lnTo>
                  <a:lnTo>
                    <a:pt x="768476" y="101092"/>
                  </a:lnTo>
                  <a:lnTo>
                    <a:pt x="768476" y="105538"/>
                  </a:lnTo>
                  <a:lnTo>
                    <a:pt x="768476" y="107188"/>
                  </a:lnTo>
                  <a:lnTo>
                    <a:pt x="768476" y="110236"/>
                  </a:lnTo>
                  <a:lnTo>
                    <a:pt x="768476" y="111888"/>
                  </a:lnTo>
                  <a:lnTo>
                    <a:pt x="768476" y="113285"/>
                  </a:lnTo>
                  <a:lnTo>
                    <a:pt x="768476" y="116586"/>
                  </a:lnTo>
                  <a:lnTo>
                    <a:pt x="768476" y="124333"/>
                  </a:lnTo>
                  <a:lnTo>
                    <a:pt x="766699" y="132080"/>
                  </a:lnTo>
                  <a:lnTo>
                    <a:pt x="766699" y="133604"/>
                  </a:lnTo>
                  <a:lnTo>
                    <a:pt x="766699" y="135129"/>
                  </a:lnTo>
                  <a:lnTo>
                    <a:pt x="766699" y="139701"/>
                  </a:lnTo>
                  <a:lnTo>
                    <a:pt x="764794" y="142876"/>
                  </a:lnTo>
                  <a:lnTo>
                    <a:pt x="764794" y="144145"/>
                  </a:lnTo>
                  <a:lnTo>
                    <a:pt x="764794" y="145923"/>
                  </a:lnTo>
                  <a:lnTo>
                    <a:pt x="763015" y="153544"/>
                  </a:lnTo>
                  <a:lnTo>
                    <a:pt x="761491" y="159894"/>
                  </a:lnTo>
                  <a:lnTo>
                    <a:pt x="761491" y="162942"/>
                  </a:lnTo>
                  <a:lnTo>
                    <a:pt x="761491" y="164592"/>
                  </a:lnTo>
                  <a:lnTo>
                    <a:pt x="761491" y="165989"/>
                  </a:lnTo>
                  <a:lnTo>
                    <a:pt x="758189" y="170688"/>
                  </a:lnTo>
                  <a:lnTo>
                    <a:pt x="758189" y="172339"/>
                  </a:lnTo>
                  <a:lnTo>
                    <a:pt x="756412" y="173736"/>
                  </a:lnTo>
                  <a:lnTo>
                    <a:pt x="756412" y="177038"/>
                  </a:lnTo>
                  <a:lnTo>
                    <a:pt x="753110" y="183135"/>
                  </a:lnTo>
                  <a:lnTo>
                    <a:pt x="751586" y="187833"/>
                  </a:lnTo>
                  <a:lnTo>
                    <a:pt x="747902" y="194183"/>
                  </a:lnTo>
                  <a:lnTo>
                    <a:pt x="746125" y="195580"/>
                  </a:lnTo>
                  <a:lnTo>
                    <a:pt x="744600" y="196978"/>
                  </a:lnTo>
                  <a:lnTo>
                    <a:pt x="744600" y="198629"/>
                  </a:lnTo>
                  <a:lnTo>
                    <a:pt x="741299" y="203328"/>
                  </a:lnTo>
                  <a:lnTo>
                    <a:pt x="739521" y="204725"/>
                  </a:lnTo>
                  <a:lnTo>
                    <a:pt x="737742" y="206376"/>
                  </a:lnTo>
                  <a:lnTo>
                    <a:pt x="737742" y="207900"/>
                  </a:lnTo>
                  <a:lnTo>
                    <a:pt x="734440" y="212472"/>
                  </a:lnTo>
                  <a:lnTo>
                    <a:pt x="732789" y="212472"/>
                  </a:lnTo>
                  <a:lnTo>
                    <a:pt x="731012" y="214123"/>
                  </a:lnTo>
                  <a:lnTo>
                    <a:pt x="729234" y="217298"/>
                  </a:lnTo>
                  <a:lnTo>
                    <a:pt x="725932" y="220473"/>
                  </a:lnTo>
                  <a:lnTo>
                    <a:pt x="720725" y="225045"/>
                  </a:lnTo>
                  <a:lnTo>
                    <a:pt x="715645" y="228092"/>
                  </a:lnTo>
                  <a:lnTo>
                    <a:pt x="713866" y="229489"/>
                  </a:lnTo>
                  <a:lnTo>
                    <a:pt x="712342" y="229489"/>
                  </a:lnTo>
                  <a:lnTo>
                    <a:pt x="710819" y="231141"/>
                  </a:lnTo>
                  <a:lnTo>
                    <a:pt x="705358" y="234316"/>
                  </a:lnTo>
                  <a:lnTo>
                    <a:pt x="700532" y="237491"/>
                  </a:lnTo>
                  <a:lnTo>
                    <a:pt x="681862" y="241935"/>
                  </a:lnTo>
                  <a:lnTo>
                    <a:pt x="661542" y="243586"/>
                  </a:lnTo>
                  <a:lnTo>
                    <a:pt x="644651" y="245238"/>
                  </a:lnTo>
                  <a:lnTo>
                    <a:pt x="627634" y="243586"/>
                  </a:lnTo>
                  <a:lnTo>
                    <a:pt x="610742" y="241935"/>
                  </a:lnTo>
                  <a:lnTo>
                    <a:pt x="595375" y="238888"/>
                  </a:lnTo>
                  <a:lnTo>
                    <a:pt x="580009" y="232792"/>
                  </a:lnTo>
                  <a:lnTo>
                    <a:pt x="568198" y="226569"/>
                  </a:lnTo>
                  <a:lnTo>
                    <a:pt x="554609" y="218695"/>
                  </a:lnTo>
                  <a:lnTo>
                    <a:pt x="542798" y="207900"/>
                  </a:lnTo>
                  <a:lnTo>
                    <a:pt x="530733" y="196978"/>
                  </a:lnTo>
                  <a:lnTo>
                    <a:pt x="520700" y="184785"/>
                  </a:lnTo>
                  <a:lnTo>
                    <a:pt x="510539" y="170688"/>
                  </a:lnTo>
                  <a:lnTo>
                    <a:pt x="502030" y="155195"/>
                  </a:lnTo>
                  <a:lnTo>
                    <a:pt x="493649" y="138176"/>
                  </a:lnTo>
                  <a:lnTo>
                    <a:pt x="488441" y="119635"/>
                  </a:lnTo>
                  <a:lnTo>
                    <a:pt x="335914" y="183135"/>
                  </a:lnTo>
                  <a:lnTo>
                    <a:pt x="339216" y="192532"/>
                  </a:lnTo>
                  <a:lnTo>
                    <a:pt x="340740" y="196978"/>
                  </a:lnTo>
                  <a:lnTo>
                    <a:pt x="340740" y="200279"/>
                  </a:lnTo>
                  <a:lnTo>
                    <a:pt x="340740" y="203328"/>
                  </a:lnTo>
                  <a:lnTo>
                    <a:pt x="344424" y="212472"/>
                  </a:lnTo>
                  <a:lnTo>
                    <a:pt x="344424" y="215773"/>
                  </a:lnTo>
                  <a:lnTo>
                    <a:pt x="344424" y="217298"/>
                  </a:lnTo>
                  <a:lnTo>
                    <a:pt x="346075" y="221742"/>
                  </a:lnTo>
                  <a:lnTo>
                    <a:pt x="347725" y="231141"/>
                  </a:lnTo>
                  <a:lnTo>
                    <a:pt x="347725" y="240538"/>
                  </a:lnTo>
                  <a:lnTo>
                    <a:pt x="349250" y="249682"/>
                  </a:lnTo>
                  <a:lnTo>
                    <a:pt x="349250" y="257429"/>
                  </a:lnTo>
                  <a:lnTo>
                    <a:pt x="349250" y="266828"/>
                  </a:lnTo>
                  <a:lnTo>
                    <a:pt x="347725" y="270129"/>
                  </a:lnTo>
                  <a:lnTo>
                    <a:pt x="347725" y="274575"/>
                  </a:lnTo>
                  <a:lnTo>
                    <a:pt x="347725" y="279273"/>
                  </a:lnTo>
                  <a:lnTo>
                    <a:pt x="347725" y="282322"/>
                  </a:lnTo>
                  <a:lnTo>
                    <a:pt x="347725" y="287020"/>
                  </a:lnTo>
                  <a:lnTo>
                    <a:pt x="346075" y="290069"/>
                  </a:lnTo>
                  <a:lnTo>
                    <a:pt x="346075" y="298070"/>
                  </a:lnTo>
                  <a:lnTo>
                    <a:pt x="344424" y="305689"/>
                  </a:lnTo>
                  <a:lnTo>
                    <a:pt x="340740" y="313436"/>
                  </a:lnTo>
                  <a:lnTo>
                    <a:pt x="339216" y="316485"/>
                  </a:lnTo>
                  <a:lnTo>
                    <a:pt x="339216" y="317882"/>
                  </a:lnTo>
                  <a:lnTo>
                    <a:pt x="339216" y="319532"/>
                  </a:lnTo>
                  <a:lnTo>
                    <a:pt x="335914" y="325629"/>
                  </a:lnTo>
                  <a:lnTo>
                    <a:pt x="332232" y="331979"/>
                  </a:lnTo>
                  <a:lnTo>
                    <a:pt x="329184" y="338329"/>
                  </a:lnTo>
                  <a:lnTo>
                    <a:pt x="325627" y="344425"/>
                  </a:lnTo>
                  <a:lnTo>
                    <a:pt x="320548" y="350520"/>
                  </a:lnTo>
                  <a:lnTo>
                    <a:pt x="317119" y="356870"/>
                  </a:lnTo>
                  <a:lnTo>
                    <a:pt x="313816" y="359919"/>
                  </a:lnTo>
                  <a:lnTo>
                    <a:pt x="312038" y="362967"/>
                  </a:lnTo>
                  <a:lnTo>
                    <a:pt x="306959" y="367666"/>
                  </a:lnTo>
                  <a:lnTo>
                    <a:pt x="303657" y="369317"/>
                  </a:lnTo>
                  <a:lnTo>
                    <a:pt x="300227" y="372364"/>
                  </a:lnTo>
                  <a:lnTo>
                    <a:pt x="295148" y="376936"/>
                  </a:lnTo>
                  <a:lnTo>
                    <a:pt x="288416" y="381635"/>
                  </a:lnTo>
                  <a:lnTo>
                    <a:pt x="281559" y="386207"/>
                  </a:lnTo>
                  <a:lnTo>
                    <a:pt x="274574" y="391033"/>
                  </a:lnTo>
                  <a:lnTo>
                    <a:pt x="267970" y="393828"/>
                  </a:lnTo>
                  <a:lnTo>
                    <a:pt x="266191" y="395479"/>
                  </a:lnTo>
                  <a:lnTo>
                    <a:pt x="264667" y="395479"/>
                  </a:lnTo>
                  <a:lnTo>
                    <a:pt x="259461" y="398780"/>
                  </a:lnTo>
                  <a:lnTo>
                    <a:pt x="239267" y="404876"/>
                  </a:lnTo>
                  <a:lnTo>
                    <a:pt x="227202" y="406528"/>
                  </a:lnTo>
                  <a:lnTo>
                    <a:pt x="216915" y="409322"/>
                  </a:lnTo>
                  <a:lnTo>
                    <a:pt x="206883" y="410973"/>
                  </a:lnTo>
                  <a:lnTo>
                    <a:pt x="198500" y="410973"/>
                  </a:lnTo>
                  <a:lnTo>
                    <a:pt x="179832" y="412623"/>
                  </a:lnTo>
                  <a:lnTo>
                    <a:pt x="171323" y="410973"/>
                  </a:lnTo>
                  <a:lnTo>
                    <a:pt x="162813" y="410973"/>
                  </a:lnTo>
                  <a:lnTo>
                    <a:pt x="154304" y="407925"/>
                  </a:lnTo>
                  <a:lnTo>
                    <a:pt x="145923" y="406528"/>
                  </a:lnTo>
                  <a:lnTo>
                    <a:pt x="130810" y="401575"/>
                  </a:lnTo>
                  <a:lnTo>
                    <a:pt x="122300" y="397129"/>
                  </a:lnTo>
                  <a:lnTo>
                    <a:pt x="115442" y="393828"/>
                  </a:lnTo>
                  <a:lnTo>
                    <a:pt x="108458" y="389510"/>
                  </a:lnTo>
                  <a:lnTo>
                    <a:pt x="101853" y="384683"/>
                  </a:lnTo>
                  <a:lnTo>
                    <a:pt x="90042" y="372364"/>
                  </a:lnTo>
                  <a:lnTo>
                    <a:pt x="83058" y="366142"/>
                  </a:lnTo>
                  <a:lnTo>
                    <a:pt x="77977" y="358267"/>
                  </a:lnTo>
                  <a:lnTo>
                    <a:pt x="73025" y="350520"/>
                  </a:lnTo>
                  <a:lnTo>
                    <a:pt x="67690" y="342773"/>
                  </a:lnTo>
                  <a:lnTo>
                    <a:pt x="57785" y="325629"/>
                  </a:lnTo>
                  <a:lnTo>
                    <a:pt x="52577" y="315088"/>
                  </a:lnTo>
                  <a:lnTo>
                    <a:pt x="49275" y="305689"/>
                  </a:lnTo>
                  <a:lnTo>
                    <a:pt x="42290" y="283973"/>
                  </a:lnTo>
                  <a:lnTo>
                    <a:pt x="35687" y="260732"/>
                  </a:lnTo>
                  <a:lnTo>
                    <a:pt x="54355" y="245238"/>
                  </a:lnTo>
                  <a:lnTo>
                    <a:pt x="73025" y="231141"/>
                  </a:lnTo>
                  <a:lnTo>
                    <a:pt x="90042" y="218695"/>
                  </a:lnTo>
                  <a:lnTo>
                    <a:pt x="108458" y="206376"/>
                  </a:lnTo>
                  <a:lnTo>
                    <a:pt x="127253" y="196978"/>
                  </a:lnTo>
                  <a:lnTo>
                    <a:pt x="145923" y="187833"/>
                  </a:lnTo>
                  <a:lnTo>
                    <a:pt x="164719" y="180086"/>
                  </a:lnTo>
                  <a:lnTo>
                    <a:pt x="183134" y="175388"/>
                  </a:lnTo>
                  <a:lnTo>
                    <a:pt x="201802" y="169292"/>
                  </a:lnTo>
                  <a:lnTo>
                    <a:pt x="220599" y="165989"/>
                  </a:lnTo>
                  <a:lnTo>
                    <a:pt x="239267" y="164592"/>
                  </a:lnTo>
                  <a:lnTo>
                    <a:pt x="257683" y="162942"/>
                  </a:lnTo>
                  <a:lnTo>
                    <a:pt x="276351" y="162942"/>
                  </a:lnTo>
                  <a:lnTo>
                    <a:pt x="295148" y="165989"/>
                  </a:lnTo>
                  <a:lnTo>
                    <a:pt x="313816" y="169292"/>
                  </a:lnTo>
                  <a:lnTo>
                    <a:pt x="334137" y="173736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8991456" y="1611545"/>
              <a:ext cx="279358" cy="211341"/>
            </a:xfrm>
            <a:custGeom>
              <a:avLst/>
              <a:gdLst/>
              <a:ahLst/>
              <a:cxnLst/>
              <a:rect l="0" t="0" r="0" b="0"/>
              <a:pathLst>
                <a:path w="280036" h="210948">
                  <a:moveTo>
                    <a:pt x="273050" y="6350"/>
                  </a:moveTo>
                  <a:lnTo>
                    <a:pt x="273050" y="7747"/>
                  </a:lnTo>
                  <a:lnTo>
                    <a:pt x="273050" y="10795"/>
                  </a:lnTo>
                  <a:lnTo>
                    <a:pt x="274574" y="15494"/>
                  </a:lnTo>
                  <a:lnTo>
                    <a:pt x="276353" y="24510"/>
                  </a:lnTo>
                  <a:lnTo>
                    <a:pt x="276353" y="32512"/>
                  </a:lnTo>
                  <a:lnTo>
                    <a:pt x="276353" y="35560"/>
                  </a:lnTo>
                  <a:lnTo>
                    <a:pt x="278258" y="37338"/>
                  </a:lnTo>
                  <a:lnTo>
                    <a:pt x="278258" y="41656"/>
                  </a:lnTo>
                  <a:lnTo>
                    <a:pt x="278258" y="46354"/>
                  </a:lnTo>
                  <a:lnTo>
                    <a:pt x="278258" y="48006"/>
                  </a:lnTo>
                  <a:lnTo>
                    <a:pt x="278258" y="51054"/>
                  </a:lnTo>
                  <a:lnTo>
                    <a:pt x="280035" y="58801"/>
                  </a:lnTo>
                  <a:lnTo>
                    <a:pt x="280035" y="66801"/>
                  </a:lnTo>
                  <a:lnTo>
                    <a:pt x="280035" y="71247"/>
                  </a:lnTo>
                  <a:lnTo>
                    <a:pt x="280035" y="72897"/>
                  </a:lnTo>
                  <a:lnTo>
                    <a:pt x="280035" y="75945"/>
                  </a:lnTo>
                  <a:lnTo>
                    <a:pt x="280035" y="77342"/>
                  </a:lnTo>
                  <a:lnTo>
                    <a:pt x="280035" y="78994"/>
                  </a:lnTo>
                  <a:lnTo>
                    <a:pt x="280035" y="82295"/>
                  </a:lnTo>
                  <a:lnTo>
                    <a:pt x="280035" y="90042"/>
                  </a:lnTo>
                  <a:lnTo>
                    <a:pt x="278258" y="97789"/>
                  </a:lnTo>
                  <a:lnTo>
                    <a:pt x="278258" y="99060"/>
                  </a:lnTo>
                  <a:lnTo>
                    <a:pt x="278258" y="100838"/>
                  </a:lnTo>
                  <a:lnTo>
                    <a:pt x="278258" y="105410"/>
                  </a:lnTo>
                  <a:lnTo>
                    <a:pt x="276353" y="108585"/>
                  </a:lnTo>
                  <a:lnTo>
                    <a:pt x="276353" y="109854"/>
                  </a:lnTo>
                  <a:lnTo>
                    <a:pt x="276353" y="111632"/>
                  </a:lnTo>
                  <a:lnTo>
                    <a:pt x="274574" y="119253"/>
                  </a:lnTo>
                  <a:lnTo>
                    <a:pt x="273050" y="125603"/>
                  </a:lnTo>
                  <a:lnTo>
                    <a:pt x="273050" y="128651"/>
                  </a:lnTo>
                  <a:lnTo>
                    <a:pt x="273050" y="130047"/>
                  </a:lnTo>
                  <a:lnTo>
                    <a:pt x="273050" y="131698"/>
                  </a:lnTo>
                  <a:lnTo>
                    <a:pt x="269748" y="136397"/>
                  </a:lnTo>
                  <a:lnTo>
                    <a:pt x="269748" y="137794"/>
                  </a:lnTo>
                  <a:lnTo>
                    <a:pt x="267971" y="139445"/>
                  </a:lnTo>
                  <a:lnTo>
                    <a:pt x="267971" y="142747"/>
                  </a:lnTo>
                  <a:lnTo>
                    <a:pt x="264669" y="148844"/>
                  </a:lnTo>
                  <a:lnTo>
                    <a:pt x="263145" y="153288"/>
                  </a:lnTo>
                  <a:lnTo>
                    <a:pt x="259461" y="159638"/>
                  </a:lnTo>
                  <a:lnTo>
                    <a:pt x="257684" y="161035"/>
                  </a:lnTo>
                  <a:lnTo>
                    <a:pt x="256159" y="162687"/>
                  </a:lnTo>
                  <a:lnTo>
                    <a:pt x="256159" y="164338"/>
                  </a:lnTo>
                  <a:lnTo>
                    <a:pt x="252858" y="169037"/>
                  </a:lnTo>
                  <a:lnTo>
                    <a:pt x="251080" y="170434"/>
                  </a:lnTo>
                  <a:lnTo>
                    <a:pt x="249301" y="172085"/>
                  </a:lnTo>
                  <a:lnTo>
                    <a:pt x="249301" y="173735"/>
                  </a:lnTo>
                  <a:lnTo>
                    <a:pt x="245872" y="178181"/>
                  </a:lnTo>
                  <a:lnTo>
                    <a:pt x="244348" y="178181"/>
                  </a:lnTo>
                  <a:lnTo>
                    <a:pt x="242571" y="179832"/>
                  </a:lnTo>
                  <a:lnTo>
                    <a:pt x="240793" y="182879"/>
                  </a:lnTo>
                  <a:lnTo>
                    <a:pt x="237491" y="186182"/>
                  </a:lnTo>
                  <a:lnTo>
                    <a:pt x="232284" y="190500"/>
                  </a:lnTo>
                  <a:lnTo>
                    <a:pt x="227204" y="193801"/>
                  </a:lnTo>
                  <a:lnTo>
                    <a:pt x="225425" y="195326"/>
                  </a:lnTo>
                  <a:lnTo>
                    <a:pt x="223901" y="195326"/>
                  </a:lnTo>
                  <a:lnTo>
                    <a:pt x="222378" y="196850"/>
                  </a:lnTo>
                  <a:lnTo>
                    <a:pt x="216917" y="200025"/>
                  </a:lnTo>
                  <a:lnTo>
                    <a:pt x="212091" y="203200"/>
                  </a:lnTo>
                  <a:lnTo>
                    <a:pt x="193421" y="207644"/>
                  </a:lnTo>
                  <a:lnTo>
                    <a:pt x="173101" y="209295"/>
                  </a:lnTo>
                  <a:lnTo>
                    <a:pt x="156210" y="210947"/>
                  </a:lnTo>
                  <a:lnTo>
                    <a:pt x="139193" y="209295"/>
                  </a:lnTo>
                  <a:lnTo>
                    <a:pt x="122301" y="207644"/>
                  </a:lnTo>
                  <a:lnTo>
                    <a:pt x="106934" y="204597"/>
                  </a:lnTo>
                  <a:lnTo>
                    <a:pt x="91568" y="198247"/>
                  </a:lnTo>
                  <a:lnTo>
                    <a:pt x="79757" y="192278"/>
                  </a:lnTo>
                  <a:lnTo>
                    <a:pt x="66168" y="184531"/>
                  </a:lnTo>
                  <a:lnTo>
                    <a:pt x="54357" y="173735"/>
                  </a:lnTo>
                  <a:lnTo>
                    <a:pt x="42292" y="162687"/>
                  </a:lnTo>
                  <a:lnTo>
                    <a:pt x="32259" y="150494"/>
                  </a:lnTo>
                  <a:lnTo>
                    <a:pt x="22098" y="136397"/>
                  </a:lnTo>
                  <a:lnTo>
                    <a:pt x="13589" y="120904"/>
                  </a:lnTo>
                  <a:lnTo>
                    <a:pt x="5208" y="103885"/>
                  </a:lnTo>
                  <a:lnTo>
                    <a:pt x="0" y="85089"/>
                  </a:lnTo>
                  <a:lnTo>
                    <a:pt x="10034" y="71247"/>
                  </a:lnTo>
                  <a:lnTo>
                    <a:pt x="22098" y="60451"/>
                  </a:lnTo>
                  <a:lnTo>
                    <a:pt x="35687" y="49657"/>
                  </a:lnTo>
                  <a:lnTo>
                    <a:pt x="49276" y="40385"/>
                  </a:lnTo>
                  <a:lnTo>
                    <a:pt x="62866" y="30988"/>
                  </a:lnTo>
                  <a:lnTo>
                    <a:pt x="77979" y="23241"/>
                  </a:lnTo>
                  <a:lnTo>
                    <a:pt x="93346" y="16891"/>
                  </a:lnTo>
                  <a:lnTo>
                    <a:pt x="112142" y="12445"/>
                  </a:lnTo>
                  <a:lnTo>
                    <a:pt x="129033" y="7747"/>
                  </a:lnTo>
                  <a:lnTo>
                    <a:pt x="145923" y="4698"/>
                  </a:lnTo>
                  <a:lnTo>
                    <a:pt x="166117" y="1397"/>
                  </a:lnTo>
                  <a:lnTo>
                    <a:pt x="186691" y="0"/>
                  </a:lnTo>
                  <a:lnTo>
                    <a:pt x="205486" y="0"/>
                  </a:lnTo>
                  <a:lnTo>
                    <a:pt x="227204" y="1397"/>
                  </a:lnTo>
                  <a:lnTo>
                    <a:pt x="249301" y="3048"/>
                  </a:lnTo>
                  <a:lnTo>
                    <a:pt x="239269" y="61848"/>
                  </a:lnTo>
                  <a:lnTo>
                    <a:pt x="237491" y="65151"/>
                  </a:lnTo>
                  <a:lnTo>
                    <a:pt x="235712" y="66801"/>
                  </a:lnTo>
                  <a:lnTo>
                    <a:pt x="234188" y="68198"/>
                  </a:lnTo>
                  <a:lnTo>
                    <a:pt x="232284" y="68198"/>
                  </a:lnTo>
                  <a:lnTo>
                    <a:pt x="230759" y="69595"/>
                  </a:lnTo>
                  <a:lnTo>
                    <a:pt x="228982" y="71247"/>
                  </a:lnTo>
                  <a:lnTo>
                    <a:pt x="227204" y="71247"/>
                  </a:lnTo>
                  <a:lnTo>
                    <a:pt x="225425" y="71247"/>
                  </a:lnTo>
                  <a:lnTo>
                    <a:pt x="222378" y="71247"/>
                  </a:lnTo>
                  <a:lnTo>
                    <a:pt x="218695" y="71247"/>
                  </a:lnTo>
                  <a:lnTo>
                    <a:pt x="213869" y="71247"/>
                  </a:lnTo>
                  <a:lnTo>
                    <a:pt x="206884" y="69595"/>
                  </a:lnTo>
                  <a:lnTo>
                    <a:pt x="203582" y="69595"/>
                  </a:lnTo>
                  <a:lnTo>
                    <a:pt x="201804" y="68198"/>
                  </a:lnTo>
                  <a:lnTo>
                    <a:pt x="196978" y="65151"/>
                  </a:lnTo>
                  <a:lnTo>
                    <a:pt x="193421" y="60451"/>
                  </a:lnTo>
                  <a:lnTo>
                    <a:pt x="191517" y="57404"/>
                  </a:lnTo>
                  <a:lnTo>
                    <a:pt x="189993" y="55753"/>
                  </a:lnTo>
                  <a:lnTo>
                    <a:pt x="188214" y="49657"/>
                  </a:lnTo>
                  <a:lnTo>
                    <a:pt x="189993" y="41656"/>
                  </a:lnTo>
                  <a:lnTo>
                    <a:pt x="189993" y="34035"/>
                  </a:lnTo>
                  <a:lnTo>
                    <a:pt x="191517" y="30988"/>
                  </a:lnTo>
                  <a:lnTo>
                    <a:pt x="193421" y="29591"/>
                  </a:lnTo>
                  <a:lnTo>
                    <a:pt x="195072" y="26288"/>
                  </a:lnTo>
                  <a:lnTo>
                    <a:pt x="198501" y="24510"/>
                  </a:lnTo>
                  <a:lnTo>
                    <a:pt x="201804" y="21716"/>
                  </a:lnTo>
                  <a:lnTo>
                    <a:pt x="205486" y="21716"/>
                  </a:lnTo>
                  <a:lnTo>
                    <a:pt x="212091" y="18541"/>
                  </a:lnTo>
                  <a:lnTo>
                    <a:pt x="218695" y="16891"/>
                  </a:lnTo>
                  <a:lnTo>
                    <a:pt x="227204" y="20192"/>
                  </a:lnTo>
                  <a:lnTo>
                    <a:pt x="230759" y="21716"/>
                  </a:lnTo>
                  <a:lnTo>
                    <a:pt x="234188" y="23241"/>
                  </a:lnTo>
                  <a:lnTo>
                    <a:pt x="239269" y="27813"/>
                  </a:lnTo>
                  <a:lnTo>
                    <a:pt x="244348" y="32512"/>
                  </a:lnTo>
                  <a:lnTo>
                    <a:pt x="245872" y="37338"/>
                  </a:lnTo>
                  <a:lnTo>
                    <a:pt x="245872" y="40385"/>
                  </a:lnTo>
                  <a:lnTo>
                    <a:pt x="245872" y="44957"/>
                  </a:lnTo>
                  <a:lnTo>
                    <a:pt x="244348" y="51054"/>
                  </a:lnTo>
                  <a:lnTo>
                    <a:pt x="240793" y="6045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9180341" y="1629024"/>
              <a:ext cx="57142" cy="54027"/>
            </a:xfrm>
            <a:custGeom>
              <a:avLst/>
              <a:gdLst/>
              <a:ahLst/>
              <a:cxnLst/>
              <a:rect l="0" t="0" r="0" b="0"/>
              <a:pathLst>
                <a:path w="57659" h="54357">
                  <a:moveTo>
                    <a:pt x="34164" y="54356"/>
                  </a:moveTo>
                  <a:lnTo>
                    <a:pt x="30481" y="54356"/>
                  </a:lnTo>
                  <a:lnTo>
                    <a:pt x="25655" y="54356"/>
                  </a:lnTo>
                  <a:lnTo>
                    <a:pt x="18670" y="52704"/>
                  </a:lnTo>
                  <a:lnTo>
                    <a:pt x="15368" y="52704"/>
                  </a:lnTo>
                  <a:lnTo>
                    <a:pt x="13590" y="51053"/>
                  </a:lnTo>
                  <a:lnTo>
                    <a:pt x="8764" y="48260"/>
                  </a:lnTo>
                  <a:lnTo>
                    <a:pt x="5207" y="43306"/>
                  </a:lnTo>
                  <a:lnTo>
                    <a:pt x="3557" y="40513"/>
                  </a:lnTo>
                  <a:lnTo>
                    <a:pt x="1779" y="38862"/>
                  </a:lnTo>
                  <a:lnTo>
                    <a:pt x="0" y="32766"/>
                  </a:lnTo>
                  <a:lnTo>
                    <a:pt x="1779" y="24765"/>
                  </a:lnTo>
                  <a:lnTo>
                    <a:pt x="1779" y="17144"/>
                  </a:lnTo>
                  <a:lnTo>
                    <a:pt x="3557" y="14097"/>
                  </a:lnTo>
                  <a:lnTo>
                    <a:pt x="5207" y="12446"/>
                  </a:lnTo>
                  <a:lnTo>
                    <a:pt x="6858" y="9397"/>
                  </a:lnTo>
                  <a:lnTo>
                    <a:pt x="10287" y="7619"/>
                  </a:lnTo>
                  <a:lnTo>
                    <a:pt x="13590" y="4572"/>
                  </a:lnTo>
                  <a:lnTo>
                    <a:pt x="17272" y="4572"/>
                  </a:lnTo>
                  <a:lnTo>
                    <a:pt x="23877" y="1650"/>
                  </a:lnTo>
                  <a:lnTo>
                    <a:pt x="30481" y="0"/>
                  </a:lnTo>
                  <a:lnTo>
                    <a:pt x="38990" y="3301"/>
                  </a:lnTo>
                  <a:lnTo>
                    <a:pt x="42545" y="4572"/>
                  </a:lnTo>
                  <a:lnTo>
                    <a:pt x="45974" y="6350"/>
                  </a:lnTo>
                  <a:lnTo>
                    <a:pt x="51055" y="10922"/>
                  </a:lnTo>
                  <a:lnTo>
                    <a:pt x="56134" y="15621"/>
                  </a:lnTo>
                  <a:lnTo>
                    <a:pt x="57658" y="20193"/>
                  </a:lnTo>
                  <a:lnTo>
                    <a:pt x="57658" y="23368"/>
                  </a:lnTo>
                  <a:lnTo>
                    <a:pt x="57658" y="27940"/>
                  </a:lnTo>
                  <a:lnTo>
                    <a:pt x="56134" y="34163"/>
                  </a:lnTo>
                  <a:lnTo>
                    <a:pt x="52832" y="43306"/>
                  </a:lnTo>
                  <a:lnTo>
                    <a:pt x="51055" y="44957"/>
                  </a:lnTo>
                  <a:lnTo>
                    <a:pt x="49277" y="48260"/>
                  </a:lnTo>
                  <a:lnTo>
                    <a:pt x="47498" y="49656"/>
                  </a:lnTo>
                  <a:lnTo>
                    <a:pt x="45974" y="51053"/>
                  </a:lnTo>
                  <a:lnTo>
                    <a:pt x="44323" y="51053"/>
                  </a:lnTo>
                  <a:lnTo>
                    <a:pt x="42545" y="52704"/>
                  </a:lnTo>
                  <a:lnTo>
                    <a:pt x="40768" y="54356"/>
                  </a:lnTo>
                  <a:lnTo>
                    <a:pt x="38990" y="54356"/>
                  </a:lnTo>
                  <a:lnTo>
                    <a:pt x="37466" y="5435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8539087" y="1740256"/>
              <a:ext cx="312690" cy="249479"/>
            </a:xfrm>
            <a:custGeom>
              <a:avLst/>
              <a:gdLst/>
              <a:ahLst/>
              <a:cxnLst/>
              <a:rect l="0" t="0" r="0" b="0"/>
              <a:pathLst>
                <a:path w="313817" h="249683">
                  <a:moveTo>
                    <a:pt x="223774" y="235838"/>
                  </a:moveTo>
                  <a:lnTo>
                    <a:pt x="203580" y="241935"/>
                  </a:lnTo>
                  <a:lnTo>
                    <a:pt x="191515" y="243585"/>
                  </a:lnTo>
                  <a:lnTo>
                    <a:pt x="181483" y="246634"/>
                  </a:lnTo>
                  <a:lnTo>
                    <a:pt x="171450" y="248157"/>
                  </a:lnTo>
                  <a:lnTo>
                    <a:pt x="162813" y="248157"/>
                  </a:lnTo>
                  <a:lnTo>
                    <a:pt x="144145" y="249682"/>
                  </a:lnTo>
                  <a:lnTo>
                    <a:pt x="135636" y="248157"/>
                  </a:lnTo>
                  <a:lnTo>
                    <a:pt x="127126" y="248157"/>
                  </a:lnTo>
                  <a:lnTo>
                    <a:pt x="118617" y="245237"/>
                  </a:lnTo>
                  <a:lnTo>
                    <a:pt x="110236" y="243585"/>
                  </a:lnTo>
                  <a:lnTo>
                    <a:pt x="95123" y="238887"/>
                  </a:lnTo>
                  <a:lnTo>
                    <a:pt x="86613" y="234315"/>
                  </a:lnTo>
                  <a:lnTo>
                    <a:pt x="79755" y="231140"/>
                  </a:lnTo>
                  <a:lnTo>
                    <a:pt x="73025" y="226567"/>
                  </a:lnTo>
                  <a:lnTo>
                    <a:pt x="66166" y="221869"/>
                  </a:lnTo>
                  <a:lnTo>
                    <a:pt x="54355" y="209422"/>
                  </a:lnTo>
                  <a:lnTo>
                    <a:pt x="47625" y="203326"/>
                  </a:lnTo>
                  <a:lnTo>
                    <a:pt x="42290" y="195325"/>
                  </a:lnTo>
                  <a:lnTo>
                    <a:pt x="37338" y="187579"/>
                  </a:lnTo>
                  <a:lnTo>
                    <a:pt x="32258" y="179832"/>
                  </a:lnTo>
                  <a:lnTo>
                    <a:pt x="22098" y="163067"/>
                  </a:lnTo>
                  <a:lnTo>
                    <a:pt x="16890" y="152272"/>
                  </a:lnTo>
                  <a:lnTo>
                    <a:pt x="13588" y="142875"/>
                  </a:lnTo>
                  <a:lnTo>
                    <a:pt x="6985" y="121031"/>
                  </a:lnTo>
                  <a:lnTo>
                    <a:pt x="0" y="97790"/>
                  </a:lnTo>
                  <a:lnTo>
                    <a:pt x="18668" y="82295"/>
                  </a:lnTo>
                  <a:lnTo>
                    <a:pt x="37338" y="68325"/>
                  </a:lnTo>
                  <a:lnTo>
                    <a:pt x="54355" y="56134"/>
                  </a:lnTo>
                  <a:lnTo>
                    <a:pt x="73025" y="43434"/>
                  </a:lnTo>
                  <a:lnTo>
                    <a:pt x="91566" y="34290"/>
                  </a:lnTo>
                  <a:lnTo>
                    <a:pt x="110236" y="24891"/>
                  </a:lnTo>
                  <a:lnTo>
                    <a:pt x="129032" y="17144"/>
                  </a:lnTo>
                  <a:lnTo>
                    <a:pt x="147574" y="12445"/>
                  </a:lnTo>
                  <a:lnTo>
                    <a:pt x="166115" y="6350"/>
                  </a:lnTo>
                  <a:lnTo>
                    <a:pt x="184912" y="3301"/>
                  </a:lnTo>
                  <a:lnTo>
                    <a:pt x="203580" y="1650"/>
                  </a:lnTo>
                  <a:lnTo>
                    <a:pt x="222250" y="0"/>
                  </a:lnTo>
                  <a:lnTo>
                    <a:pt x="240664" y="0"/>
                  </a:lnTo>
                  <a:lnTo>
                    <a:pt x="259461" y="3301"/>
                  </a:lnTo>
                  <a:lnTo>
                    <a:pt x="278129" y="6350"/>
                  </a:lnTo>
                  <a:lnTo>
                    <a:pt x="298450" y="11048"/>
                  </a:lnTo>
                  <a:lnTo>
                    <a:pt x="300227" y="20192"/>
                  </a:lnTo>
                  <a:lnTo>
                    <a:pt x="303529" y="29591"/>
                  </a:lnTo>
                  <a:lnTo>
                    <a:pt x="305308" y="34290"/>
                  </a:lnTo>
                  <a:lnTo>
                    <a:pt x="305308" y="37338"/>
                  </a:lnTo>
                  <a:lnTo>
                    <a:pt x="305308" y="40640"/>
                  </a:lnTo>
                  <a:lnTo>
                    <a:pt x="308737" y="49784"/>
                  </a:lnTo>
                  <a:lnTo>
                    <a:pt x="308737" y="52832"/>
                  </a:lnTo>
                  <a:lnTo>
                    <a:pt x="308737" y="54482"/>
                  </a:lnTo>
                  <a:lnTo>
                    <a:pt x="310388" y="58800"/>
                  </a:lnTo>
                  <a:lnTo>
                    <a:pt x="312292" y="68325"/>
                  </a:lnTo>
                  <a:lnTo>
                    <a:pt x="312292" y="77597"/>
                  </a:lnTo>
                  <a:lnTo>
                    <a:pt x="313816" y="86994"/>
                  </a:lnTo>
                  <a:lnTo>
                    <a:pt x="313816" y="94741"/>
                  </a:lnTo>
                  <a:lnTo>
                    <a:pt x="313816" y="103885"/>
                  </a:lnTo>
                  <a:lnTo>
                    <a:pt x="312292" y="107188"/>
                  </a:lnTo>
                  <a:lnTo>
                    <a:pt x="312292" y="111632"/>
                  </a:lnTo>
                  <a:lnTo>
                    <a:pt x="312292" y="116585"/>
                  </a:lnTo>
                  <a:lnTo>
                    <a:pt x="312292" y="119379"/>
                  </a:lnTo>
                  <a:lnTo>
                    <a:pt x="312292" y="124332"/>
                  </a:lnTo>
                  <a:lnTo>
                    <a:pt x="310388" y="127126"/>
                  </a:lnTo>
                  <a:lnTo>
                    <a:pt x="310388" y="135128"/>
                  </a:lnTo>
                  <a:lnTo>
                    <a:pt x="308737" y="142875"/>
                  </a:lnTo>
                  <a:lnTo>
                    <a:pt x="305308" y="150494"/>
                  </a:lnTo>
                  <a:lnTo>
                    <a:pt x="303529" y="153542"/>
                  </a:lnTo>
                  <a:lnTo>
                    <a:pt x="303529" y="155194"/>
                  </a:lnTo>
                  <a:lnTo>
                    <a:pt x="303529" y="156717"/>
                  </a:lnTo>
                  <a:lnTo>
                    <a:pt x="300227" y="163067"/>
                  </a:lnTo>
                  <a:lnTo>
                    <a:pt x="296925" y="169291"/>
                  </a:lnTo>
                  <a:lnTo>
                    <a:pt x="293497" y="175387"/>
                  </a:lnTo>
                  <a:lnTo>
                    <a:pt x="289940" y="181482"/>
                  </a:lnTo>
                  <a:lnTo>
                    <a:pt x="284861" y="187579"/>
                  </a:lnTo>
                  <a:lnTo>
                    <a:pt x="281432" y="193929"/>
                  </a:lnTo>
                  <a:lnTo>
                    <a:pt x="278129" y="196976"/>
                  </a:lnTo>
                  <a:lnTo>
                    <a:pt x="276351" y="200279"/>
                  </a:lnTo>
                  <a:lnTo>
                    <a:pt x="271525" y="204723"/>
                  </a:lnTo>
                  <a:lnTo>
                    <a:pt x="267970" y="206375"/>
                  </a:lnTo>
                  <a:lnTo>
                    <a:pt x="264540" y="209422"/>
                  </a:lnTo>
                  <a:lnTo>
                    <a:pt x="259461" y="214122"/>
                  </a:lnTo>
                  <a:lnTo>
                    <a:pt x="252729" y="218820"/>
                  </a:lnTo>
                  <a:lnTo>
                    <a:pt x="246125" y="223519"/>
                  </a:lnTo>
                  <a:lnTo>
                    <a:pt x="239267" y="228091"/>
                  </a:lnTo>
                  <a:lnTo>
                    <a:pt x="232283" y="231140"/>
                  </a:lnTo>
                  <a:lnTo>
                    <a:pt x="230759" y="232537"/>
                  </a:lnTo>
                  <a:lnTo>
                    <a:pt x="228980" y="232537"/>
                  </a:lnTo>
                  <a:lnTo>
                    <a:pt x="249174" y="91694"/>
                  </a:lnTo>
                  <a:lnTo>
                    <a:pt x="246125" y="91694"/>
                  </a:lnTo>
                  <a:lnTo>
                    <a:pt x="239267" y="91694"/>
                  </a:lnTo>
                  <a:lnTo>
                    <a:pt x="235838" y="90042"/>
                  </a:lnTo>
                  <a:lnTo>
                    <a:pt x="232283" y="88391"/>
                  </a:lnTo>
                  <a:lnTo>
                    <a:pt x="227457" y="85470"/>
                  </a:lnTo>
                  <a:lnTo>
                    <a:pt x="223774" y="80644"/>
                  </a:lnTo>
                  <a:lnTo>
                    <a:pt x="222250" y="75945"/>
                  </a:lnTo>
                  <a:lnTo>
                    <a:pt x="220472" y="69850"/>
                  </a:lnTo>
                  <a:lnTo>
                    <a:pt x="220472" y="62103"/>
                  </a:lnTo>
                  <a:lnTo>
                    <a:pt x="222250" y="56134"/>
                  </a:lnTo>
                  <a:lnTo>
                    <a:pt x="222250" y="52832"/>
                  </a:lnTo>
                  <a:lnTo>
                    <a:pt x="225551" y="49784"/>
                  </a:lnTo>
                  <a:lnTo>
                    <a:pt x="227457" y="46735"/>
                  </a:lnTo>
                  <a:lnTo>
                    <a:pt x="230759" y="45085"/>
                  </a:lnTo>
                  <a:lnTo>
                    <a:pt x="232283" y="43434"/>
                  </a:lnTo>
                  <a:lnTo>
                    <a:pt x="237616" y="42037"/>
                  </a:lnTo>
                  <a:lnTo>
                    <a:pt x="239267" y="40640"/>
                  </a:lnTo>
                  <a:lnTo>
                    <a:pt x="242570" y="38988"/>
                  </a:lnTo>
                  <a:lnTo>
                    <a:pt x="249174" y="38988"/>
                  </a:lnTo>
                  <a:lnTo>
                    <a:pt x="257683" y="40640"/>
                  </a:lnTo>
                  <a:lnTo>
                    <a:pt x="266191" y="43434"/>
                  </a:lnTo>
                  <a:lnTo>
                    <a:pt x="267970" y="45085"/>
                  </a:lnTo>
                  <a:lnTo>
                    <a:pt x="271525" y="48260"/>
                  </a:lnTo>
                  <a:lnTo>
                    <a:pt x="274827" y="52832"/>
                  </a:lnTo>
                  <a:lnTo>
                    <a:pt x="276351" y="58800"/>
                  </a:lnTo>
                  <a:lnTo>
                    <a:pt x="278129" y="65278"/>
                  </a:lnTo>
                  <a:lnTo>
                    <a:pt x="276351" y="71628"/>
                  </a:lnTo>
                  <a:lnTo>
                    <a:pt x="273050" y="80644"/>
                  </a:lnTo>
                  <a:lnTo>
                    <a:pt x="271525" y="82295"/>
                  </a:lnTo>
                  <a:lnTo>
                    <a:pt x="269748" y="85470"/>
                  </a:lnTo>
                  <a:lnTo>
                    <a:pt x="267970" y="85470"/>
                  </a:lnTo>
                  <a:lnTo>
                    <a:pt x="267970" y="86994"/>
                  </a:lnTo>
                  <a:lnTo>
                    <a:pt x="266191" y="88391"/>
                  </a:lnTo>
                  <a:lnTo>
                    <a:pt x="264540" y="90042"/>
                  </a:lnTo>
                  <a:lnTo>
                    <a:pt x="263016" y="90042"/>
                  </a:lnTo>
                  <a:lnTo>
                    <a:pt x="259461" y="91694"/>
                  </a:lnTo>
                  <a:lnTo>
                    <a:pt x="257683" y="91694"/>
                  </a:lnTo>
                  <a:lnTo>
                    <a:pt x="254635" y="9309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8759716" y="1779983"/>
              <a:ext cx="57142" cy="54027"/>
            </a:xfrm>
            <a:custGeom>
              <a:avLst/>
              <a:gdLst/>
              <a:ahLst/>
              <a:cxnLst/>
              <a:rect l="0" t="0" r="0" b="0"/>
              <a:pathLst>
                <a:path w="57658" h="54104">
                  <a:moveTo>
                    <a:pt x="0" y="23115"/>
                  </a:moveTo>
                  <a:lnTo>
                    <a:pt x="1778" y="17019"/>
                  </a:lnTo>
                  <a:lnTo>
                    <a:pt x="1778" y="13844"/>
                  </a:lnTo>
                  <a:lnTo>
                    <a:pt x="5079" y="10796"/>
                  </a:lnTo>
                  <a:lnTo>
                    <a:pt x="6985" y="7747"/>
                  </a:lnTo>
                  <a:lnTo>
                    <a:pt x="10287" y="6097"/>
                  </a:lnTo>
                  <a:lnTo>
                    <a:pt x="12065" y="4700"/>
                  </a:lnTo>
                  <a:lnTo>
                    <a:pt x="17144" y="3049"/>
                  </a:lnTo>
                  <a:lnTo>
                    <a:pt x="18795" y="1652"/>
                  </a:lnTo>
                  <a:lnTo>
                    <a:pt x="22098" y="0"/>
                  </a:lnTo>
                  <a:lnTo>
                    <a:pt x="28955" y="0"/>
                  </a:lnTo>
                  <a:lnTo>
                    <a:pt x="37465" y="1652"/>
                  </a:lnTo>
                  <a:lnTo>
                    <a:pt x="45846" y="4700"/>
                  </a:lnTo>
                  <a:lnTo>
                    <a:pt x="47498" y="6097"/>
                  </a:lnTo>
                  <a:lnTo>
                    <a:pt x="51053" y="9272"/>
                  </a:lnTo>
                  <a:lnTo>
                    <a:pt x="54355" y="13844"/>
                  </a:lnTo>
                  <a:lnTo>
                    <a:pt x="55879" y="20066"/>
                  </a:lnTo>
                  <a:lnTo>
                    <a:pt x="57657" y="26416"/>
                  </a:lnTo>
                  <a:lnTo>
                    <a:pt x="55879" y="32640"/>
                  </a:lnTo>
                  <a:lnTo>
                    <a:pt x="52831" y="41910"/>
                  </a:lnTo>
                  <a:lnTo>
                    <a:pt x="51053" y="43307"/>
                  </a:lnTo>
                  <a:lnTo>
                    <a:pt x="49276" y="46356"/>
                  </a:lnTo>
                  <a:lnTo>
                    <a:pt x="47498" y="46356"/>
                  </a:lnTo>
                  <a:lnTo>
                    <a:pt x="47498" y="48006"/>
                  </a:lnTo>
                  <a:lnTo>
                    <a:pt x="45846" y="49657"/>
                  </a:lnTo>
                  <a:lnTo>
                    <a:pt x="44323" y="51054"/>
                  </a:lnTo>
                  <a:lnTo>
                    <a:pt x="42544" y="51054"/>
                  </a:lnTo>
                  <a:lnTo>
                    <a:pt x="38989" y="52706"/>
                  </a:lnTo>
                  <a:lnTo>
                    <a:pt x="37465" y="52706"/>
                  </a:lnTo>
                  <a:lnTo>
                    <a:pt x="34163" y="54103"/>
                  </a:lnTo>
                  <a:lnTo>
                    <a:pt x="28955" y="52706"/>
                  </a:lnTo>
                  <a:lnTo>
                    <a:pt x="25653" y="52706"/>
                  </a:lnTo>
                  <a:lnTo>
                    <a:pt x="18795" y="52706"/>
                  </a:lnTo>
                  <a:lnTo>
                    <a:pt x="15366" y="51054"/>
                  </a:lnTo>
                  <a:lnTo>
                    <a:pt x="12065" y="49657"/>
                  </a:lnTo>
                  <a:lnTo>
                    <a:pt x="6985" y="46356"/>
                  </a:lnTo>
                  <a:lnTo>
                    <a:pt x="3555" y="41910"/>
                  </a:lnTo>
                  <a:lnTo>
                    <a:pt x="1778" y="36957"/>
                  </a:lnTo>
                  <a:lnTo>
                    <a:pt x="0" y="3086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8604164" y="1371600"/>
              <a:ext cx="688873" cy="222465"/>
            </a:xfrm>
            <a:custGeom>
              <a:avLst/>
              <a:gdLst/>
              <a:ahLst/>
              <a:cxnLst/>
              <a:rect l="0" t="0" r="0" b="0"/>
              <a:pathLst>
                <a:path w="688469" h="221997">
                  <a:moveTo>
                    <a:pt x="166117" y="29463"/>
                  </a:moveTo>
                  <a:lnTo>
                    <a:pt x="149225" y="29463"/>
                  </a:lnTo>
                  <a:lnTo>
                    <a:pt x="133859" y="29463"/>
                  </a:lnTo>
                  <a:lnTo>
                    <a:pt x="120523" y="31241"/>
                  </a:lnTo>
                  <a:lnTo>
                    <a:pt x="106681" y="34289"/>
                  </a:lnTo>
                  <a:lnTo>
                    <a:pt x="95123" y="37338"/>
                  </a:lnTo>
                  <a:lnTo>
                    <a:pt x="83059" y="42163"/>
                  </a:lnTo>
                  <a:lnTo>
                    <a:pt x="72772" y="46608"/>
                  </a:lnTo>
                  <a:lnTo>
                    <a:pt x="64262" y="52705"/>
                  </a:lnTo>
                  <a:lnTo>
                    <a:pt x="55881" y="59055"/>
                  </a:lnTo>
                  <a:lnTo>
                    <a:pt x="47372" y="66802"/>
                  </a:lnTo>
                  <a:lnTo>
                    <a:pt x="42292" y="74549"/>
                  </a:lnTo>
                  <a:lnTo>
                    <a:pt x="35560" y="85344"/>
                  </a:lnTo>
                  <a:lnTo>
                    <a:pt x="32005" y="94741"/>
                  </a:lnTo>
                  <a:lnTo>
                    <a:pt x="27179" y="107061"/>
                  </a:lnTo>
                  <a:lnTo>
                    <a:pt x="25400" y="118110"/>
                  </a:lnTo>
                  <a:lnTo>
                    <a:pt x="23496" y="131952"/>
                  </a:lnTo>
                  <a:lnTo>
                    <a:pt x="16892" y="133603"/>
                  </a:lnTo>
                  <a:lnTo>
                    <a:pt x="13589" y="133603"/>
                  </a:lnTo>
                  <a:lnTo>
                    <a:pt x="11938" y="133603"/>
                  </a:lnTo>
                  <a:lnTo>
                    <a:pt x="8383" y="131952"/>
                  </a:lnTo>
                  <a:lnTo>
                    <a:pt x="6605" y="131952"/>
                  </a:lnTo>
                  <a:lnTo>
                    <a:pt x="5081" y="128650"/>
                  </a:lnTo>
                  <a:lnTo>
                    <a:pt x="1779" y="122682"/>
                  </a:lnTo>
                  <a:lnTo>
                    <a:pt x="1779" y="119507"/>
                  </a:lnTo>
                  <a:lnTo>
                    <a:pt x="1779" y="116458"/>
                  </a:lnTo>
                  <a:lnTo>
                    <a:pt x="0" y="111886"/>
                  </a:lnTo>
                  <a:lnTo>
                    <a:pt x="1779" y="107061"/>
                  </a:lnTo>
                  <a:lnTo>
                    <a:pt x="1779" y="102361"/>
                  </a:lnTo>
                  <a:lnTo>
                    <a:pt x="1779" y="97789"/>
                  </a:lnTo>
                  <a:lnTo>
                    <a:pt x="6605" y="83947"/>
                  </a:lnTo>
                  <a:lnTo>
                    <a:pt x="11938" y="71500"/>
                  </a:lnTo>
                  <a:lnTo>
                    <a:pt x="18670" y="59055"/>
                  </a:lnTo>
                  <a:lnTo>
                    <a:pt x="27179" y="48260"/>
                  </a:lnTo>
                  <a:lnTo>
                    <a:pt x="33783" y="38861"/>
                  </a:lnTo>
                  <a:lnTo>
                    <a:pt x="44070" y="31241"/>
                  </a:lnTo>
                  <a:lnTo>
                    <a:pt x="52451" y="23494"/>
                  </a:lnTo>
                  <a:lnTo>
                    <a:pt x="64262" y="17144"/>
                  </a:lnTo>
                  <a:lnTo>
                    <a:pt x="76327" y="10922"/>
                  </a:lnTo>
                  <a:lnTo>
                    <a:pt x="88138" y="6350"/>
                  </a:lnTo>
                  <a:lnTo>
                    <a:pt x="101727" y="3302"/>
                  </a:lnTo>
                  <a:lnTo>
                    <a:pt x="116841" y="1650"/>
                  </a:lnTo>
                  <a:lnTo>
                    <a:pt x="132334" y="0"/>
                  </a:lnTo>
                  <a:lnTo>
                    <a:pt x="147447" y="0"/>
                  </a:lnTo>
                  <a:lnTo>
                    <a:pt x="164338" y="0"/>
                  </a:lnTo>
                  <a:lnTo>
                    <a:pt x="183008" y="1650"/>
                  </a:lnTo>
                  <a:lnTo>
                    <a:pt x="688468" y="221996"/>
                  </a:lnTo>
                  <a:lnTo>
                    <a:pt x="669672" y="218694"/>
                  </a:lnTo>
                  <a:lnTo>
                    <a:pt x="652781" y="215646"/>
                  </a:lnTo>
                  <a:lnTo>
                    <a:pt x="637668" y="212597"/>
                  </a:lnTo>
                  <a:lnTo>
                    <a:pt x="622300" y="210947"/>
                  </a:lnTo>
                  <a:lnTo>
                    <a:pt x="607187" y="207899"/>
                  </a:lnTo>
                  <a:lnTo>
                    <a:pt x="593472" y="207899"/>
                  </a:lnTo>
                  <a:lnTo>
                    <a:pt x="580009" y="206247"/>
                  </a:lnTo>
                  <a:lnTo>
                    <a:pt x="568198" y="206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8026400" y="1560696"/>
              <a:ext cx="476179" cy="290793"/>
            </a:xfrm>
            <a:custGeom>
              <a:avLst/>
              <a:gdLst/>
              <a:ahLst/>
              <a:cxnLst/>
              <a:rect l="0" t="0" r="0" b="0"/>
              <a:pathLst>
                <a:path w="476885" h="291338">
                  <a:moveTo>
                    <a:pt x="34163" y="125602"/>
                  </a:moveTo>
                  <a:lnTo>
                    <a:pt x="25654" y="131699"/>
                  </a:lnTo>
                  <a:lnTo>
                    <a:pt x="22352" y="133349"/>
                  </a:lnTo>
                  <a:lnTo>
                    <a:pt x="20446" y="136397"/>
                  </a:lnTo>
                  <a:lnTo>
                    <a:pt x="13843" y="138049"/>
                  </a:lnTo>
                  <a:lnTo>
                    <a:pt x="12065" y="138049"/>
                  </a:lnTo>
                  <a:lnTo>
                    <a:pt x="10286" y="138049"/>
                  </a:lnTo>
                  <a:lnTo>
                    <a:pt x="8635" y="138049"/>
                  </a:lnTo>
                  <a:lnTo>
                    <a:pt x="6857" y="136397"/>
                  </a:lnTo>
                  <a:lnTo>
                    <a:pt x="5333" y="135000"/>
                  </a:lnTo>
                  <a:lnTo>
                    <a:pt x="3556" y="133349"/>
                  </a:lnTo>
                  <a:lnTo>
                    <a:pt x="1778" y="130302"/>
                  </a:lnTo>
                  <a:lnTo>
                    <a:pt x="0" y="126999"/>
                  </a:lnTo>
                  <a:lnTo>
                    <a:pt x="0" y="123952"/>
                  </a:lnTo>
                  <a:lnTo>
                    <a:pt x="0" y="119252"/>
                  </a:lnTo>
                  <a:lnTo>
                    <a:pt x="3556" y="105409"/>
                  </a:lnTo>
                  <a:lnTo>
                    <a:pt x="8635" y="89915"/>
                  </a:lnTo>
                  <a:lnTo>
                    <a:pt x="13843" y="77596"/>
                  </a:lnTo>
                  <a:lnTo>
                    <a:pt x="20446" y="66802"/>
                  </a:lnTo>
                  <a:lnTo>
                    <a:pt x="27431" y="55753"/>
                  </a:lnTo>
                  <a:lnTo>
                    <a:pt x="35941" y="44958"/>
                  </a:lnTo>
                  <a:lnTo>
                    <a:pt x="44322" y="37211"/>
                  </a:lnTo>
                  <a:lnTo>
                    <a:pt x="52831" y="29464"/>
                  </a:lnTo>
                  <a:lnTo>
                    <a:pt x="63118" y="21717"/>
                  </a:lnTo>
                  <a:lnTo>
                    <a:pt x="73025" y="15620"/>
                  </a:lnTo>
                  <a:lnTo>
                    <a:pt x="83311" y="9270"/>
                  </a:lnTo>
                  <a:lnTo>
                    <a:pt x="95122" y="6222"/>
                  </a:lnTo>
                  <a:lnTo>
                    <a:pt x="106933" y="3047"/>
                  </a:lnTo>
                  <a:lnTo>
                    <a:pt x="120777" y="0"/>
                  </a:lnTo>
                  <a:lnTo>
                    <a:pt x="134111" y="0"/>
                  </a:lnTo>
                  <a:lnTo>
                    <a:pt x="149479" y="0"/>
                  </a:lnTo>
                  <a:lnTo>
                    <a:pt x="476884" y="254380"/>
                  </a:lnTo>
                  <a:lnTo>
                    <a:pt x="476884" y="291337"/>
                  </a:lnTo>
                  <a:lnTo>
                    <a:pt x="134111" y="35559"/>
                  </a:lnTo>
                  <a:lnTo>
                    <a:pt x="123825" y="37211"/>
                  </a:lnTo>
                  <a:lnTo>
                    <a:pt x="113792" y="40258"/>
                  </a:lnTo>
                  <a:lnTo>
                    <a:pt x="105409" y="41656"/>
                  </a:lnTo>
                  <a:lnTo>
                    <a:pt x="96901" y="46608"/>
                  </a:lnTo>
                  <a:lnTo>
                    <a:pt x="88518" y="49656"/>
                  </a:lnTo>
                  <a:lnTo>
                    <a:pt x="80009" y="54356"/>
                  </a:lnTo>
                  <a:lnTo>
                    <a:pt x="73025" y="58800"/>
                  </a:lnTo>
                  <a:lnTo>
                    <a:pt x="66167" y="65150"/>
                  </a:lnTo>
                  <a:lnTo>
                    <a:pt x="61214" y="69849"/>
                  </a:lnTo>
                  <a:lnTo>
                    <a:pt x="54609" y="77596"/>
                  </a:lnTo>
                  <a:lnTo>
                    <a:pt x="49276" y="83820"/>
                  </a:lnTo>
                  <a:lnTo>
                    <a:pt x="46101" y="91567"/>
                  </a:lnTo>
                  <a:lnTo>
                    <a:pt x="40767" y="99314"/>
                  </a:lnTo>
                  <a:lnTo>
                    <a:pt x="39243" y="107061"/>
                  </a:lnTo>
                  <a:lnTo>
                    <a:pt x="35941" y="116205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8991456" y="1611545"/>
              <a:ext cx="279358" cy="212931"/>
            </a:xfrm>
            <a:custGeom>
              <a:avLst/>
              <a:gdLst/>
              <a:ahLst/>
              <a:cxnLst/>
              <a:rect l="0" t="0" r="0" b="0"/>
              <a:pathLst>
                <a:path w="279401" h="212091">
                  <a:moveTo>
                    <a:pt x="0" y="85090"/>
                  </a:moveTo>
                  <a:lnTo>
                    <a:pt x="10159" y="72390"/>
                  </a:lnTo>
                  <a:lnTo>
                    <a:pt x="21590" y="60959"/>
                  </a:lnTo>
                  <a:lnTo>
                    <a:pt x="35559" y="50799"/>
                  </a:lnTo>
                  <a:lnTo>
                    <a:pt x="49530" y="40640"/>
                  </a:lnTo>
                  <a:lnTo>
                    <a:pt x="62230" y="31749"/>
                  </a:lnTo>
                  <a:lnTo>
                    <a:pt x="78740" y="24130"/>
                  </a:lnTo>
                  <a:lnTo>
                    <a:pt x="92709" y="17780"/>
                  </a:lnTo>
                  <a:lnTo>
                    <a:pt x="111759" y="12700"/>
                  </a:lnTo>
                  <a:lnTo>
                    <a:pt x="129540" y="7620"/>
                  </a:lnTo>
                  <a:lnTo>
                    <a:pt x="146050" y="5080"/>
                  </a:lnTo>
                  <a:lnTo>
                    <a:pt x="166369" y="1270"/>
                  </a:lnTo>
                  <a:lnTo>
                    <a:pt x="186690" y="0"/>
                  </a:lnTo>
                  <a:lnTo>
                    <a:pt x="204469" y="0"/>
                  </a:lnTo>
                  <a:lnTo>
                    <a:pt x="227330" y="1270"/>
                  </a:lnTo>
                  <a:lnTo>
                    <a:pt x="248919" y="3809"/>
                  </a:lnTo>
                  <a:lnTo>
                    <a:pt x="273050" y="6350"/>
                  </a:lnTo>
                  <a:lnTo>
                    <a:pt x="273050" y="7620"/>
                  </a:lnTo>
                  <a:lnTo>
                    <a:pt x="273050" y="11430"/>
                  </a:lnTo>
                  <a:lnTo>
                    <a:pt x="274319" y="16509"/>
                  </a:lnTo>
                  <a:lnTo>
                    <a:pt x="276859" y="25399"/>
                  </a:lnTo>
                  <a:lnTo>
                    <a:pt x="276859" y="33020"/>
                  </a:lnTo>
                  <a:lnTo>
                    <a:pt x="276859" y="35559"/>
                  </a:lnTo>
                  <a:lnTo>
                    <a:pt x="278130" y="38099"/>
                  </a:lnTo>
                  <a:lnTo>
                    <a:pt x="278130" y="41909"/>
                  </a:lnTo>
                  <a:lnTo>
                    <a:pt x="278130" y="46990"/>
                  </a:lnTo>
                  <a:lnTo>
                    <a:pt x="278130" y="48259"/>
                  </a:lnTo>
                  <a:lnTo>
                    <a:pt x="278130" y="52070"/>
                  </a:lnTo>
                  <a:lnTo>
                    <a:pt x="279400" y="59690"/>
                  </a:lnTo>
                  <a:lnTo>
                    <a:pt x="279400" y="67309"/>
                  </a:lnTo>
                  <a:lnTo>
                    <a:pt x="279400" y="72390"/>
                  </a:lnTo>
                  <a:lnTo>
                    <a:pt x="279400" y="73659"/>
                  </a:lnTo>
                  <a:lnTo>
                    <a:pt x="279400" y="76199"/>
                  </a:lnTo>
                  <a:lnTo>
                    <a:pt x="279400" y="78740"/>
                  </a:lnTo>
                  <a:lnTo>
                    <a:pt x="279400" y="80009"/>
                  </a:lnTo>
                  <a:lnTo>
                    <a:pt x="279400" y="82549"/>
                  </a:lnTo>
                  <a:lnTo>
                    <a:pt x="279400" y="90170"/>
                  </a:lnTo>
                  <a:lnTo>
                    <a:pt x="278130" y="97790"/>
                  </a:lnTo>
                  <a:lnTo>
                    <a:pt x="278130" y="100330"/>
                  </a:lnTo>
                  <a:lnTo>
                    <a:pt x="278130" y="101599"/>
                  </a:lnTo>
                  <a:lnTo>
                    <a:pt x="278130" y="106680"/>
                  </a:lnTo>
                  <a:lnTo>
                    <a:pt x="276859" y="109220"/>
                  </a:lnTo>
                  <a:lnTo>
                    <a:pt x="276859" y="110490"/>
                  </a:lnTo>
                  <a:lnTo>
                    <a:pt x="276859" y="111759"/>
                  </a:lnTo>
                  <a:lnTo>
                    <a:pt x="274319" y="119380"/>
                  </a:lnTo>
                  <a:lnTo>
                    <a:pt x="273050" y="125730"/>
                  </a:lnTo>
                  <a:lnTo>
                    <a:pt x="273050" y="129540"/>
                  </a:lnTo>
                  <a:lnTo>
                    <a:pt x="273050" y="130809"/>
                  </a:lnTo>
                  <a:lnTo>
                    <a:pt x="273050" y="132080"/>
                  </a:lnTo>
                  <a:lnTo>
                    <a:pt x="269240" y="137159"/>
                  </a:lnTo>
                  <a:lnTo>
                    <a:pt x="269240" y="138430"/>
                  </a:lnTo>
                  <a:lnTo>
                    <a:pt x="267969" y="139699"/>
                  </a:lnTo>
                  <a:lnTo>
                    <a:pt x="267969" y="143509"/>
                  </a:lnTo>
                  <a:lnTo>
                    <a:pt x="264159" y="149859"/>
                  </a:lnTo>
                  <a:lnTo>
                    <a:pt x="262890" y="153670"/>
                  </a:lnTo>
                  <a:lnTo>
                    <a:pt x="259080" y="160020"/>
                  </a:lnTo>
                  <a:lnTo>
                    <a:pt x="257809" y="161290"/>
                  </a:lnTo>
                  <a:lnTo>
                    <a:pt x="256540" y="162559"/>
                  </a:lnTo>
                  <a:lnTo>
                    <a:pt x="256540" y="165099"/>
                  </a:lnTo>
                  <a:lnTo>
                    <a:pt x="252730" y="168909"/>
                  </a:lnTo>
                  <a:lnTo>
                    <a:pt x="251459" y="171449"/>
                  </a:lnTo>
                  <a:lnTo>
                    <a:pt x="248919" y="172720"/>
                  </a:lnTo>
                  <a:lnTo>
                    <a:pt x="248919" y="173990"/>
                  </a:lnTo>
                  <a:lnTo>
                    <a:pt x="245109" y="179070"/>
                  </a:lnTo>
                  <a:lnTo>
                    <a:pt x="243840" y="179070"/>
                  </a:lnTo>
                  <a:lnTo>
                    <a:pt x="242569" y="180340"/>
                  </a:lnTo>
                  <a:lnTo>
                    <a:pt x="241300" y="184149"/>
                  </a:lnTo>
                  <a:lnTo>
                    <a:pt x="237490" y="186690"/>
                  </a:lnTo>
                  <a:lnTo>
                    <a:pt x="232409" y="190499"/>
                  </a:lnTo>
                  <a:lnTo>
                    <a:pt x="227330" y="194309"/>
                  </a:lnTo>
                  <a:lnTo>
                    <a:pt x="224790" y="195580"/>
                  </a:lnTo>
                  <a:lnTo>
                    <a:pt x="223519" y="195580"/>
                  </a:lnTo>
                  <a:lnTo>
                    <a:pt x="222250" y="196849"/>
                  </a:lnTo>
                  <a:lnTo>
                    <a:pt x="217169" y="200659"/>
                  </a:lnTo>
                  <a:lnTo>
                    <a:pt x="212090" y="203199"/>
                  </a:lnTo>
                  <a:lnTo>
                    <a:pt x="193040" y="208280"/>
                  </a:lnTo>
                  <a:lnTo>
                    <a:pt x="172719" y="209549"/>
                  </a:lnTo>
                  <a:lnTo>
                    <a:pt x="156209" y="212090"/>
                  </a:lnTo>
                  <a:lnTo>
                    <a:pt x="139700" y="209549"/>
                  </a:lnTo>
                  <a:lnTo>
                    <a:pt x="121919" y="208280"/>
                  </a:lnTo>
                  <a:lnTo>
                    <a:pt x="106680" y="205740"/>
                  </a:lnTo>
                  <a:lnTo>
                    <a:pt x="91440" y="199390"/>
                  </a:lnTo>
                  <a:lnTo>
                    <a:pt x="80009" y="193040"/>
                  </a:lnTo>
                  <a:lnTo>
                    <a:pt x="66040" y="185420"/>
                  </a:lnTo>
                  <a:lnTo>
                    <a:pt x="54609" y="173990"/>
                  </a:lnTo>
                  <a:lnTo>
                    <a:pt x="41909" y="162559"/>
                  </a:lnTo>
                  <a:lnTo>
                    <a:pt x="31750" y="151130"/>
                  </a:lnTo>
                  <a:lnTo>
                    <a:pt x="21590" y="137159"/>
                  </a:lnTo>
                  <a:lnTo>
                    <a:pt x="13969" y="121920"/>
                  </a:lnTo>
                  <a:lnTo>
                    <a:pt x="5080" y="1041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605752" y="1371600"/>
              <a:ext cx="688873" cy="222465"/>
            </a:xfrm>
            <a:custGeom>
              <a:avLst/>
              <a:gdLst/>
              <a:ahLst/>
              <a:cxnLst/>
              <a:rect l="0" t="0" r="0" b="0"/>
              <a:pathLst>
                <a:path w="688341" h="222251">
                  <a:moveTo>
                    <a:pt x="688340" y="222250"/>
                  </a:moveTo>
                  <a:lnTo>
                    <a:pt x="182881" y="1269"/>
                  </a:lnTo>
                  <a:lnTo>
                    <a:pt x="163831" y="0"/>
                  </a:lnTo>
                  <a:lnTo>
                    <a:pt x="147321" y="0"/>
                  </a:lnTo>
                  <a:lnTo>
                    <a:pt x="132081" y="0"/>
                  </a:lnTo>
                  <a:lnTo>
                    <a:pt x="116840" y="1269"/>
                  </a:lnTo>
                  <a:lnTo>
                    <a:pt x="101600" y="2539"/>
                  </a:lnTo>
                  <a:lnTo>
                    <a:pt x="87631" y="6350"/>
                  </a:lnTo>
                  <a:lnTo>
                    <a:pt x="74931" y="11430"/>
                  </a:lnTo>
                  <a:lnTo>
                    <a:pt x="63500" y="17780"/>
                  </a:lnTo>
                  <a:lnTo>
                    <a:pt x="52071" y="24130"/>
                  </a:lnTo>
                  <a:lnTo>
                    <a:pt x="43181" y="30480"/>
                  </a:lnTo>
                  <a:lnTo>
                    <a:pt x="33021" y="39369"/>
                  </a:lnTo>
                  <a:lnTo>
                    <a:pt x="26671" y="48260"/>
                  </a:lnTo>
                  <a:lnTo>
                    <a:pt x="17781" y="58419"/>
                  </a:lnTo>
                  <a:lnTo>
                    <a:pt x="11431" y="71119"/>
                  </a:lnTo>
                  <a:lnTo>
                    <a:pt x="6350" y="83819"/>
                  </a:lnTo>
                  <a:lnTo>
                    <a:pt x="1271" y="97789"/>
                  </a:lnTo>
                  <a:lnTo>
                    <a:pt x="1271" y="102869"/>
                  </a:lnTo>
                  <a:lnTo>
                    <a:pt x="1271" y="106680"/>
                  </a:lnTo>
                  <a:lnTo>
                    <a:pt x="0" y="111760"/>
                  </a:lnTo>
                  <a:lnTo>
                    <a:pt x="1271" y="116839"/>
                  </a:lnTo>
                  <a:lnTo>
                    <a:pt x="1271" y="119380"/>
                  </a:lnTo>
                  <a:lnTo>
                    <a:pt x="1271" y="123189"/>
                  </a:lnTo>
                  <a:lnTo>
                    <a:pt x="3811" y="129539"/>
                  </a:lnTo>
                  <a:lnTo>
                    <a:pt x="6350" y="132080"/>
                  </a:lnTo>
                  <a:lnTo>
                    <a:pt x="7621" y="132080"/>
                  </a:lnTo>
                  <a:lnTo>
                    <a:pt x="11431" y="133350"/>
                  </a:lnTo>
                  <a:lnTo>
                    <a:pt x="12700" y="133350"/>
                  </a:lnTo>
                  <a:lnTo>
                    <a:pt x="16511" y="133350"/>
                  </a:lnTo>
                  <a:lnTo>
                    <a:pt x="22861" y="132080"/>
                  </a:lnTo>
                  <a:lnTo>
                    <a:pt x="24131" y="118110"/>
                  </a:lnTo>
                  <a:lnTo>
                    <a:pt x="26671" y="106680"/>
                  </a:lnTo>
                  <a:lnTo>
                    <a:pt x="31750" y="95250"/>
                  </a:lnTo>
                  <a:lnTo>
                    <a:pt x="34290" y="85089"/>
                  </a:lnTo>
                  <a:lnTo>
                    <a:pt x="41911" y="74930"/>
                  </a:lnTo>
                  <a:lnTo>
                    <a:pt x="46990" y="67310"/>
                  </a:lnTo>
                  <a:lnTo>
                    <a:pt x="54611" y="58419"/>
                  </a:lnTo>
                  <a:lnTo>
                    <a:pt x="63500" y="53339"/>
                  </a:lnTo>
                  <a:lnTo>
                    <a:pt x="72390" y="46989"/>
                  </a:lnTo>
                  <a:lnTo>
                    <a:pt x="82550" y="41910"/>
                  </a:lnTo>
                  <a:lnTo>
                    <a:pt x="93981" y="36830"/>
                  </a:lnTo>
                  <a:lnTo>
                    <a:pt x="106681" y="34289"/>
                  </a:lnTo>
                  <a:lnTo>
                    <a:pt x="119381" y="30480"/>
                  </a:lnTo>
                  <a:lnTo>
                    <a:pt x="133350" y="29210"/>
                  </a:lnTo>
                  <a:lnTo>
                    <a:pt x="148590" y="29210"/>
                  </a:lnTo>
                  <a:lnTo>
                    <a:pt x="166371" y="29210"/>
                  </a:lnTo>
                  <a:lnTo>
                    <a:pt x="567690" y="20701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9173992" y="1578175"/>
              <a:ext cx="120632" cy="15890"/>
            </a:xfrm>
            <a:custGeom>
              <a:avLst/>
              <a:gdLst/>
              <a:ahLst/>
              <a:cxnLst/>
              <a:rect l="0" t="0" r="0" b="0"/>
              <a:pathLst>
                <a:path w="120651" h="15241">
                  <a:moveTo>
                    <a:pt x="0" y="0"/>
                  </a:moveTo>
                  <a:lnTo>
                    <a:pt x="11431" y="0"/>
                  </a:lnTo>
                  <a:lnTo>
                    <a:pt x="25400" y="1270"/>
                  </a:lnTo>
                  <a:lnTo>
                    <a:pt x="39371" y="1270"/>
                  </a:lnTo>
                  <a:lnTo>
                    <a:pt x="53341" y="3809"/>
                  </a:lnTo>
                  <a:lnTo>
                    <a:pt x="69850" y="6350"/>
                  </a:lnTo>
                  <a:lnTo>
                    <a:pt x="85091" y="7620"/>
                  </a:lnTo>
                  <a:lnTo>
                    <a:pt x="101600" y="11429"/>
                  </a:lnTo>
                  <a:lnTo>
                    <a:pt x="120650" y="1524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37499" y="1741846"/>
              <a:ext cx="315866" cy="247890"/>
            </a:xfrm>
            <a:custGeom>
              <a:avLst/>
              <a:gdLst/>
              <a:ahLst/>
              <a:cxnLst/>
              <a:rect l="0" t="0" r="0" b="0"/>
              <a:pathLst>
                <a:path w="314961" h="248920">
                  <a:moveTo>
                    <a:pt x="298450" y="10159"/>
                  </a:moveTo>
                  <a:lnTo>
                    <a:pt x="300991" y="19050"/>
                  </a:lnTo>
                  <a:lnTo>
                    <a:pt x="304800" y="29209"/>
                  </a:lnTo>
                  <a:lnTo>
                    <a:pt x="306071" y="33019"/>
                  </a:lnTo>
                  <a:lnTo>
                    <a:pt x="306071" y="36830"/>
                  </a:lnTo>
                  <a:lnTo>
                    <a:pt x="306071" y="39369"/>
                  </a:lnTo>
                  <a:lnTo>
                    <a:pt x="308610" y="49530"/>
                  </a:lnTo>
                  <a:lnTo>
                    <a:pt x="308610" y="52069"/>
                  </a:lnTo>
                  <a:lnTo>
                    <a:pt x="308610" y="54609"/>
                  </a:lnTo>
                  <a:lnTo>
                    <a:pt x="311150" y="58419"/>
                  </a:lnTo>
                  <a:lnTo>
                    <a:pt x="313691" y="67309"/>
                  </a:lnTo>
                  <a:lnTo>
                    <a:pt x="313691" y="77469"/>
                  </a:lnTo>
                  <a:lnTo>
                    <a:pt x="314960" y="86359"/>
                  </a:lnTo>
                  <a:lnTo>
                    <a:pt x="314960" y="93980"/>
                  </a:lnTo>
                  <a:lnTo>
                    <a:pt x="314960" y="102869"/>
                  </a:lnTo>
                  <a:lnTo>
                    <a:pt x="313691" y="106680"/>
                  </a:lnTo>
                  <a:lnTo>
                    <a:pt x="313691" y="111759"/>
                  </a:lnTo>
                  <a:lnTo>
                    <a:pt x="313691" y="115569"/>
                  </a:lnTo>
                  <a:lnTo>
                    <a:pt x="313691" y="118109"/>
                  </a:lnTo>
                  <a:lnTo>
                    <a:pt x="313691" y="123190"/>
                  </a:lnTo>
                  <a:lnTo>
                    <a:pt x="311150" y="127000"/>
                  </a:lnTo>
                  <a:lnTo>
                    <a:pt x="311150" y="134619"/>
                  </a:lnTo>
                  <a:lnTo>
                    <a:pt x="308610" y="142240"/>
                  </a:lnTo>
                  <a:lnTo>
                    <a:pt x="306071" y="149859"/>
                  </a:lnTo>
                  <a:lnTo>
                    <a:pt x="304800" y="152400"/>
                  </a:lnTo>
                  <a:lnTo>
                    <a:pt x="304800" y="154940"/>
                  </a:lnTo>
                  <a:lnTo>
                    <a:pt x="304800" y="156209"/>
                  </a:lnTo>
                  <a:lnTo>
                    <a:pt x="300991" y="162559"/>
                  </a:lnTo>
                  <a:lnTo>
                    <a:pt x="297181" y="168909"/>
                  </a:lnTo>
                  <a:lnTo>
                    <a:pt x="294641" y="175259"/>
                  </a:lnTo>
                  <a:lnTo>
                    <a:pt x="290831" y="180340"/>
                  </a:lnTo>
                  <a:lnTo>
                    <a:pt x="285750" y="186690"/>
                  </a:lnTo>
                  <a:lnTo>
                    <a:pt x="281941" y="193040"/>
                  </a:lnTo>
                  <a:lnTo>
                    <a:pt x="278131" y="195580"/>
                  </a:lnTo>
                  <a:lnTo>
                    <a:pt x="276860" y="199390"/>
                  </a:lnTo>
                  <a:lnTo>
                    <a:pt x="271781" y="204469"/>
                  </a:lnTo>
                  <a:lnTo>
                    <a:pt x="267971" y="205740"/>
                  </a:lnTo>
                  <a:lnTo>
                    <a:pt x="265431" y="208280"/>
                  </a:lnTo>
                  <a:lnTo>
                    <a:pt x="260350" y="213359"/>
                  </a:lnTo>
                  <a:lnTo>
                    <a:pt x="254000" y="218440"/>
                  </a:lnTo>
                  <a:lnTo>
                    <a:pt x="246381" y="222250"/>
                  </a:lnTo>
                  <a:lnTo>
                    <a:pt x="240031" y="227330"/>
                  </a:lnTo>
                  <a:lnTo>
                    <a:pt x="233681" y="231140"/>
                  </a:lnTo>
                  <a:lnTo>
                    <a:pt x="231141" y="232409"/>
                  </a:lnTo>
                  <a:lnTo>
                    <a:pt x="229871" y="232409"/>
                  </a:lnTo>
                  <a:lnTo>
                    <a:pt x="224791" y="234950"/>
                  </a:lnTo>
                  <a:lnTo>
                    <a:pt x="204471" y="241300"/>
                  </a:lnTo>
                  <a:lnTo>
                    <a:pt x="191771" y="243840"/>
                  </a:lnTo>
                  <a:lnTo>
                    <a:pt x="181610" y="246380"/>
                  </a:lnTo>
                  <a:lnTo>
                    <a:pt x="171450" y="247650"/>
                  </a:lnTo>
                  <a:lnTo>
                    <a:pt x="162560" y="247650"/>
                  </a:lnTo>
                  <a:lnTo>
                    <a:pt x="144781" y="248919"/>
                  </a:lnTo>
                  <a:lnTo>
                    <a:pt x="135891" y="247650"/>
                  </a:lnTo>
                  <a:lnTo>
                    <a:pt x="128271" y="247650"/>
                  </a:lnTo>
                  <a:lnTo>
                    <a:pt x="119381" y="245109"/>
                  </a:lnTo>
                  <a:lnTo>
                    <a:pt x="110491" y="243840"/>
                  </a:lnTo>
                  <a:lnTo>
                    <a:pt x="95250" y="238759"/>
                  </a:lnTo>
                  <a:lnTo>
                    <a:pt x="87631" y="233680"/>
                  </a:lnTo>
                  <a:lnTo>
                    <a:pt x="80010" y="231140"/>
                  </a:lnTo>
                  <a:lnTo>
                    <a:pt x="73660" y="226059"/>
                  </a:lnTo>
                  <a:lnTo>
                    <a:pt x="67310" y="220980"/>
                  </a:lnTo>
                  <a:lnTo>
                    <a:pt x="54610" y="208280"/>
                  </a:lnTo>
                  <a:lnTo>
                    <a:pt x="48260" y="203200"/>
                  </a:lnTo>
                  <a:lnTo>
                    <a:pt x="43181" y="194309"/>
                  </a:lnTo>
                  <a:lnTo>
                    <a:pt x="38100" y="186690"/>
                  </a:lnTo>
                  <a:lnTo>
                    <a:pt x="33021" y="179069"/>
                  </a:lnTo>
                  <a:lnTo>
                    <a:pt x="22860" y="162559"/>
                  </a:lnTo>
                  <a:lnTo>
                    <a:pt x="17781" y="151130"/>
                  </a:lnTo>
                  <a:lnTo>
                    <a:pt x="13971" y="142240"/>
                  </a:lnTo>
                  <a:lnTo>
                    <a:pt x="7621" y="120650"/>
                  </a:lnTo>
                  <a:lnTo>
                    <a:pt x="0" y="97790"/>
                  </a:lnTo>
                  <a:lnTo>
                    <a:pt x="19050" y="82550"/>
                  </a:lnTo>
                  <a:lnTo>
                    <a:pt x="38100" y="67309"/>
                  </a:lnTo>
                  <a:lnTo>
                    <a:pt x="54610" y="55880"/>
                  </a:lnTo>
                  <a:lnTo>
                    <a:pt x="73660" y="43180"/>
                  </a:lnTo>
                  <a:lnTo>
                    <a:pt x="91441" y="33019"/>
                  </a:lnTo>
                  <a:lnTo>
                    <a:pt x="110491" y="24130"/>
                  </a:lnTo>
                  <a:lnTo>
                    <a:pt x="129541" y="16509"/>
                  </a:lnTo>
                  <a:lnTo>
                    <a:pt x="148591" y="11430"/>
                  </a:lnTo>
                  <a:lnTo>
                    <a:pt x="166371" y="5080"/>
                  </a:lnTo>
                  <a:lnTo>
                    <a:pt x="185421" y="2540"/>
                  </a:lnTo>
                  <a:lnTo>
                    <a:pt x="204471" y="1269"/>
                  </a:lnTo>
                  <a:lnTo>
                    <a:pt x="223521" y="0"/>
                  </a:lnTo>
                  <a:lnTo>
                    <a:pt x="241300" y="0"/>
                  </a:lnTo>
                  <a:lnTo>
                    <a:pt x="260350" y="2540"/>
                  </a:lnTo>
                  <a:lnTo>
                    <a:pt x="278131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8504167" y="1594065"/>
              <a:ext cx="806330" cy="435396"/>
            </a:xfrm>
            <a:custGeom>
              <a:avLst/>
              <a:gdLst/>
              <a:ahLst/>
              <a:cxnLst/>
              <a:rect l="0" t="0" r="0" b="0"/>
              <a:pathLst>
                <a:path w="806451" h="435611">
                  <a:moveTo>
                    <a:pt x="0" y="259079"/>
                  </a:moveTo>
                  <a:lnTo>
                    <a:pt x="2540" y="274320"/>
                  </a:lnTo>
                  <a:lnTo>
                    <a:pt x="6350" y="287020"/>
                  </a:lnTo>
                  <a:lnTo>
                    <a:pt x="10161" y="299720"/>
                  </a:lnTo>
                  <a:lnTo>
                    <a:pt x="13971" y="313689"/>
                  </a:lnTo>
                  <a:lnTo>
                    <a:pt x="20321" y="325120"/>
                  </a:lnTo>
                  <a:lnTo>
                    <a:pt x="24131" y="337820"/>
                  </a:lnTo>
                  <a:lnTo>
                    <a:pt x="31750" y="347979"/>
                  </a:lnTo>
                  <a:lnTo>
                    <a:pt x="36831" y="359410"/>
                  </a:lnTo>
                  <a:lnTo>
                    <a:pt x="43181" y="368300"/>
                  </a:lnTo>
                  <a:lnTo>
                    <a:pt x="49531" y="378460"/>
                  </a:lnTo>
                  <a:lnTo>
                    <a:pt x="57150" y="386079"/>
                  </a:lnTo>
                  <a:lnTo>
                    <a:pt x="63500" y="393700"/>
                  </a:lnTo>
                  <a:lnTo>
                    <a:pt x="71121" y="400050"/>
                  </a:lnTo>
                  <a:lnTo>
                    <a:pt x="78740" y="407670"/>
                  </a:lnTo>
                  <a:lnTo>
                    <a:pt x="87631" y="411479"/>
                  </a:lnTo>
                  <a:lnTo>
                    <a:pt x="95250" y="419100"/>
                  </a:lnTo>
                  <a:lnTo>
                    <a:pt x="104140" y="422910"/>
                  </a:lnTo>
                  <a:lnTo>
                    <a:pt x="114300" y="425450"/>
                  </a:lnTo>
                  <a:lnTo>
                    <a:pt x="123190" y="429260"/>
                  </a:lnTo>
                  <a:lnTo>
                    <a:pt x="133350" y="431800"/>
                  </a:lnTo>
                  <a:lnTo>
                    <a:pt x="143511" y="434339"/>
                  </a:lnTo>
                  <a:lnTo>
                    <a:pt x="153671" y="434339"/>
                  </a:lnTo>
                  <a:lnTo>
                    <a:pt x="165100" y="435610"/>
                  </a:lnTo>
                  <a:lnTo>
                    <a:pt x="175261" y="435610"/>
                  </a:lnTo>
                  <a:lnTo>
                    <a:pt x="186690" y="434339"/>
                  </a:lnTo>
                  <a:lnTo>
                    <a:pt x="199390" y="431800"/>
                  </a:lnTo>
                  <a:lnTo>
                    <a:pt x="210821" y="430529"/>
                  </a:lnTo>
                  <a:lnTo>
                    <a:pt x="224790" y="426720"/>
                  </a:lnTo>
                  <a:lnTo>
                    <a:pt x="236221" y="424179"/>
                  </a:lnTo>
                  <a:lnTo>
                    <a:pt x="250190" y="421639"/>
                  </a:lnTo>
                  <a:lnTo>
                    <a:pt x="264161" y="416560"/>
                  </a:lnTo>
                  <a:lnTo>
                    <a:pt x="278131" y="411479"/>
                  </a:lnTo>
                  <a:lnTo>
                    <a:pt x="285750" y="407670"/>
                  </a:lnTo>
                  <a:lnTo>
                    <a:pt x="294640" y="402589"/>
                  </a:lnTo>
                  <a:lnTo>
                    <a:pt x="302261" y="397510"/>
                  </a:lnTo>
                  <a:lnTo>
                    <a:pt x="306071" y="396239"/>
                  </a:lnTo>
                  <a:lnTo>
                    <a:pt x="309881" y="394970"/>
                  </a:lnTo>
                  <a:lnTo>
                    <a:pt x="312421" y="392429"/>
                  </a:lnTo>
                  <a:lnTo>
                    <a:pt x="318771" y="388620"/>
                  </a:lnTo>
                  <a:lnTo>
                    <a:pt x="321311" y="386079"/>
                  </a:lnTo>
                  <a:lnTo>
                    <a:pt x="325121" y="384810"/>
                  </a:lnTo>
                  <a:lnTo>
                    <a:pt x="331471" y="378460"/>
                  </a:lnTo>
                  <a:lnTo>
                    <a:pt x="336550" y="373379"/>
                  </a:lnTo>
                  <a:lnTo>
                    <a:pt x="342900" y="367029"/>
                  </a:lnTo>
                  <a:lnTo>
                    <a:pt x="347981" y="360679"/>
                  </a:lnTo>
                  <a:lnTo>
                    <a:pt x="350521" y="359410"/>
                  </a:lnTo>
                  <a:lnTo>
                    <a:pt x="350521" y="358139"/>
                  </a:lnTo>
                  <a:lnTo>
                    <a:pt x="353061" y="354329"/>
                  </a:lnTo>
                  <a:lnTo>
                    <a:pt x="359411" y="347979"/>
                  </a:lnTo>
                  <a:lnTo>
                    <a:pt x="361950" y="340360"/>
                  </a:lnTo>
                  <a:lnTo>
                    <a:pt x="367031" y="334010"/>
                  </a:lnTo>
                  <a:lnTo>
                    <a:pt x="370840" y="326389"/>
                  </a:lnTo>
                  <a:lnTo>
                    <a:pt x="373381" y="318770"/>
                  </a:lnTo>
                  <a:lnTo>
                    <a:pt x="374650" y="309879"/>
                  </a:lnTo>
                  <a:lnTo>
                    <a:pt x="379731" y="302260"/>
                  </a:lnTo>
                  <a:lnTo>
                    <a:pt x="381000" y="294639"/>
                  </a:lnTo>
                  <a:lnTo>
                    <a:pt x="382271" y="285750"/>
                  </a:lnTo>
                  <a:lnTo>
                    <a:pt x="383540" y="275589"/>
                  </a:lnTo>
                  <a:lnTo>
                    <a:pt x="383540" y="270510"/>
                  </a:lnTo>
                  <a:lnTo>
                    <a:pt x="383540" y="265429"/>
                  </a:lnTo>
                  <a:lnTo>
                    <a:pt x="383540" y="261620"/>
                  </a:lnTo>
                  <a:lnTo>
                    <a:pt x="386081" y="257810"/>
                  </a:lnTo>
                  <a:lnTo>
                    <a:pt x="386081" y="247650"/>
                  </a:lnTo>
                  <a:lnTo>
                    <a:pt x="386081" y="241300"/>
                  </a:lnTo>
                  <a:lnTo>
                    <a:pt x="386081" y="236220"/>
                  </a:lnTo>
                  <a:lnTo>
                    <a:pt x="383540" y="227329"/>
                  </a:lnTo>
                  <a:lnTo>
                    <a:pt x="383540" y="217170"/>
                  </a:lnTo>
                  <a:lnTo>
                    <a:pt x="382271" y="205739"/>
                  </a:lnTo>
                  <a:lnTo>
                    <a:pt x="382271" y="203200"/>
                  </a:lnTo>
                  <a:lnTo>
                    <a:pt x="381000" y="199389"/>
                  </a:lnTo>
                  <a:lnTo>
                    <a:pt x="381000" y="195579"/>
                  </a:lnTo>
                  <a:lnTo>
                    <a:pt x="379731" y="181610"/>
                  </a:lnTo>
                  <a:lnTo>
                    <a:pt x="374650" y="171450"/>
                  </a:lnTo>
                  <a:lnTo>
                    <a:pt x="373381" y="158750"/>
                  </a:lnTo>
                  <a:lnTo>
                    <a:pt x="450850" y="120650"/>
                  </a:lnTo>
                  <a:lnTo>
                    <a:pt x="453390" y="130810"/>
                  </a:lnTo>
                  <a:lnTo>
                    <a:pt x="458471" y="140970"/>
                  </a:lnTo>
                  <a:lnTo>
                    <a:pt x="467361" y="161289"/>
                  </a:lnTo>
                  <a:lnTo>
                    <a:pt x="477521" y="177800"/>
                  </a:lnTo>
                  <a:lnTo>
                    <a:pt x="487681" y="193039"/>
                  </a:lnTo>
                  <a:lnTo>
                    <a:pt x="499111" y="207010"/>
                  </a:lnTo>
                  <a:lnTo>
                    <a:pt x="504190" y="214629"/>
                  </a:lnTo>
                  <a:lnTo>
                    <a:pt x="511811" y="220979"/>
                  </a:lnTo>
                  <a:lnTo>
                    <a:pt x="525781" y="232410"/>
                  </a:lnTo>
                  <a:lnTo>
                    <a:pt x="538481" y="241300"/>
                  </a:lnTo>
                  <a:lnTo>
                    <a:pt x="553721" y="248920"/>
                  </a:lnTo>
                  <a:lnTo>
                    <a:pt x="568961" y="255270"/>
                  </a:lnTo>
                  <a:lnTo>
                    <a:pt x="586740" y="259079"/>
                  </a:lnTo>
                  <a:lnTo>
                    <a:pt x="603250" y="264160"/>
                  </a:lnTo>
                  <a:lnTo>
                    <a:pt x="621031" y="265429"/>
                  </a:lnTo>
                  <a:lnTo>
                    <a:pt x="640081" y="265429"/>
                  </a:lnTo>
                  <a:lnTo>
                    <a:pt x="660400" y="264160"/>
                  </a:lnTo>
                  <a:lnTo>
                    <a:pt x="671831" y="262889"/>
                  </a:lnTo>
                  <a:lnTo>
                    <a:pt x="681990" y="261620"/>
                  </a:lnTo>
                  <a:lnTo>
                    <a:pt x="692150" y="259079"/>
                  </a:lnTo>
                  <a:lnTo>
                    <a:pt x="702311" y="257810"/>
                  </a:lnTo>
                  <a:lnTo>
                    <a:pt x="711200" y="254000"/>
                  </a:lnTo>
                  <a:lnTo>
                    <a:pt x="721361" y="250189"/>
                  </a:lnTo>
                  <a:lnTo>
                    <a:pt x="730250" y="246379"/>
                  </a:lnTo>
                  <a:lnTo>
                    <a:pt x="736600" y="242570"/>
                  </a:lnTo>
                  <a:lnTo>
                    <a:pt x="745490" y="238760"/>
                  </a:lnTo>
                  <a:lnTo>
                    <a:pt x="754381" y="233679"/>
                  </a:lnTo>
                  <a:lnTo>
                    <a:pt x="759461" y="227329"/>
                  </a:lnTo>
                  <a:lnTo>
                    <a:pt x="765811" y="222250"/>
                  </a:lnTo>
                  <a:lnTo>
                    <a:pt x="772161" y="217170"/>
                  </a:lnTo>
                  <a:lnTo>
                    <a:pt x="777240" y="210820"/>
                  </a:lnTo>
                  <a:lnTo>
                    <a:pt x="782321" y="203200"/>
                  </a:lnTo>
                  <a:lnTo>
                    <a:pt x="786131" y="196850"/>
                  </a:lnTo>
                  <a:lnTo>
                    <a:pt x="791211" y="186689"/>
                  </a:lnTo>
                  <a:lnTo>
                    <a:pt x="795021" y="179070"/>
                  </a:lnTo>
                  <a:lnTo>
                    <a:pt x="796290" y="171450"/>
                  </a:lnTo>
                  <a:lnTo>
                    <a:pt x="800100" y="162560"/>
                  </a:lnTo>
                  <a:lnTo>
                    <a:pt x="801371" y="152400"/>
                  </a:lnTo>
                  <a:lnTo>
                    <a:pt x="803911" y="143510"/>
                  </a:lnTo>
                  <a:lnTo>
                    <a:pt x="805181" y="134620"/>
                  </a:lnTo>
                  <a:lnTo>
                    <a:pt x="805181" y="124460"/>
                  </a:lnTo>
                  <a:lnTo>
                    <a:pt x="806450" y="113029"/>
                  </a:lnTo>
                  <a:lnTo>
                    <a:pt x="806450" y="101600"/>
                  </a:lnTo>
                  <a:lnTo>
                    <a:pt x="805181" y="91439"/>
                  </a:lnTo>
                  <a:lnTo>
                    <a:pt x="805181" y="78739"/>
                  </a:lnTo>
                  <a:lnTo>
                    <a:pt x="803911" y="66039"/>
                  </a:lnTo>
                  <a:lnTo>
                    <a:pt x="801371" y="53339"/>
                  </a:lnTo>
                  <a:lnTo>
                    <a:pt x="797561" y="40639"/>
                  </a:lnTo>
                  <a:lnTo>
                    <a:pt x="796290" y="27939"/>
                  </a:lnTo>
                  <a:lnTo>
                    <a:pt x="793750" y="13969"/>
                  </a:lnTo>
                  <a:lnTo>
                    <a:pt x="789940" y="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63" name="Gerade Verbindung 62"/>
            <p:cNvCxnSpPr/>
            <p:nvPr/>
          </p:nvCxnSpPr>
          <p:spPr>
            <a:xfrm>
              <a:off x="8500992" y="1805407"/>
              <a:ext cx="0" cy="3813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8026400" y="1560696"/>
              <a:ext cx="1147592" cy="292383"/>
            </a:xfrm>
            <a:custGeom>
              <a:avLst/>
              <a:gdLst/>
              <a:ahLst/>
              <a:cxnLst/>
              <a:rect l="0" t="0" r="0" b="0"/>
              <a:pathLst>
                <a:path w="1146810" h="292100">
                  <a:moveTo>
                    <a:pt x="477519" y="292099"/>
                  </a:moveTo>
                  <a:lnTo>
                    <a:pt x="134619" y="35559"/>
                  </a:lnTo>
                  <a:lnTo>
                    <a:pt x="124459" y="36830"/>
                  </a:lnTo>
                  <a:lnTo>
                    <a:pt x="113030" y="40639"/>
                  </a:lnTo>
                  <a:lnTo>
                    <a:pt x="105409" y="41909"/>
                  </a:lnTo>
                  <a:lnTo>
                    <a:pt x="96519" y="46989"/>
                  </a:lnTo>
                  <a:lnTo>
                    <a:pt x="87630" y="49530"/>
                  </a:lnTo>
                  <a:lnTo>
                    <a:pt x="80009" y="54609"/>
                  </a:lnTo>
                  <a:lnTo>
                    <a:pt x="73659" y="58420"/>
                  </a:lnTo>
                  <a:lnTo>
                    <a:pt x="66040" y="64770"/>
                  </a:lnTo>
                  <a:lnTo>
                    <a:pt x="60959" y="69849"/>
                  </a:lnTo>
                  <a:lnTo>
                    <a:pt x="54609" y="77470"/>
                  </a:lnTo>
                  <a:lnTo>
                    <a:pt x="49530" y="83820"/>
                  </a:lnTo>
                  <a:lnTo>
                    <a:pt x="45719" y="91440"/>
                  </a:lnTo>
                  <a:lnTo>
                    <a:pt x="40640" y="99059"/>
                  </a:lnTo>
                  <a:lnTo>
                    <a:pt x="38100" y="106680"/>
                  </a:lnTo>
                  <a:lnTo>
                    <a:pt x="35559" y="116840"/>
                  </a:lnTo>
                  <a:lnTo>
                    <a:pt x="34290" y="125730"/>
                  </a:lnTo>
                  <a:lnTo>
                    <a:pt x="25400" y="132080"/>
                  </a:lnTo>
                  <a:lnTo>
                    <a:pt x="22859" y="133349"/>
                  </a:lnTo>
                  <a:lnTo>
                    <a:pt x="20319" y="135890"/>
                  </a:lnTo>
                  <a:lnTo>
                    <a:pt x="13969" y="138430"/>
                  </a:lnTo>
                  <a:lnTo>
                    <a:pt x="11430" y="138430"/>
                  </a:lnTo>
                  <a:lnTo>
                    <a:pt x="10159" y="138430"/>
                  </a:lnTo>
                  <a:lnTo>
                    <a:pt x="8890" y="138430"/>
                  </a:lnTo>
                  <a:lnTo>
                    <a:pt x="6350" y="135890"/>
                  </a:lnTo>
                  <a:lnTo>
                    <a:pt x="5080" y="134620"/>
                  </a:lnTo>
                  <a:lnTo>
                    <a:pt x="3809" y="133349"/>
                  </a:lnTo>
                  <a:lnTo>
                    <a:pt x="2540" y="130809"/>
                  </a:lnTo>
                  <a:lnTo>
                    <a:pt x="0" y="126999"/>
                  </a:lnTo>
                  <a:lnTo>
                    <a:pt x="0" y="124459"/>
                  </a:lnTo>
                  <a:lnTo>
                    <a:pt x="0" y="119380"/>
                  </a:lnTo>
                  <a:lnTo>
                    <a:pt x="3809" y="105409"/>
                  </a:lnTo>
                  <a:lnTo>
                    <a:pt x="8890" y="90170"/>
                  </a:lnTo>
                  <a:lnTo>
                    <a:pt x="13969" y="77470"/>
                  </a:lnTo>
                  <a:lnTo>
                    <a:pt x="20319" y="67309"/>
                  </a:lnTo>
                  <a:lnTo>
                    <a:pt x="26669" y="55880"/>
                  </a:lnTo>
                  <a:lnTo>
                    <a:pt x="35559" y="45720"/>
                  </a:lnTo>
                  <a:lnTo>
                    <a:pt x="44450" y="36830"/>
                  </a:lnTo>
                  <a:lnTo>
                    <a:pt x="53340" y="29209"/>
                  </a:lnTo>
                  <a:lnTo>
                    <a:pt x="63500" y="21589"/>
                  </a:lnTo>
                  <a:lnTo>
                    <a:pt x="73659" y="15239"/>
                  </a:lnTo>
                  <a:lnTo>
                    <a:pt x="83819" y="8889"/>
                  </a:lnTo>
                  <a:lnTo>
                    <a:pt x="95250" y="6350"/>
                  </a:lnTo>
                  <a:lnTo>
                    <a:pt x="106680" y="2539"/>
                  </a:lnTo>
                  <a:lnTo>
                    <a:pt x="120650" y="0"/>
                  </a:lnTo>
                  <a:lnTo>
                    <a:pt x="134619" y="0"/>
                  </a:lnTo>
                  <a:lnTo>
                    <a:pt x="149859" y="0"/>
                  </a:lnTo>
                  <a:lnTo>
                    <a:pt x="477519" y="253999"/>
                  </a:lnTo>
                  <a:lnTo>
                    <a:pt x="495300" y="237490"/>
                  </a:lnTo>
                  <a:lnTo>
                    <a:pt x="514350" y="222249"/>
                  </a:lnTo>
                  <a:lnTo>
                    <a:pt x="532130" y="208280"/>
                  </a:lnTo>
                  <a:lnTo>
                    <a:pt x="552450" y="196849"/>
                  </a:lnTo>
                  <a:lnTo>
                    <a:pt x="572769" y="184149"/>
                  </a:lnTo>
                  <a:lnTo>
                    <a:pt x="595630" y="175259"/>
                  </a:lnTo>
                  <a:lnTo>
                    <a:pt x="615950" y="167640"/>
                  </a:lnTo>
                  <a:lnTo>
                    <a:pt x="637540" y="161290"/>
                  </a:lnTo>
                  <a:lnTo>
                    <a:pt x="661669" y="154940"/>
                  </a:lnTo>
                  <a:lnTo>
                    <a:pt x="683259" y="151130"/>
                  </a:lnTo>
                  <a:lnTo>
                    <a:pt x="707390" y="147320"/>
                  </a:lnTo>
                  <a:lnTo>
                    <a:pt x="731519" y="146049"/>
                  </a:lnTo>
                  <a:lnTo>
                    <a:pt x="755650" y="146049"/>
                  </a:lnTo>
                  <a:lnTo>
                    <a:pt x="778509" y="147320"/>
                  </a:lnTo>
                  <a:lnTo>
                    <a:pt x="803909" y="148590"/>
                  </a:lnTo>
                  <a:lnTo>
                    <a:pt x="830580" y="153670"/>
                  </a:lnTo>
                  <a:lnTo>
                    <a:pt x="910590" y="119380"/>
                  </a:lnTo>
                  <a:lnTo>
                    <a:pt x="920750" y="106680"/>
                  </a:lnTo>
                  <a:lnTo>
                    <a:pt x="934719" y="96520"/>
                  </a:lnTo>
                  <a:lnTo>
                    <a:pt x="946150" y="83820"/>
                  </a:lnTo>
                  <a:lnTo>
                    <a:pt x="960119" y="74930"/>
                  </a:lnTo>
                  <a:lnTo>
                    <a:pt x="974090" y="64770"/>
                  </a:lnTo>
                  <a:lnTo>
                    <a:pt x="986790" y="55880"/>
                  </a:lnTo>
                  <a:lnTo>
                    <a:pt x="1000759" y="49530"/>
                  </a:lnTo>
                  <a:lnTo>
                    <a:pt x="1016000" y="41909"/>
                  </a:lnTo>
                  <a:lnTo>
                    <a:pt x="1031240" y="35559"/>
                  </a:lnTo>
                  <a:lnTo>
                    <a:pt x="1046480" y="30480"/>
                  </a:lnTo>
                  <a:lnTo>
                    <a:pt x="1061719" y="25400"/>
                  </a:lnTo>
                  <a:lnTo>
                    <a:pt x="1078230" y="24130"/>
                  </a:lnTo>
                  <a:lnTo>
                    <a:pt x="1094740" y="20320"/>
                  </a:lnTo>
                  <a:lnTo>
                    <a:pt x="1111250" y="19050"/>
                  </a:lnTo>
                  <a:lnTo>
                    <a:pt x="1129030" y="17780"/>
                  </a:lnTo>
                  <a:lnTo>
                    <a:pt x="1146809" y="1778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33" name="Grafik 65" descr="Hut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06900" y="1847850"/>
            <a:ext cx="1138238" cy="7556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4" name="Grafik 66" descr="03_SCHRANK.pn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5300" y="7048500"/>
            <a:ext cx="2876550" cy="28765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35" name="Textfeld 67"/>
          <p:cNvSpPr txBox="1">
            <a:spLocks noChangeArrowheads="1"/>
          </p:cNvSpPr>
          <p:nvPr/>
        </p:nvSpPr>
        <p:spPr bwMode="auto">
          <a:xfrm>
            <a:off x="769579" y="292486"/>
            <a:ext cx="87122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help </a:t>
            </a:r>
            <a:r>
              <a:rPr lang="en-US" sz="20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decide what to wear? </a:t>
            </a:r>
            <a:r>
              <a:rPr lang="en-U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the correct items in German! Start from top left. Which items are left? Say them in German.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75E-6 2.55928E-6 L 0.67 0.57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239E-6 4.48065E-6 L 0.14462 0.54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981E-7 4.88297E-6 L 0.32469 0.39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519E-6 -1.64907E-6 L 0.12869 0.445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4488  E" pathEditMode="relative" ptsTypes="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3"/>
          <p:cNvGrpSpPr>
            <a:grpSpLocks/>
          </p:cNvGrpSpPr>
          <p:nvPr/>
        </p:nvGrpSpPr>
        <p:grpSpPr bwMode="auto">
          <a:xfrm>
            <a:off x="994641" y="896361"/>
            <a:ext cx="8827814" cy="6162735"/>
            <a:chOff x="901700" y="558800"/>
            <a:chExt cx="9265031" cy="6417690"/>
          </a:xfrm>
        </p:grpSpPr>
        <p:pic>
          <p:nvPicPr>
            <p:cNvPr id="6163" name="Grafik 1" descr="greenRectangle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1700" y="558800"/>
              <a:ext cx="9265031" cy="64176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feld 2"/>
            <p:cNvSpPr txBox="1">
              <a:spLocks noChangeArrowheads="1"/>
            </p:cNvSpPr>
            <p:nvPr/>
          </p:nvSpPr>
          <p:spPr bwMode="auto">
            <a:xfrm>
              <a:off x="3178658" y="867442"/>
              <a:ext cx="4277876" cy="5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3200" b="1" dirty="0" smtClean="0">
                  <a:solidFill>
                    <a:srgbClr val="FF0000"/>
                  </a:solidFill>
                </a:rPr>
                <a:t>Franzis </a:t>
              </a:r>
              <a:r>
                <a:rPr lang="de-DE" sz="3200" b="1" dirty="0">
                  <a:solidFill>
                    <a:srgbClr val="FF0000"/>
                  </a:solidFill>
                </a:rPr>
                <a:t>Kalender</a:t>
              </a:r>
            </a:p>
          </p:txBody>
        </p:sp>
      </p:grpSp>
      <p:sp>
        <p:nvSpPr>
          <p:cNvPr id="6147" name="Textfeld 4"/>
          <p:cNvSpPr txBox="1">
            <a:spLocks noChangeArrowheads="1"/>
          </p:cNvSpPr>
          <p:nvPr/>
        </p:nvSpPr>
        <p:spPr bwMode="auto">
          <a:xfrm>
            <a:off x="7392229" y="8470325"/>
            <a:ext cx="2132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Januar</a:t>
            </a:r>
          </a:p>
        </p:txBody>
      </p:sp>
      <p:sp>
        <p:nvSpPr>
          <p:cNvPr id="6148" name="Textfeld 5"/>
          <p:cNvSpPr txBox="1">
            <a:spLocks noChangeArrowheads="1"/>
          </p:cNvSpPr>
          <p:nvPr/>
        </p:nvSpPr>
        <p:spPr bwMode="auto">
          <a:xfrm>
            <a:off x="4187732" y="9017862"/>
            <a:ext cx="2185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Februar </a:t>
            </a:r>
          </a:p>
        </p:txBody>
      </p:sp>
      <p:sp>
        <p:nvSpPr>
          <p:cNvPr id="6149" name="Textfeld 6"/>
          <p:cNvSpPr txBox="1">
            <a:spLocks noChangeArrowheads="1"/>
          </p:cNvSpPr>
          <p:nvPr/>
        </p:nvSpPr>
        <p:spPr bwMode="auto">
          <a:xfrm>
            <a:off x="7893744" y="6772771"/>
            <a:ext cx="208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März</a:t>
            </a:r>
          </a:p>
        </p:txBody>
      </p:sp>
      <p:sp>
        <p:nvSpPr>
          <p:cNvPr id="6150" name="Textfeld 7"/>
          <p:cNvSpPr txBox="1">
            <a:spLocks noChangeArrowheads="1"/>
          </p:cNvSpPr>
          <p:nvPr/>
        </p:nvSpPr>
        <p:spPr bwMode="auto">
          <a:xfrm>
            <a:off x="3445886" y="6755662"/>
            <a:ext cx="24951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Dezember</a:t>
            </a:r>
          </a:p>
        </p:txBody>
      </p:sp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6321253" y="7765913"/>
            <a:ext cx="2719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November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2897808" y="7534338"/>
            <a:ext cx="2078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Oktober</a:t>
            </a:r>
          </a:p>
        </p:txBody>
      </p:sp>
      <p:sp>
        <p:nvSpPr>
          <p:cNvPr id="6153" name="Textfeld 10"/>
          <p:cNvSpPr txBox="1">
            <a:spLocks noChangeArrowheads="1"/>
          </p:cNvSpPr>
          <p:nvPr/>
        </p:nvSpPr>
        <p:spPr bwMode="auto">
          <a:xfrm>
            <a:off x="6716688" y="9206662"/>
            <a:ext cx="1424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Juni </a:t>
            </a:r>
          </a:p>
        </p:txBody>
      </p:sp>
      <p:sp>
        <p:nvSpPr>
          <p:cNvPr id="6154" name="Textfeld 11"/>
          <p:cNvSpPr txBox="1">
            <a:spLocks noChangeArrowheads="1"/>
          </p:cNvSpPr>
          <p:nvPr/>
        </p:nvSpPr>
        <p:spPr bwMode="auto">
          <a:xfrm>
            <a:off x="5941005" y="6927976"/>
            <a:ext cx="200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Mai </a:t>
            </a:r>
          </a:p>
        </p:txBody>
      </p:sp>
      <p:sp>
        <p:nvSpPr>
          <p:cNvPr id="6155" name="Textfeld 12"/>
          <p:cNvSpPr txBox="1">
            <a:spLocks noChangeArrowheads="1"/>
          </p:cNvSpPr>
          <p:nvPr/>
        </p:nvSpPr>
        <p:spPr bwMode="auto">
          <a:xfrm>
            <a:off x="4635500" y="8140700"/>
            <a:ext cx="16249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April </a:t>
            </a:r>
          </a:p>
        </p:txBody>
      </p:sp>
      <p:sp>
        <p:nvSpPr>
          <p:cNvPr id="6156" name="Textfeld 13"/>
          <p:cNvSpPr txBox="1">
            <a:spLocks noChangeArrowheads="1"/>
          </p:cNvSpPr>
          <p:nvPr/>
        </p:nvSpPr>
        <p:spPr bwMode="auto">
          <a:xfrm>
            <a:off x="608151" y="8022793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September</a:t>
            </a:r>
          </a:p>
        </p:txBody>
      </p:sp>
      <p:sp>
        <p:nvSpPr>
          <p:cNvPr id="6157" name="Textfeld 14"/>
          <p:cNvSpPr txBox="1">
            <a:spLocks noChangeArrowheads="1"/>
          </p:cNvSpPr>
          <p:nvPr/>
        </p:nvSpPr>
        <p:spPr bwMode="auto">
          <a:xfrm>
            <a:off x="592728" y="9135984"/>
            <a:ext cx="1887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August</a:t>
            </a:r>
          </a:p>
        </p:txBody>
      </p:sp>
      <p:sp>
        <p:nvSpPr>
          <p:cNvPr id="6158" name="Textfeld 15"/>
          <p:cNvSpPr txBox="1">
            <a:spLocks noChangeArrowheads="1"/>
          </p:cNvSpPr>
          <p:nvPr/>
        </p:nvSpPr>
        <p:spPr bwMode="auto">
          <a:xfrm>
            <a:off x="2706960" y="8725475"/>
            <a:ext cx="1517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Juli</a:t>
            </a:r>
          </a:p>
        </p:txBody>
      </p:sp>
      <p:grpSp>
        <p:nvGrpSpPr>
          <p:cNvPr id="6159" name="Gruppieren 18"/>
          <p:cNvGrpSpPr>
            <a:grpSpLocks/>
          </p:cNvGrpSpPr>
          <p:nvPr/>
        </p:nvGrpSpPr>
        <p:grpSpPr bwMode="auto">
          <a:xfrm>
            <a:off x="127000" y="4251845"/>
            <a:ext cx="3368824" cy="3414192"/>
            <a:chOff x="127000" y="4251770"/>
            <a:chExt cx="3368105" cy="3414838"/>
          </a:xfrm>
        </p:grpSpPr>
        <p:pic>
          <p:nvPicPr>
            <p:cNvPr id="6161" name="Grafik 16" descr="Franzi_2 Kopie.gif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000" y="4718050"/>
              <a:ext cx="2517013" cy="294855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Gerade Verbindung 17"/>
            <p:cNvCxnSpPr/>
            <p:nvPr/>
          </p:nvCxnSpPr>
          <p:spPr>
            <a:xfrm flipV="1">
              <a:off x="2001438" y="4251770"/>
              <a:ext cx="1493667" cy="82831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feld 19"/>
          <p:cNvSpPr txBox="1">
            <a:spLocks noChangeArrowheads="1"/>
          </p:cNvSpPr>
          <p:nvPr/>
        </p:nvSpPr>
        <p:spPr bwMode="auto">
          <a:xfrm>
            <a:off x="460995" y="250182"/>
            <a:ext cx="933836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help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put the months in the correct order on her </a:t>
            </a:r>
            <a:r>
              <a:rPr 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calendar.</a:t>
            </a:r>
            <a:endParaRPr lang="de-DE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feld 4"/>
          <p:cNvSpPr txBox="1">
            <a:spLocks noChangeArrowheads="1"/>
          </p:cNvSpPr>
          <p:nvPr/>
        </p:nvSpPr>
        <p:spPr bwMode="auto">
          <a:xfrm>
            <a:off x="1593631" y="1861368"/>
            <a:ext cx="269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Januar</a:t>
            </a:r>
          </a:p>
        </p:txBody>
      </p:sp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1593631" y="2578240"/>
            <a:ext cx="332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Februar </a:t>
            </a:r>
          </a:p>
        </p:txBody>
      </p:sp>
      <p:sp>
        <p:nvSpPr>
          <p:cNvPr id="24" name="Textfeld 6"/>
          <p:cNvSpPr txBox="1">
            <a:spLocks noChangeArrowheads="1"/>
          </p:cNvSpPr>
          <p:nvPr/>
        </p:nvSpPr>
        <p:spPr bwMode="auto">
          <a:xfrm>
            <a:off x="1640396" y="3252094"/>
            <a:ext cx="208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März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1593631" y="3939063"/>
            <a:ext cx="241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April </a:t>
            </a:r>
          </a:p>
        </p:txBody>
      </p:sp>
      <p:sp>
        <p:nvSpPr>
          <p:cNvPr id="26" name="Textfeld 10"/>
          <p:cNvSpPr txBox="1">
            <a:spLocks noChangeArrowheads="1"/>
          </p:cNvSpPr>
          <p:nvPr/>
        </p:nvSpPr>
        <p:spPr bwMode="auto">
          <a:xfrm>
            <a:off x="3999541" y="2568246"/>
            <a:ext cx="226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Juni </a:t>
            </a:r>
          </a:p>
        </p:txBody>
      </p:sp>
      <p:sp>
        <p:nvSpPr>
          <p:cNvPr id="27" name="Textfeld 11"/>
          <p:cNvSpPr txBox="1">
            <a:spLocks noChangeArrowheads="1"/>
          </p:cNvSpPr>
          <p:nvPr/>
        </p:nvSpPr>
        <p:spPr bwMode="auto">
          <a:xfrm>
            <a:off x="4060418" y="1889541"/>
            <a:ext cx="200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Mai </a:t>
            </a:r>
          </a:p>
        </p:txBody>
      </p:sp>
      <p:sp>
        <p:nvSpPr>
          <p:cNvPr id="28" name="Textfeld 14"/>
          <p:cNvSpPr txBox="1">
            <a:spLocks noChangeArrowheads="1"/>
          </p:cNvSpPr>
          <p:nvPr/>
        </p:nvSpPr>
        <p:spPr bwMode="auto">
          <a:xfrm>
            <a:off x="3976783" y="3934072"/>
            <a:ext cx="2060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August</a:t>
            </a:r>
          </a:p>
        </p:txBody>
      </p:sp>
      <p:sp>
        <p:nvSpPr>
          <p:cNvPr id="29" name="Textfeld 15"/>
          <p:cNvSpPr txBox="1">
            <a:spLocks noChangeArrowheads="1"/>
          </p:cNvSpPr>
          <p:nvPr/>
        </p:nvSpPr>
        <p:spPr bwMode="auto">
          <a:xfrm>
            <a:off x="4032031" y="3258651"/>
            <a:ext cx="17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Juli</a:t>
            </a:r>
          </a:p>
        </p:txBody>
      </p:sp>
      <p:sp>
        <p:nvSpPr>
          <p:cNvPr id="30" name="Textfeld 7"/>
          <p:cNvSpPr txBox="1">
            <a:spLocks noChangeArrowheads="1"/>
          </p:cNvSpPr>
          <p:nvPr/>
        </p:nvSpPr>
        <p:spPr bwMode="auto">
          <a:xfrm>
            <a:off x="6321253" y="3934072"/>
            <a:ext cx="2408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Dezember</a:t>
            </a:r>
          </a:p>
        </p:txBody>
      </p:sp>
      <p:sp>
        <p:nvSpPr>
          <p:cNvPr id="31" name="Textfeld 8"/>
          <p:cNvSpPr txBox="1">
            <a:spLocks noChangeArrowheads="1"/>
          </p:cNvSpPr>
          <p:nvPr/>
        </p:nvSpPr>
        <p:spPr bwMode="auto">
          <a:xfrm>
            <a:off x="6344344" y="3250115"/>
            <a:ext cx="2503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rgbClr val="000000"/>
                </a:solidFill>
              </a:rPr>
              <a:t>November</a:t>
            </a:r>
            <a:endParaRPr lang="de-DE" sz="3200" b="1" dirty="0">
              <a:solidFill>
                <a:srgbClr val="000000"/>
              </a:solidFill>
            </a:endParaRPr>
          </a:p>
        </p:txBody>
      </p:sp>
      <p:sp>
        <p:nvSpPr>
          <p:cNvPr id="32" name="Textfeld 9"/>
          <p:cNvSpPr txBox="1">
            <a:spLocks noChangeArrowheads="1"/>
          </p:cNvSpPr>
          <p:nvPr/>
        </p:nvSpPr>
        <p:spPr bwMode="auto">
          <a:xfrm>
            <a:off x="6344344" y="2529741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Oktober</a:t>
            </a:r>
          </a:p>
        </p:txBody>
      </p:sp>
      <p:sp>
        <p:nvSpPr>
          <p:cNvPr id="33" name="Textfeld 13"/>
          <p:cNvSpPr txBox="1">
            <a:spLocks noChangeArrowheads="1"/>
          </p:cNvSpPr>
          <p:nvPr/>
        </p:nvSpPr>
        <p:spPr bwMode="auto">
          <a:xfrm>
            <a:off x="6344344" y="1885147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7FFF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Fruehlin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61" y="1185013"/>
            <a:ext cx="1728192" cy="175189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Herbs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01" y="5431701"/>
            <a:ext cx="1786112" cy="174937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Somme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61" y="3298281"/>
            <a:ext cx="1728192" cy="17720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4" descr="Winte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61" y="7565121"/>
            <a:ext cx="1728192" cy="170176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2" name="Textfeld 5"/>
          <p:cNvSpPr txBox="1">
            <a:spLocks noChangeArrowheads="1"/>
          </p:cNvSpPr>
          <p:nvPr/>
        </p:nvSpPr>
        <p:spPr bwMode="auto">
          <a:xfrm>
            <a:off x="2507967" y="1352565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Frühling</a:t>
            </a:r>
          </a:p>
        </p:txBody>
      </p:sp>
      <p:sp>
        <p:nvSpPr>
          <p:cNvPr id="4103" name="Textfeld 6"/>
          <p:cNvSpPr txBox="1">
            <a:spLocks noChangeArrowheads="1"/>
          </p:cNvSpPr>
          <p:nvPr/>
        </p:nvSpPr>
        <p:spPr bwMode="auto">
          <a:xfrm>
            <a:off x="2503488" y="320773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Sommer</a:t>
            </a:r>
          </a:p>
        </p:txBody>
      </p:sp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2503488" y="5465417"/>
            <a:ext cx="264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Herbst</a:t>
            </a: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2503488" y="7871579"/>
            <a:ext cx="264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</a:t>
            </a:r>
          </a:p>
        </p:txBody>
      </p:sp>
      <p:sp>
        <p:nvSpPr>
          <p:cNvPr id="4108" name="Textfeld 15"/>
          <p:cNvSpPr txBox="1">
            <a:spLocks noChangeArrowheads="1"/>
          </p:cNvSpPr>
          <p:nvPr/>
        </p:nvSpPr>
        <p:spPr bwMode="auto">
          <a:xfrm>
            <a:off x="1983656" y="507430"/>
            <a:ext cx="581290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months belong to each season? </a:t>
            </a:r>
            <a:endParaRPr lang="de-DE" sz="2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5"/>
          <p:cNvSpPr txBox="1">
            <a:spLocks noChangeArrowheads="1"/>
          </p:cNvSpPr>
          <p:nvPr/>
        </p:nvSpPr>
        <p:spPr bwMode="auto">
          <a:xfrm>
            <a:off x="2503488" y="2056819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März, April, Mai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6"/>
          <p:cNvSpPr txBox="1">
            <a:spLocks noChangeArrowheads="1"/>
          </p:cNvSpPr>
          <p:nvPr/>
        </p:nvSpPr>
        <p:spPr bwMode="auto">
          <a:xfrm>
            <a:off x="2503488" y="3963814"/>
            <a:ext cx="4088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Juni, Juli, August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7"/>
          <p:cNvSpPr txBox="1">
            <a:spLocks noChangeArrowheads="1"/>
          </p:cNvSpPr>
          <p:nvPr/>
        </p:nvSpPr>
        <p:spPr bwMode="auto">
          <a:xfrm>
            <a:off x="2487712" y="6196062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September, Oktober, November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8"/>
          <p:cNvSpPr txBox="1">
            <a:spLocks noChangeArrowheads="1"/>
          </p:cNvSpPr>
          <p:nvPr/>
        </p:nvSpPr>
        <p:spPr bwMode="auto">
          <a:xfrm>
            <a:off x="2503488" y="8496252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Dezember, Januar, Februar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rafik 1" descr="Franzi_2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9560" y="6338368"/>
            <a:ext cx="2215008" cy="2542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Grafik 2" descr="Felix_1 gif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40240" y="6307221"/>
            <a:ext cx="1829656" cy="257377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30" name="Textfeld 3"/>
          <p:cNvSpPr txBox="1">
            <a:spLocks noChangeArrowheads="1"/>
          </p:cNvSpPr>
          <p:nvPr/>
        </p:nvSpPr>
        <p:spPr bwMode="auto">
          <a:xfrm>
            <a:off x="687512" y="827792"/>
            <a:ext cx="885698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</a:t>
            </a:r>
            <a:r>
              <a:rPr lang="en-US" b="1" dirty="0" err="1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Franzi's</a:t>
            </a:r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Felix' team! </a:t>
            </a:r>
            <a:r>
              <a:rPr lang="en-US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the growing dices </a:t>
            </a:r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 </a:t>
            </a:r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dots together using your German numbers. </a:t>
            </a:r>
            <a:r>
              <a:rPr lang="en-US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</a:t>
            </a:r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corresponding month in German and get a </a:t>
            </a:r>
            <a:r>
              <a:rPr lang="en-US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</a:t>
            </a:r>
            <a:r>
              <a:rPr lang="en-US" b="1" dirty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</a:t>
            </a:r>
            <a:r>
              <a:rPr lang="en-US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team.</a:t>
            </a:r>
            <a:endParaRPr lang="de-DE" b="1" dirty="0">
              <a:solidFill>
                <a:srgbClr val="800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31" name="Gruppieren 8"/>
          <p:cNvGrpSpPr>
            <a:grpSpLocks/>
          </p:cNvGrpSpPr>
          <p:nvPr/>
        </p:nvGrpSpPr>
        <p:grpSpPr bwMode="auto">
          <a:xfrm rot="20405510">
            <a:off x="-206334" y="3517850"/>
            <a:ext cx="3978683" cy="2518067"/>
            <a:chOff x="-722312" y="4494276"/>
            <a:chExt cx="3937000" cy="2215132"/>
          </a:xfrm>
        </p:grpSpPr>
        <p:grpSp>
          <p:nvGrpSpPr>
            <p:cNvPr id="1032" name="Gruppieren 6"/>
            <p:cNvGrpSpPr>
              <a:grpSpLocks/>
            </p:cNvGrpSpPr>
            <p:nvPr/>
          </p:nvGrpSpPr>
          <p:grpSpPr bwMode="auto">
            <a:xfrm>
              <a:off x="163513" y="4494276"/>
              <a:ext cx="2170128" cy="2215132"/>
              <a:chOff x="163513" y="4494276"/>
              <a:chExt cx="2170128" cy="2215132"/>
            </a:xfrm>
          </p:grpSpPr>
          <p:sp>
            <p:nvSpPr>
              <p:cNvPr id="5" name="Freihandform 4"/>
              <p:cNvSpPr/>
              <p:nvPr/>
            </p:nvSpPr>
            <p:spPr>
              <a:xfrm>
                <a:off x="163513" y="4494276"/>
                <a:ext cx="2165350" cy="2207260"/>
              </a:xfrm>
              <a:custGeom>
                <a:avLst/>
                <a:gdLst/>
                <a:ahLst/>
                <a:cxnLst/>
                <a:rect l="0" t="0" r="0" b="0"/>
                <a:pathLst>
                  <a:path w="2164589" h="2207260">
                    <a:moveTo>
                      <a:pt x="1287145" y="889"/>
                    </a:moveTo>
                    <a:lnTo>
                      <a:pt x="1343406" y="3428"/>
                    </a:lnTo>
                    <a:lnTo>
                      <a:pt x="1398270" y="8254"/>
                    </a:lnTo>
                    <a:lnTo>
                      <a:pt x="1450340" y="14732"/>
                    </a:lnTo>
                    <a:lnTo>
                      <a:pt x="1500885" y="22859"/>
                    </a:lnTo>
                    <a:lnTo>
                      <a:pt x="1549526" y="32765"/>
                    </a:lnTo>
                    <a:lnTo>
                      <a:pt x="1596009" y="44322"/>
                    </a:lnTo>
                    <a:lnTo>
                      <a:pt x="1640331" y="57022"/>
                    </a:lnTo>
                    <a:lnTo>
                      <a:pt x="1682876" y="71501"/>
                    </a:lnTo>
                    <a:lnTo>
                      <a:pt x="1723644" y="87757"/>
                    </a:lnTo>
                    <a:lnTo>
                      <a:pt x="1762378" y="104902"/>
                    </a:lnTo>
                    <a:lnTo>
                      <a:pt x="1799716" y="123316"/>
                    </a:lnTo>
                    <a:lnTo>
                      <a:pt x="1834260" y="143002"/>
                    </a:lnTo>
                    <a:lnTo>
                      <a:pt x="1867662" y="163702"/>
                    </a:lnTo>
                    <a:lnTo>
                      <a:pt x="1898776" y="185546"/>
                    </a:lnTo>
                    <a:lnTo>
                      <a:pt x="1928622" y="208788"/>
                    </a:lnTo>
                    <a:lnTo>
                      <a:pt x="1956181" y="232537"/>
                    </a:lnTo>
                    <a:lnTo>
                      <a:pt x="1982088" y="257556"/>
                    </a:lnTo>
                    <a:lnTo>
                      <a:pt x="2006346" y="283464"/>
                    </a:lnTo>
                    <a:lnTo>
                      <a:pt x="2028571" y="309626"/>
                    </a:lnTo>
                    <a:lnTo>
                      <a:pt x="2049272" y="337312"/>
                    </a:lnTo>
                    <a:lnTo>
                      <a:pt x="2068194" y="365125"/>
                    </a:lnTo>
                    <a:lnTo>
                      <a:pt x="2100579" y="423037"/>
                    </a:lnTo>
                    <a:lnTo>
                      <a:pt x="2126488" y="482600"/>
                    </a:lnTo>
                    <a:lnTo>
                      <a:pt x="2145791" y="543687"/>
                    </a:lnTo>
                    <a:lnTo>
                      <a:pt x="2158491" y="606044"/>
                    </a:lnTo>
                    <a:lnTo>
                      <a:pt x="2164588" y="668654"/>
                    </a:lnTo>
                    <a:lnTo>
                      <a:pt x="2164588" y="731139"/>
                    </a:lnTo>
                    <a:lnTo>
                      <a:pt x="2158491" y="793241"/>
                    </a:lnTo>
                    <a:lnTo>
                      <a:pt x="2146300" y="854456"/>
                    </a:lnTo>
                    <a:lnTo>
                      <a:pt x="2128266" y="914145"/>
                    </a:lnTo>
                    <a:lnTo>
                      <a:pt x="2104644" y="971931"/>
                    </a:lnTo>
                    <a:lnTo>
                      <a:pt x="2075053" y="1027302"/>
                    </a:lnTo>
                    <a:lnTo>
                      <a:pt x="2040000" y="1079500"/>
                    </a:lnTo>
                    <a:lnTo>
                      <a:pt x="1999741" y="1128140"/>
                    </a:lnTo>
                    <a:lnTo>
                      <a:pt x="1953513" y="1173352"/>
                    </a:lnTo>
                    <a:lnTo>
                      <a:pt x="1929129" y="1193927"/>
                    </a:lnTo>
                    <a:lnTo>
                      <a:pt x="1902713" y="1213739"/>
                    </a:lnTo>
                    <a:lnTo>
                      <a:pt x="1875535" y="1232153"/>
                    </a:lnTo>
                    <a:lnTo>
                      <a:pt x="1846960" y="1249679"/>
                    </a:lnTo>
                    <a:lnTo>
                      <a:pt x="1817243" y="1265427"/>
                    </a:lnTo>
                    <a:lnTo>
                      <a:pt x="1786000" y="1280033"/>
                    </a:lnTo>
                    <a:lnTo>
                      <a:pt x="1753997" y="1292606"/>
                    </a:lnTo>
                    <a:lnTo>
                      <a:pt x="1720722" y="1304163"/>
                    </a:lnTo>
                    <a:lnTo>
                      <a:pt x="1686051" y="1314322"/>
                    </a:lnTo>
                    <a:lnTo>
                      <a:pt x="1649984" y="1322196"/>
                    </a:lnTo>
                    <a:lnTo>
                      <a:pt x="1613281" y="1328674"/>
                    </a:lnTo>
                    <a:lnTo>
                      <a:pt x="1575434" y="1333500"/>
                    </a:lnTo>
                    <a:lnTo>
                      <a:pt x="1536319" y="1336166"/>
                    </a:lnTo>
                    <a:lnTo>
                      <a:pt x="1496059" y="1337564"/>
                    </a:lnTo>
                    <a:lnTo>
                      <a:pt x="1499870" y="1400556"/>
                    </a:lnTo>
                    <a:lnTo>
                      <a:pt x="1496949" y="1465199"/>
                    </a:lnTo>
                    <a:lnTo>
                      <a:pt x="1487678" y="1530477"/>
                    </a:lnTo>
                    <a:lnTo>
                      <a:pt x="1472819" y="1595374"/>
                    </a:lnTo>
                    <a:lnTo>
                      <a:pt x="1452626" y="1660397"/>
                    </a:lnTo>
                    <a:lnTo>
                      <a:pt x="1427099" y="1724533"/>
                    </a:lnTo>
                    <a:lnTo>
                      <a:pt x="1397254" y="1786763"/>
                    </a:lnTo>
                    <a:lnTo>
                      <a:pt x="1363598" y="1847341"/>
                    </a:lnTo>
                    <a:lnTo>
                      <a:pt x="1325879" y="1905634"/>
                    </a:lnTo>
                    <a:lnTo>
                      <a:pt x="1285366" y="1961388"/>
                    </a:lnTo>
                    <a:lnTo>
                      <a:pt x="1242060" y="2013584"/>
                    </a:lnTo>
                    <a:lnTo>
                      <a:pt x="1196340" y="2061971"/>
                    </a:lnTo>
                    <a:lnTo>
                      <a:pt x="1149096" y="2105914"/>
                    </a:lnTo>
                    <a:lnTo>
                      <a:pt x="1100327" y="2144903"/>
                    </a:lnTo>
                    <a:lnTo>
                      <a:pt x="1050671" y="2179066"/>
                    </a:lnTo>
                    <a:lnTo>
                      <a:pt x="1000632" y="2207259"/>
                    </a:lnTo>
                    <a:lnTo>
                      <a:pt x="1048512" y="2134489"/>
                    </a:lnTo>
                    <a:lnTo>
                      <a:pt x="1091565" y="2065401"/>
                    </a:lnTo>
                    <a:lnTo>
                      <a:pt x="1130173" y="2001012"/>
                    </a:lnTo>
                    <a:lnTo>
                      <a:pt x="1163827" y="1939544"/>
                    </a:lnTo>
                    <a:lnTo>
                      <a:pt x="1193418" y="1881632"/>
                    </a:lnTo>
                    <a:lnTo>
                      <a:pt x="1218310" y="1826259"/>
                    </a:lnTo>
                    <a:lnTo>
                      <a:pt x="1238504" y="1773174"/>
                    </a:lnTo>
                    <a:lnTo>
                      <a:pt x="1254760" y="1722374"/>
                    </a:lnTo>
                    <a:lnTo>
                      <a:pt x="1266190" y="1672716"/>
                    </a:lnTo>
                    <a:lnTo>
                      <a:pt x="1273556" y="1624457"/>
                    </a:lnTo>
                    <a:lnTo>
                      <a:pt x="1276731" y="1577085"/>
                    </a:lnTo>
                    <a:lnTo>
                      <a:pt x="1275334" y="1529588"/>
                    </a:lnTo>
                    <a:lnTo>
                      <a:pt x="1270126" y="1482725"/>
                    </a:lnTo>
                    <a:lnTo>
                      <a:pt x="1260474" y="1435353"/>
                    </a:lnTo>
                    <a:lnTo>
                      <a:pt x="1246504" y="1386585"/>
                    </a:lnTo>
                    <a:lnTo>
                      <a:pt x="1228471" y="1337564"/>
                    </a:lnTo>
                    <a:lnTo>
                      <a:pt x="1151509" y="1336166"/>
                    </a:lnTo>
                    <a:lnTo>
                      <a:pt x="1077087" y="1333500"/>
                    </a:lnTo>
                    <a:lnTo>
                      <a:pt x="1005077" y="1328674"/>
                    </a:lnTo>
                    <a:lnTo>
                      <a:pt x="935354" y="1322196"/>
                    </a:lnTo>
                    <a:lnTo>
                      <a:pt x="868679" y="1314322"/>
                    </a:lnTo>
                    <a:lnTo>
                      <a:pt x="804163" y="1304163"/>
                    </a:lnTo>
                    <a:lnTo>
                      <a:pt x="742315" y="1292606"/>
                    </a:lnTo>
                    <a:lnTo>
                      <a:pt x="682624" y="1280033"/>
                    </a:lnTo>
                    <a:lnTo>
                      <a:pt x="626110" y="1265427"/>
                    </a:lnTo>
                    <a:lnTo>
                      <a:pt x="571626" y="1249679"/>
                    </a:lnTo>
                    <a:lnTo>
                      <a:pt x="519811" y="1232153"/>
                    </a:lnTo>
                    <a:lnTo>
                      <a:pt x="470280" y="1213739"/>
                    </a:lnTo>
                    <a:lnTo>
                      <a:pt x="423290" y="1193927"/>
                    </a:lnTo>
                    <a:lnTo>
                      <a:pt x="379094" y="1173352"/>
                    </a:lnTo>
                    <a:lnTo>
                      <a:pt x="336930" y="1151382"/>
                    </a:lnTo>
                    <a:lnTo>
                      <a:pt x="297815" y="1128140"/>
                    </a:lnTo>
                    <a:lnTo>
                      <a:pt x="260604" y="1104391"/>
                    </a:lnTo>
                    <a:lnTo>
                      <a:pt x="226314" y="1079500"/>
                    </a:lnTo>
                    <a:lnTo>
                      <a:pt x="194437" y="1053591"/>
                    </a:lnTo>
                    <a:lnTo>
                      <a:pt x="164592" y="1027302"/>
                    </a:lnTo>
                    <a:lnTo>
                      <a:pt x="137287" y="999616"/>
                    </a:lnTo>
                    <a:lnTo>
                      <a:pt x="112776" y="971931"/>
                    </a:lnTo>
                    <a:lnTo>
                      <a:pt x="90805" y="943483"/>
                    </a:lnTo>
                    <a:lnTo>
                      <a:pt x="70992" y="914145"/>
                    </a:lnTo>
                    <a:lnTo>
                      <a:pt x="53467" y="884682"/>
                    </a:lnTo>
                    <a:lnTo>
                      <a:pt x="38608" y="854456"/>
                    </a:lnTo>
                    <a:lnTo>
                      <a:pt x="26288" y="824102"/>
                    </a:lnTo>
                    <a:lnTo>
                      <a:pt x="16128" y="793241"/>
                    </a:lnTo>
                    <a:lnTo>
                      <a:pt x="8254" y="762127"/>
                    </a:lnTo>
                    <a:lnTo>
                      <a:pt x="3047" y="731139"/>
                    </a:lnTo>
                    <a:lnTo>
                      <a:pt x="508" y="699896"/>
                    </a:lnTo>
                    <a:lnTo>
                      <a:pt x="0" y="668654"/>
                    </a:lnTo>
                    <a:lnTo>
                      <a:pt x="1651" y="637158"/>
                    </a:lnTo>
                    <a:lnTo>
                      <a:pt x="6095" y="606044"/>
                    </a:lnTo>
                    <a:lnTo>
                      <a:pt x="13208" y="574802"/>
                    </a:lnTo>
                    <a:lnTo>
                      <a:pt x="22352" y="543687"/>
                    </a:lnTo>
                    <a:lnTo>
                      <a:pt x="33654" y="512952"/>
                    </a:lnTo>
                    <a:lnTo>
                      <a:pt x="47878" y="482600"/>
                    </a:lnTo>
                    <a:lnTo>
                      <a:pt x="64008" y="452374"/>
                    </a:lnTo>
                    <a:lnTo>
                      <a:pt x="82423" y="423037"/>
                    </a:lnTo>
                    <a:lnTo>
                      <a:pt x="103505" y="394081"/>
                    </a:lnTo>
                    <a:lnTo>
                      <a:pt x="127253" y="365125"/>
                    </a:lnTo>
                    <a:lnTo>
                      <a:pt x="152653" y="337312"/>
                    </a:lnTo>
                    <a:lnTo>
                      <a:pt x="180721" y="309626"/>
                    </a:lnTo>
                    <a:lnTo>
                      <a:pt x="210947" y="283464"/>
                    </a:lnTo>
                    <a:lnTo>
                      <a:pt x="243967" y="257556"/>
                    </a:lnTo>
                    <a:lnTo>
                      <a:pt x="279018" y="232537"/>
                    </a:lnTo>
                    <a:lnTo>
                      <a:pt x="316357" y="208788"/>
                    </a:lnTo>
                    <a:lnTo>
                      <a:pt x="356107" y="185546"/>
                    </a:lnTo>
                    <a:lnTo>
                      <a:pt x="398272" y="163702"/>
                    </a:lnTo>
                    <a:lnTo>
                      <a:pt x="442594" y="143002"/>
                    </a:lnTo>
                    <a:lnTo>
                      <a:pt x="489585" y="123316"/>
                    </a:lnTo>
                    <a:lnTo>
                      <a:pt x="538353" y="104902"/>
                    </a:lnTo>
                    <a:lnTo>
                      <a:pt x="589661" y="87757"/>
                    </a:lnTo>
                    <a:lnTo>
                      <a:pt x="643128" y="71501"/>
                    </a:lnTo>
                    <a:lnTo>
                      <a:pt x="699388" y="57022"/>
                    </a:lnTo>
                    <a:lnTo>
                      <a:pt x="757554" y="44322"/>
                    </a:lnTo>
                    <a:lnTo>
                      <a:pt x="817752" y="32765"/>
                    </a:lnTo>
                    <a:lnTo>
                      <a:pt x="880490" y="22859"/>
                    </a:lnTo>
                    <a:lnTo>
                      <a:pt x="945896" y="14732"/>
                    </a:lnTo>
                    <a:lnTo>
                      <a:pt x="1012951" y="8254"/>
                    </a:lnTo>
                    <a:lnTo>
                      <a:pt x="1082801" y="3428"/>
                    </a:lnTo>
                    <a:lnTo>
                      <a:pt x="1154302" y="889"/>
                    </a:lnTo>
                    <a:lnTo>
                      <a:pt x="12284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168291" y="4503736"/>
                <a:ext cx="2165350" cy="2205672"/>
              </a:xfrm>
              <a:custGeom>
                <a:avLst/>
                <a:gdLst/>
                <a:ahLst/>
                <a:cxnLst/>
                <a:rect l="0" t="0" r="0" b="0"/>
                <a:pathLst>
                  <a:path w="2164081" h="2205991">
                    <a:moveTo>
                      <a:pt x="1228089" y="0"/>
                    </a:moveTo>
                    <a:lnTo>
                      <a:pt x="1154430" y="1271"/>
                    </a:lnTo>
                    <a:lnTo>
                      <a:pt x="1083309" y="2541"/>
                    </a:lnTo>
                    <a:lnTo>
                      <a:pt x="1013459" y="7621"/>
                    </a:lnTo>
                    <a:lnTo>
                      <a:pt x="946150" y="15241"/>
                    </a:lnTo>
                    <a:lnTo>
                      <a:pt x="880109" y="22861"/>
                    </a:lnTo>
                    <a:lnTo>
                      <a:pt x="817880" y="31750"/>
                    </a:lnTo>
                    <a:lnTo>
                      <a:pt x="756920" y="43180"/>
                    </a:lnTo>
                    <a:lnTo>
                      <a:pt x="699770" y="57150"/>
                    </a:lnTo>
                    <a:lnTo>
                      <a:pt x="642620" y="72391"/>
                    </a:lnTo>
                    <a:lnTo>
                      <a:pt x="589280" y="87630"/>
                    </a:lnTo>
                    <a:lnTo>
                      <a:pt x="538480" y="104141"/>
                    </a:lnTo>
                    <a:lnTo>
                      <a:pt x="488950" y="123191"/>
                    </a:lnTo>
                    <a:lnTo>
                      <a:pt x="441960" y="143511"/>
                    </a:lnTo>
                    <a:lnTo>
                      <a:pt x="398780" y="162561"/>
                    </a:lnTo>
                    <a:lnTo>
                      <a:pt x="355600" y="185421"/>
                    </a:lnTo>
                    <a:lnTo>
                      <a:pt x="317500" y="209550"/>
                    </a:lnTo>
                    <a:lnTo>
                      <a:pt x="278130" y="232411"/>
                    </a:lnTo>
                    <a:lnTo>
                      <a:pt x="242570" y="256541"/>
                    </a:lnTo>
                    <a:lnTo>
                      <a:pt x="210820" y="283211"/>
                    </a:lnTo>
                    <a:lnTo>
                      <a:pt x="180340" y="308611"/>
                    </a:lnTo>
                    <a:lnTo>
                      <a:pt x="152400" y="337821"/>
                    </a:lnTo>
                    <a:lnTo>
                      <a:pt x="128270" y="365761"/>
                    </a:lnTo>
                    <a:lnTo>
                      <a:pt x="102870" y="393700"/>
                    </a:lnTo>
                    <a:lnTo>
                      <a:pt x="81280" y="422911"/>
                    </a:lnTo>
                    <a:lnTo>
                      <a:pt x="63500" y="452121"/>
                    </a:lnTo>
                    <a:lnTo>
                      <a:pt x="48260" y="482600"/>
                    </a:lnTo>
                    <a:lnTo>
                      <a:pt x="34290" y="513080"/>
                    </a:lnTo>
                    <a:lnTo>
                      <a:pt x="21590" y="542291"/>
                    </a:lnTo>
                    <a:lnTo>
                      <a:pt x="12700" y="574041"/>
                    </a:lnTo>
                    <a:lnTo>
                      <a:pt x="6350" y="605791"/>
                    </a:lnTo>
                    <a:lnTo>
                      <a:pt x="1270" y="636271"/>
                    </a:lnTo>
                    <a:lnTo>
                      <a:pt x="0" y="669291"/>
                    </a:lnTo>
                    <a:lnTo>
                      <a:pt x="0" y="699771"/>
                    </a:lnTo>
                    <a:lnTo>
                      <a:pt x="2540" y="731521"/>
                    </a:lnTo>
                    <a:lnTo>
                      <a:pt x="7620" y="763271"/>
                    </a:lnTo>
                    <a:lnTo>
                      <a:pt x="15240" y="792480"/>
                    </a:lnTo>
                    <a:lnTo>
                      <a:pt x="26670" y="824230"/>
                    </a:lnTo>
                    <a:lnTo>
                      <a:pt x="38100" y="854711"/>
                    </a:lnTo>
                    <a:lnTo>
                      <a:pt x="53340" y="883921"/>
                    </a:lnTo>
                    <a:lnTo>
                      <a:pt x="71120" y="913130"/>
                    </a:lnTo>
                    <a:lnTo>
                      <a:pt x="90170" y="943611"/>
                    </a:lnTo>
                    <a:lnTo>
                      <a:pt x="111760" y="971550"/>
                    </a:lnTo>
                    <a:lnTo>
                      <a:pt x="137160" y="999491"/>
                    </a:lnTo>
                    <a:lnTo>
                      <a:pt x="165100" y="1027430"/>
                    </a:lnTo>
                    <a:lnTo>
                      <a:pt x="194310" y="1054100"/>
                    </a:lnTo>
                    <a:lnTo>
                      <a:pt x="226060" y="1079500"/>
                    </a:lnTo>
                    <a:lnTo>
                      <a:pt x="261620" y="1103630"/>
                    </a:lnTo>
                    <a:lnTo>
                      <a:pt x="298450" y="1129030"/>
                    </a:lnTo>
                    <a:lnTo>
                      <a:pt x="336550" y="1151891"/>
                    </a:lnTo>
                    <a:lnTo>
                      <a:pt x="379730" y="1173480"/>
                    </a:lnTo>
                    <a:lnTo>
                      <a:pt x="422910" y="1193800"/>
                    </a:lnTo>
                    <a:lnTo>
                      <a:pt x="469900" y="1212850"/>
                    </a:lnTo>
                    <a:lnTo>
                      <a:pt x="519430" y="1231900"/>
                    </a:lnTo>
                    <a:lnTo>
                      <a:pt x="572770" y="1248411"/>
                    </a:lnTo>
                    <a:lnTo>
                      <a:pt x="624839" y="1264921"/>
                    </a:lnTo>
                    <a:lnTo>
                      <a:pt x="681989" y="1280161"/>
                    </a:lnTo>
                    <a:lnTo>
                      <a:pt x="742950" y="1291591"/>
                    </a:lnTo>
                    <a:lnTo>
                      <a:pt x="805180" y="1304291"/>
                    </a:lnTo>
                    <a:lnTo>
                      <a:pt x="867409" y="1314450"/>
                    </a:lnTo>
                    <a:lnTo>
                      <a:pt x="935989" y="1322071"/>
                    </a:lnTo>
                    <a:lnTo>
                      <a:pt x="1004570" y="1328421"/>
                    </a:lnTo>
                    <a:lnTo>
                      <a:pt x="1076959" y="1333500"/>
                    </a:lnTo>
                    <a:lnTo>
                      <a:pt x="1150620" y="1336041"/>
                    </a:lnTo>
                    <a:lnTo>
                      <a:pt x="1228089" y="1337311"/>
                    </a:lnTo>
                    <a:lnTo>
                      <a:pt x="1245870" y="1385571"/>
                    </a:lnTo>
                    <a:lnTo>
                      <a:pt x="1259839" y="1435100"/>
                    </a:lnTo>
                    <a:lnTo>
                      <a:pt x="1268730" y="1482091"/>
                    </a:lnTo>
                    <a:lnTo>
                      <a:pt x="1275080" y="1530350"/>
                    </a:lnTo>
                    <a:lnTo>
                      <a:pt x="1276350" y="1576071"/>
                    </a:lnTo>
                    <a:lnTo>
                      <a:pt x="1272539" y="1624330"/>
                    </a:lnTo>
                    <a:lnTo>
                      <a:pt x="1266190" y="1672591"/>
                    </a:lnTo>
                    <a:lnTo>
                      <a:pt x="1253489" y="1722121"/>
                    </a:lnTo>
                    <a:lnTo>
                      <a:pt x="1238250" y="1772921"/>
                    </a:lnTo>
                    <a:lnTo>
                      <a:pt x="1217930" y="1826261"/>
                    </a:lnTo>
                    <a:lnTo>
                      <a:pt x="1192530" y="1882141"/>
                    </a:lnTo>
                    <a:lnTo>
                      <a:pt x="1164589" y="1940561"/>
                    </a:lnTo>
                    <a:lnTo>
                      <a:pt x="1130300" y="2001521"/>
                    </a:lnTo>
                    <a:lnTo>
                      <a:pt x="1090930" y="2065021"/>
                    </a:lnTo>
                    <a:lnTo>
                      <a:pt x="1047750" y="2133601"/>
                    </a:lnTo>
                    <a:lnTo>
                      <a:pt x="999489" y="2205990"/>
                    </a:lnTo>
                    <a:lnTo>
                      <a:pt x="1050289" y="2179321"/>
                    </a:lnTo>
                    <a:lnTo>
                      <a:pt x="1099820" y="2143761"/>
                    </a:lnTo>
                    <a:lnTo>
                      <a:pt x="1149350" y="2105661"/>
                    </a:lnTo>
                    <a:lnTo>
                      <a:pt x="1196339" y="2062480"/>
                    </a:lnTo>
                    <a:lnTo>
                      <a:pt x="1242059" y="2012951"/>
                    </a:lnTo>
                    <a:lnTo>
                      <a:pt x="1285239" y="1960880"/>
                    </a:lnTo>
                    <a:lnTo>
                      <a:pt x="1324610" y="1905000"/>
                    </a:lnTo>
                    <a:lnTo>
                      <a:pt x="1362709" y="1846580"/>
                    </a:lnTo>
                    <a:lnTo>
                      <a:pt x="1396999" y="1786891"/>
                    </a:lnTo>
                    <a:lnTo>
                      <a:pt x="1427480" y="1723391"/>
                    </a:lnTo>
                    <a:lnTo>
                      <a:pt x="1452880" y="1659891"/>
                    </a:lnTo>
                    <a:lnTo>
                      <a:pt x="1471930" y="1595121"/>
                    </a:lnTo>
                    <a:lnTo>
                      <a:pt x="1487170" y="1530350"/>
                    </a:lnTo>
                    <a:lnTo>
                      <a:pt x="1497330" y="1465580"/>
                    </a:lnTo>
                    <a:lnTo>
                      <a:pt x="1499870" y="1399541"/>
                    </a:lnTo>
                    <a:lnTo>
                      <a:pt x="1496060" y="1337311"/>
                    </a:lnTo>
                    <a:lnTo>
                      <a:pt x="1536699" y="1336041"/>
                    </a:lnTo>
                    <a:lnTo>
                      <a:pt x="1574799" y="1333500"/>
                    </a:lnTo>
                    <a:lnTo>
                      <a:pt x="1612899" y="1328421"/>
                    </a:lnTo>
                    <a:lnTo>
                      <a:pt x="1649730" y="1322071"/>
                    </a:lnTo>
                    <a:lnTo>
                      <a:pt x="1686560" y="1314450"/>
                    </a:lnTo>
                    <a:lnTo>
                      <a:pt x="1719580" y="1304291"/>
                    </a:lnTo>
                    <a:lnTo>
                      <a:pt x="1753870" y="1291591"/>
                    </a:lnTo>
                    <a:lnTo>
                      <a:pt x="1785620" y="1280161"/>
                    </a:lnTo>
                    <a:lnTo>
                      <a:pt x="1816099" y="1264921"/>
                    </a:lnTo>
                    <a:lnTo>
                      <a:pt x="1846580" y="1248411"/>
                    </a:lnTo>
                    <a:lnTo>
                      <a:pt x="1875790" y="1231900"/>
                    </a:lnTo>
                    <a:lnTo>
                      <a:pt x="1901190" y="1212850"/>
                    </a:lnTo>
                    <a:lnTo>
                      <a:pt x="1929130" y="1193800"/>
                    </a:lnTo>
                    <a:lnTo>
                      <a:pt x="1953260" y="1173480"/>
                    </a:lnTo>
                    <a:lnTo>
                      <a:pt x="2000249" y="1129030"/>
                    </a:lnTo>
                    <a:lnTo>
                      <a:pt x="2039620" y="1079500"/>
                    </a:lnTo>
                    <a:lnTo>
                      <a:pt x="2075180" y="1027430"/>
                    </a:lnTo>
                    <a:lnTo>
                      <a:pt x="2104390" y="971550"/>
                    </a:lnTo>
                    <a:lnTo>
                      <a:pt x="2127249" y="913130"/>
                    </a:lnTo>
                    <a:lnTo>
                      <a:pt x="2146299" y="854711"/>
                    </a:lnTo>
                    <a:lnTo>
                      <a:pt x="2157730" y="792480"/>
                    </a:lnTo>
                    <a:lnTo>
                      <a:pt x="2164080" y="731521"/>
                    </a:lnTo>
                    <a:lnTo>
                      <a:pt x="2164080" y="669291"/>
                    </a:lnTo>
                    <a:lnTo>
                      <a:pt x="2157730" y="605791"/>
                    </a:lnTo>
                    <a:lnTo>
                      <a:pt x="2146299" y="542291"/>
                    </a:lnTo>
                    <a:lnTo>
                      <a:pt x="2125980" y="482600"/>
                    </a:lnTo>
                    <a:lnTo>
                      <a:pt x="2100580" y="422911"/>
                    </a:lnTo>
                    <a:lnTo>
                      <a:pt x="2067560" y="365761"/>
                    </a:lnTo>
                    <a:lnTo>
                      <a:pt x="2048510" y="337821"/>
                    </a:lnTo>
                    <a:lnTo>
                      <a:pt x="2029460" y="308611"/>
                    </a:lnTo>
                    <a:lnTo>
                      <a:pt x="2005330" y="283211"/>
                    </a:lnTo>
                    <a:lnTo>
                      <a:pt x="1982470" y="256541"/>
                    </a:lnTo>
                    <a:lnTo>
                      <a:pt x="1955799" y="232411"/>
                    </a:lnTo>
                    <a:lnTo>
                      <a:pt x="1927860" y="209550"/>
                    </a:lnTo>
                    <a:lnTo>
                      <a:pt x="1898649" y="185421"/>
                    </a:lnTo>
                    <a:lnTo>
                      <a:pt x="1868170" y="162561"/>
                    </a:lnTo>
                    <a:lnTo>
                      <a:pt x="1833880" y="143511"/>
                    </a:lnTo>
                    <a:lnTo>
                      <a:pt x="1798320" y="123191"/>
                    </a:lnTo>
                    <a:lnTo>
                      <a:pt x="1761490" y="104141"/>
                    </a:lnTo>
                    <a:lnTo>
                      <a:pt x="1723390" y="87630"/>
                    </a:lnTo>
                    <a:lnTo>
                      <a:pt x="1682749" y="72391"/>
                    </a:lnTo>
                    <a:lnTo>
                      <a:pt x="1639570" y="57150"/>
                    </a:lnTo>
                    <a:lnTo>
                      <a:pt x="1595120" y="43180"/>
                    </a:lnTo>
                    <a:lnTo>
                      <a:pt x="1549399" y="31750"/>
                    </a:lnTo>
                    <a:lnTo>
                      <a:pt x="1499870" y="22861"/>
                    </a:lnTo>
                    <a:lnTo>
                      <a:pt x="1450339" y="15241"/>
                    </a:lnTo>
                    <a:lnTo>
                      <a:pt x="1398270" y="7621"/>
                    </a:lnTo>
                    <a:lnTo>
                      <a:pt x="1343659" y="2541"/>
                    </a:lnTo>
                    <a:lnTo>
                      <a:pt x="1286509" y="1271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3114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033" name="Textfeld 7"/>
            <p:cNvSpPr txBox="1">
              <a:spLocks noChangeArrowheads="1"/>
            </p:cNvSpPr>
            <p:nvPr/>
          </p:nvSpPr>
          <p:spPr bwMode="auto">
            <a:xfrm>
              <a:off x="-722312" y="4609520"/>
              <a:ext cx="3937000" cy="83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Wer </a:t>
              </a:r>
            </a:p>
            <a:p>
              <a:pPr algn="ctr"/>
              <a:r>
                <a:rPr lang="de-DE" sz="24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gewinnt?</a:t>
              </a: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 l="6248"/>
          <a:stretch>
            <a:fillRect/>
          </a:stretch>
        </p:blipFill>
        <p:spPr bwMode="auto">
          <a:xfrm>
            <a:off x="3034319" y="4204386"/>
            <a:ext cx="1202041" cy="10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584" y="4204387"/>
            <a:ext cx="1202042" cy="11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311" y="2332179"/>
            <a:ext cx="1211861" cy="10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2592" y="2332179"/>
            <a:ext cx="1168492" cy="105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4839" y="4204387"/>
            <a:ext cx="1109577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4840" y="2332179"/>
            <a:ext cx="1063344" cy="10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ieren 9"/>
          <p:cNvGrpSpPr>
            <a:grpSpLocks/>
          </p:cNvGrpSpPr>
          <p:nvPr/>
        </p:nvGrpSpPr>
        <p:grpSpPr bwMode="auto">
          <a:xfrm>
            <a:off x="-139700" y="-107950"/>
            <a:ext cx="6584950" cy="5265738"/>
            <a:chOff x="-139700" y="-107950"/>
            <a:chExt cx="6585711" cy="5266435"/>
          </a:xfrm>
        </p:grpSpPr>
        <p:pic>
          <p:nvPicPr>
            <p:cNvPr id="7185" name="Grafik 1" descr="D Geburtstag.jp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9700" y="-107950"/>
              <a:ext cx="6585711" cy="526643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Grafik 2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5442" y="155320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Grafik 3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627" y="438912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Grafik 4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8142" y="195834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Grafik 5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4809" y="398399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Grafik 6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85" y="263397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Grafik 7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495" y="425450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Grafik 8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479425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1" name="Gruppieren 16"/>
          <p:cNvGrpSpPr>
            <a:grpSpLocks/>
          </p:cNvGrpSpPr>
          <p:nvPr/>
        </p:nvGrpSpPr>
        <p:grpSpPr bwMode="auto">
          <a:xfrm>
            <a:off x="647630" y="2959100"/>
            <a:ext cx="4432371" cy="5372100"/>
            <a:chOff x="647700" y="2959861"/>
            <a:chExt cx="4432851" cy="5370830"/>
          </a:xfrm>
        </p:grpSpPr>
        <p:pic>
          <p:nvPicPr>
            <p:cNvPr id="7179" name="Grafik 10" descr="Felix_2 Kopie.gif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" y="4806950"/>
              <a:ext cx="3350005" cy="352374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180" name="Gruppieren 15"/>
            <p:cNvGrpSpPr>
              <a:grpSpLocks/>
            </p:cNvGrpSpPr>
            <p:nvPr/>
          </p:nvGrpSpPr>
          <p:grpSpPr bwMode="auto">
            <a:xfrm>
              <a:off x="1767824" y="2959861"/>
              <a:ext cx="3312727" cy="3355861"/>
              <a:chOff x="1767824" y="2959861"/>
              <a:chExt cx="3312727" cy="3355861"/>
            </a:xfrm>
          </p:grpSpPr>
          <p:grpSp>
            <p:nvGrpSpPr>
              <p:cNvPr id="7181" name="Gruppieren 13"/>
              <p:cNvGrpSpPr>
                <a:grpSpLocks/>
              </p:cNvGrpSpPr>
              <p:nvPr/>
            </p:nvGrpSpPr>
            <p:grpSpPr bwMode="auto">
              <a:xfrm>
                <a:off x="1777366" y="2959861"/>
                <a:ext cx="3293518" cy="3355861"/>
                <a:chOff x="1777366" y="2959861"/>
                <a:chExt cx="3293518" cy="3355861"/>
              </a:xfrm>
            </p:grpSpPr>
            <p:sp>
              <p:nvSpPr>
                <p:cNvPr id="12" name="Freihandform 11"/>
                <p:cNvSpPr/>
                <p:nvPr/>
              </p:nvSpPr>
              <p:spPr>
                <a:xfrm>
                  <a:off x="1776605" y="2959861"/>
                  <a:ext cx="3294418" cy="3355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3518" h="3355861">
                      <a:moveTo>
                        <a:pt x="1958570" y="1371"/>
                      </a:moveTo>
                      <a:lnTo>
                        <a:pt x="2044077" y="5345"/>
                      </a:lnTo>
                      <a:lnTo>
                        <a:pt x="2127528" y="12744"/>
                      </a:lnTo>
                      <a:lnTo>
                        <a:pt x="2206869" y="22610"/>
                      </a:lnTo>
                      <a:lnTo>
                        <a:pt x="2283606" y="34806"/>
                      </a:lnTo>
                      <a:lnTo>
                        <a:pt x="2357738" y="50016"/>
                      </a:lnTo>
                      <a:lnTo>
                        <a:pt x="2428584" y="67556"/>
                      </a:lnTo>
                      <a:lnTo>
                        <a:pt x="2496002" y="86740"/>
                      </a:lnTo>
                      <a:lnTo>
                        <a:pt x="2560543" y="108803"/>
                      </a:lnTo>
                      <a:lnTo>
                        <a:pt x="2622754" y="133467"/>
                      </a:lnTo>
                      <a:lnTo>
                        <a:pt x="2681677" y="159504"/>
                      </a:lnTo>
                      <a:lnTo>
                        <a:pt x="2738271" y="187595"/>
                      </a:lnTo>
                      <a:lnTo>
                        <a:pt x="2790891" y="217466"/>
                      </a:lnTo>
                      <a:lnTo>
                        <a:pt x="2841729" y="248847"/>
                      </a:lnTo>
                      <a:lnTo>
                        <a:pt x="2889141" y="282282"/>
                      </a:lnTo>
                      <a:lnTo>
                        <a:pt x="2934497" y="317635"/>
                      </a:lnTo>
                      <a:lnTo>
                        <a:pt x="2976566" y="353674"/>
                      </a:lnTo>
                      <a:lnTo>
                        <a:pt x="3015894" y="391769"/>
                      </a:lnTo>
                      <a:lnTo>
                        <a:pt x="3052755" y="431095"/>
                      </a:lnTo>
                      <a:lnTo>
                        <a:pt x="3086739" y="470971"/>
                      </a:lnTo>
                      <a:lnTo>
                        <a:pt x="3118119" y="512903"/>
                      </a:lnTo>
                      <a:lnTo>
                        <a:pt x="3146895" y="555108"/>
                      </a:lnTo>
                      <a:lnTo>
                        <a:pt x="3196225" y="643219"/>
                      </a:lnTo>
                      <a:lnTo>
                        <a:pt x="3235691" y="733795"/>
                      </a:lnTo>
                      <a:lnTo>
                        <a:pt x="3264878" y="826702"/>
                      </a:lnTo>
                      <a:lnTo>
                        <a:pt x="3284199" y="921388"/>
                      </a:lnTo>
                      <a:lnTo>
                        <a:pt x="3293517" y="1016761"/>
                      </a:lnTo>
                      <a:lnTo>
                        <a:pt x="3293517" y="1111586"/>
                      </a:lnTo>
                      <a:lnTo>
                        <a:pt x="3284199" y="1206136"/>
                      </a:lnTo>
                      <a:lnTo>
                        <a:pt x="3265700" y="1299043"/>
                      </a:lnTo>
                      <a:lnTo>
                        <a:pt x="3238294" y="1389894"/>
                      </a:lnTo>
                      <a:lnTo>
                        <a:pt x="3202255" y="1477866"/>
                      </a:lnTo>
                      <a:lnTo>
                        <a:pt x="3157309" y="1561867"/>
                      </a:lnTo>
                      <a:lnTo>
                        <a:pt x="3104004" y="1641343"/>
                      </a:lnTo>
                      <a:lnTo>
                        <a:pt x="3042615" y="1715339"/>
                      </a:lnTo>
                      <a:lnTo>
                        <a:pt x="2972455" y="1783991"/>
                      </a:lnTo>
                      <a:lnTo>
                        <a:pt x="2935320" y="1815371"/>
                      </a:lnTo>
                      <a:lnTo>
                        <a:pt x="2895033" y="1845380"/>
                      </a:lnTo>
                      <a:lnTo>
                        <a:pt x="2853788" y="1873334"/>
                      </a:lnTo>
                      <a:lnTo>
                        <a:pt x="2810348" y="1900056"/>
                      </a:lnTo>
                      <a:lnTo>
                        <a:pt x="2764992" y="1924035"/>
                      </a:lnTo>
                      <a:lnTo>
                        <a:pt x="2717580" y="1946098"/>
                      </a:lnTo>
                      <a:lnTo>
                        <a:pt x="2668934" y="1965282"/>
                      </a:lnTo>
                      <a:lnTo>
                        <a:pt x="2618096" y="1982822"/>
                      </a:lnTo>
                      <a:lnTo>
                        <a:pt x="2565476" y="1998306"/>
                      </a:lnTo>
                      <a:lnTo>
                        <a:pt x="2510664" y="2010228"/>
                      </a:lnTo>
                      <a:lnTo>
                        <a:pt x="2454756" y="2020230"/>
                      </a:lnTo>
                      <a:lnTo>
                        <a:pt x="2397203" y="2027493"/>
                      </a:lnTo>
                      <a:lnTo>
                        <a:pt x="2337732" y="2031604"/>
                      </a:lnTo>
                      <a:lnTo>
                        <a:pt x="2276343" y="2033522"/>
                      </a:lnTo>
                      <a:lnTo>
                        <a:pt x="2282235" y="2129444"/>
                      </a:lnTo>
                      <a:lnTo>
                        <a:pt x="2277713" y="2227694"/>
                      </a:lnTo>
                      <a:lnTo>
                        <a:pt x="2263737" y="2327041"/>
                      </a:lnTo>
                      <a:lnTo>
                        <a:pt x="2240989" y="2425702"/>
                      </a:lnTo>
                      <a:lnTo>
                        <a:pt x="2210294" y="2524500"/>
                      </a:lnTo>
                      <a:lnTo>
                        <a:pt x="2171514" y="2622065"/>
                      </a:lnTo>
                      <a:lnTo>
                        <a:pt x="2126158" y="2716616"/>
                      </a:lnTo>
                      <a:lnTo>
                        <a:pt x="2074772" y="2808701"/>
                      </a:lnTo>
                      <a:lnTo>
                        <a:pt x="2017357" y="2897358"/>
                      </a:lnTo>
                      <a:lnTo>
                        <a:pt x="1955830" y="2982180"/>
                      </a:lnTo>
                      <a:lnTo>
                        <a:pt x="1889919" y="3061520"/>
                      </a:lnTo>
                      <a:lnTo>
                        <a:pt x="1820445" y="3134968"/>
                      </a:lnTo>
                      <a:lnTo>
                        <a:pt x="1748367" y="3201838"/>
                      </a:lnTo>
                      <a:lnTo>
                        <a:pt x="1674233" y="3261036"/>
                      </a:lnTo>
                      <a:lnTo>
                        <a:pt x="1598866" y="3313107"/>
                      </a:lnTo>
                      <a:lnTo>
                        <a:pt x="1522678" y="3355860"/>
                      </a:lnTo>
                      <a:lnTo>
                        <a:pt x="1595440" y="3245140"/>
                      </a:lnTo>
                      <a:lnTo>
                        <a:pt x="1660940" y="3140313"/>
                      </a:lnTo>
                      <a:lnTo>
                        <a:pt x="1719590" y="3042336"/>
                      </a:lnTo>
                      <a:lnTo>
                        <a:pt x="1770975" y="2948882"/>
                      </a:lnTo>
                      <a:lnTo>
                        <a:pt x="1815922" y="2860771"/>
                      </a:lnTo>
                      <a:lnTo>
                        <a:pt x="1853742" y="2776773"/>
                      </a:lnTo>
                      <a:lnTo>
                        <a:pt x="1884574" y="2696062"/>
                      </a:lnTo>
                      <a:lnTo>
                        <a:pt x="1909239" y="2618640"/>
                      </a:lnTo>
                      <a:lnTo>
                        <a:pt x="1926642" y="2543273"/>
                      </a:lnTo>
                      <a:lnTo>
                        <a:pt x="1937879" y="2469825"/>
                      </a:lnTo>
                      <a:lnTo>
                        <a:pt x="1942674" y="2397885"/>
                      </a:lnTo>
                      <a:lnTo>
                        <a:pt x="1940482" y="2325670"/>
                      </a:lnTo>
                      <a:lnTo>
                        <a:pt x="1932535" y="2254414"/>
                      </a:lnTo>
                      <a:lnTo>
                        <a:pt x="1917873" y="2182337"/>
                      </a:lnTo>
                      <a:lnTo>
                        <a:pt x="1896633" y="2108204"/>
                      </a:lnTo>
                      <a:lnTo>
                        <a:pt x="1869226" y="2033522"/>
                      </a:lnTo>
                      <a:lnTo>
                        <a:pt x="1752204" y="2031604"/>
                      </a:lnTo>
                      <a:lnTo>
                        <a:pt x="1638879" y="2027493"/>
                      </a:lnTo>
                      <a:lnTo>
                        <a:pt x="1529392" y="2020230"/>
                      </a:lnTo>
                      <a:lnTo>
                        <a:pt x="1423194" y="2010228"/>
                      </a:lnTo>
                      <a:lnTo>
                        <a:pt x="1321929" y="1998306"/>
                      </a:lnTo>
                      <a:lnTo>
                        <a:pt x="1223678" y="1982822"/>
                      </a:lnTo>
                      <a:lnTo>
                        <a:pt x="1129539" y="1965282"/>
                      </a:lnTo>
                      <a:lnTo>
                        <a:pt x="1038687" y="1946098"/>
                      </a:lnTo>
                      <a:lnTo>
                        <a:pt x="952633" y="1924035"/>
                      </a:lnTo>
                      <a:lnTo>
                        <a:pt x="869866" y="1900056"/>
                      </a:lnTo>
                      <a:lnTo>
                        <a:pt x="791074" y="1873334"/>
                      </a:lnTo>
                      <a:lnTo>
                        <a:pt x="715708" y="1845380"/>
                      </a:lnTo>
                      <a:lnTo>
                        <a:pt x="644178" y="1815371"/>
                      </a:lnTo>
                      <a:lnTo>
                        <a:pt x="576896" y="1783991"/>
                      </a:lnTo>
                      <a:lnTo>
                        <a:pt x="512766" y="1750556"/>
                      </a:lnTo>
                      <a:lnTo>
                        <a:pt x="453159" y="1715339"/>
                      </a:lnTo>
                      <a:lnTo>
                        <a:pt x="396565" y="1679164"/>
                      </a:lnTo>
                      <a:lnTo>
                        <a:pt x="344494" y="1641343"/>
                      </a:lnTo>
                      <a:lnTo>
                        <a:pt x="295847" y="1602015"/>
                      </a:lnTo>
                      <a:lnTo>
                        <a:pt x="250491" y="1561867"/>
                      </a:lnTo>
                      <a:lnTo>
                        <a:pt x="209108" y="1519935"/>
                      </a:lnTo>
                      <a:lnTo>
                        <a:pt x="171699" y="1477866"/>
                      </a:lnTo>
                      <a:lnTo>
                        <a:pt x="138400" y="1434429"/>
                      </a:lnTo>
                      <a:lnTo>
                        <a:pt x="108253" y="1389894"/>
                      </a:lnTo>
                      <a:lnTo>
                        <a:pt x="81532" y="1345085"/>
                      </a:lnTo>
                      <a:lnTo>
                        <a:pt x="58923" y="1299043"/>
                      </a:lnTo>
                      <a:lnTo>
                        <a:pt x="40149" y="1253000"/>
                      </a:lnTo>
                      <a:lnTo>
                        <a:pt x="24803" y="1206136"/>
                      </a:lnTo>
                      <a:lnTo>
                        <a:pt x="12744" y="1158862"/>
                      </a:lnTo>
                      <a:lnTo>
                        <a:pt x="4797" y="1111586"/>
                      </a:lnTo>
                      <a:lnTo>
                        <a:pt x="823" y="1064037"/>
                      </a:lnTo>
                      <a:lnTo>
                        <a:pt x="0" y="1016761"/>
                      </a:lnTo>
                      <a:lnTo>
                        <a:pt x="2603" y="968801"/>
                      </a:lnTo>
                      <a:lnTo>
                        <a:pt x="9318" y="921388"/>
                      </a:lnTo>
                      <a:lnTo>
                        <a:pt x="20143" y="874113"/>
                      </a:lnTo>
                      <a:lnTo>
                        <a:pt x="34121" y="826702"/>
                      </a:lnTo>
                      <a:lnTo>
                        <a:pt x="51387" y="779975"/>
                      </a:lnTo>
                      <a:lnTo>
                        <a:pt x="72900" y="733795"/>
                      </a:lnTo>
                      <a:lnTo>
                        <a:pt x="97565" y="687889"/>
                      </a:lnTo>
                      <a:lnTo>
                        <a:pt x="125519" y="643219"/>
                      </a:lnTo>
                      <a:lnTo>
                        <a:pt x="157585" y="599232"/>
                      </a:lnTo>
                      <a:lnTo>
                        <a:pt x="193624" y="555108"/>
                      </a:lnTo>
                      <a:lnTo>
                        <a:pt x="232403" y="512903"/>
                      </a:lnTo>
                      <a:lnTo>
                        <a:pt x="275019" y="470971"/>
                      </a:lnTo>
                      <a:lnTo>
                        <a:pt x="321198" y="431095"/>
                      </a:lnTo>
                      <a:lnTo>
                        <a:pt x="371214" y="391769"/>
                      </a:lnTo>
                      <a:lnTo>
                        <a:pt x="424519" y="353674"/>
                      </a:lnTo>
                      <a:lnTo>
                        <a:pt x="481387" y="317635"/>
                      </a:lnTo>
                      <a:lnTo>
                        <a:pt x="541953" y="282282"/>
                      </a:lnTo>
                      <a:lnTo>
                        <a:pt x="606083" y="248847"/>
                      </a:lnTo>
                      <a:lnTo>
                        <a:pt x="673640" y="217466"/>
                      </a:lnTo>
                      <a:lnTo>
                        <a:pt x="745033" y="187595"/>
                      </a:lnTo>
                      <a:lnTo>
                        <a:pt x="819302" y="159504"/>
                      </a:lnTo>
                      <a:lnTo>
                        <a:pt x="897273" y="133467"/>
                      </a:lnTo>
                      <a:lnTo>
                        <a:pt x="978668" y="108803"/>
                      </a:lnTo>
                      <a:lnTo>
                        <a:pt x="1064175" y="86740"/>
                      </a:lnTo>
                      <a:lnTo>
                        <a:pt x="1152833" y="67556"/>
                      </a:lnTo>
                      <a:lnTo>
                        <a:pt x="1244370" y="50016"/>
                      </a:lnTo>
                      <a:lnTo>
                        <a:pt x="1339880" y="34806"/>
                      </a:lnTo>
                      <a:lnTo>
                        <a:pt x="1439363" y="22610"/>
                      </a:lnTo>
                      <a:lnTo>
                        <a:pt x="1541451" y="12744"/>
                      </a:lnTo>
                      <a:lnTo>
                        <a:pt x="1647512" y="5345"/>
                      </a:lnTo>
                      <a:lnTo>
                        <a:pt x="1756315" y="1371"/>
                      </a:lnTo>
                      <a:lnTo>
                        <a:pt x="1869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" name="Freihandform 12"/>
                <p:cNvSpPr/>
                <p:nvPr/>
              </p:nvSpPr>
              <p:spPr>
                <a:xfrm>
                  <a:off x="1776605" y="2959861"/>
                  <a:ext cx="3294418" cy="33535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2833" h="3354490">
                      <a:moveTo>
                        <a:pt x="1869090" y="0"/>
                      </a:moveTo>
                      <a:lnTo>
                        <a:pt x="1755355" y="1371"/>
                      </a:lnTo>
                      <a:lnTo>
                        <a:pt x="1647101" y="4111"/>
                      </a:lnTo>
                      <a:lnTo>
                        <a:pt x="1541588" y="12333"/>
                      </a:lnTo>
                      <a:lnTo>
                        <a:pt x="1438816" y="21925"/>
                      </a:lnTo>
                      <a:lnTo>
                        <a:pt x="1340154" y="34258"/>
                      </a:lnTo>
                      <a:lnTo>
                        <a:pt x="1244233" y="47961"/>
                      </a:lnTo>
                      <a:lnTo>
                        <a:pt x="1152423" y="67145"/>
                      </a:lnTo>
                      <a:lnTo>
                        <a:pt x="1064723" y="86329"/>
                      </a:lnTo>
                      <a:lnTo>
                        <a:pt x="977024" y="109624"/>
                      </a:lnTo>
                      <a:lnTo>
                        <a:pt x="896177" y="132919"/>
                      </a:lnTo>
                      <a:lnTo>
                        <a:pt x="819440" y="157584"/>
                      </a:lnTo>
                      <a:lnTo>
                        <a:pt x="744073" y="186361"/>
                      </a:lnTo>
                      <a:lnTo>
                        <a:pt x="672818" y="217877"/>
                      </a:lnTo>
                      <a:lnTo>
                        <a:pt x="605673" y="248024"/>
                      </a:lnTo>
                      <a:lnTo>
                        <a:pt x="541269" y="280911"/>
                      </a:lnTo>
                      <a:lnTo>
                        <a:pt x="482346" y="317909"/>
                      </a:lnTo>
                      <a:lnTo>
                        <a:pt x="423423" y="352166"/>
                      </a:lnTo>
                      <a:lnTo>
                        <a:pt x="369981" y="390535"/>
                      </a:lnTo>
                      <a:lnTo>
                        <a:pt x="320650" y="430274"/>
                      </a:lnTo>
                      <a:lnTo>
                        <a:pt x="275431" y="470012"/>
                      </a:lnTo>
                      <a:lnTo>
                        <a:pt x="232951" y="512491"/>
                      </a:lnTo>
                      <a:lnTo>
                        <a:pt x="194583" y="554971"/>
                      </a:lnTo>
                      <a:lnTo>
                        <a:pt x="156214" y="597450"/>
                      </a:lnTo>
                      <a:lnTo>
                        <a:pt x="124697" y="642670"/>
                      </a:lnTo>
                      <a:lnTo>
                        <a:pt x="97291" y="687889"/>
                      </a:lnTo>
                      <a:lnTo>
                        <a:pt x="72626" y="733109"/>
                      </a:lnTo>
                      <a:lnTo>
                        <a:pt x="50701" y="779700"/>
                      </a:lnTo>
                      <a:lnTo>
                        <a:pt x="32887" y="824919"/>
                      </a:lnTo>
                      <a:lnTo>
                        <a:pt x="19184" y="874250"/>
                      </a:lnTo>
                      <a:lnTo>
                        <a:pt x="8222" y="920840"/>
                      </a:lnTo>
                      <a:lnTo>
                        <a:pt x="2741" y="967430"/>
                      </a:lnTo>
                      <a:lnTo>
                        <a:pt x="0" y="1016761"/>
                      </a:lnTo>
                      <a:lnTo>
                        <a:pt x="0" y="1063351"/>
                      </a:lnTo>
                      <a:lnTo>
                        <a:pt x="4111" y="1111312"/>
                      </a:lnTo>
                      <a:lnTo>
                        <a:pt x="12333" y="1159272"/>
                      </a:lnTo>
                      <a:lnTo>
                        <a:pt x="23295" y="1205862"/>
                      </a:lnTo>
                      <a:lnTo>
                        <a:pt x="41109" y="1252452"/>
                      </a:lnTo>
                      <a:lnTo>
                        <a:pt x="57553" y="1299042"/>
                      </a:lnTo>
                      <a:lnTo>
                        <a:pt x="80848" y="1344262"/>
                      </a:lnTo>
                      <a:lnTo>
                        <a:pt x="108254" y="1388112"/>
                      </a:lnTo>
                      <a:lnTo>
                        <a:pt x="137030" y="1434701"/>
                      </a:lnTo>
                      <a:lnTo>
                        <a:pt x="169917" y="1477181"/>
                      </a:lnTo>
                      <a:lnTo>
                        <a:pt x="208286" y="1519660"/>
                      </a:lnTo>
                      <a:lnTo>
                        <a:pt x="250765" y="1562139"/>
                      </a:lnTo>
                      <a:lnTo>
                        <a:pt x="295985" y="1601878"/>
                      </a:lnTo>
                      <a:lnTo>
                        <a:pt x="343946" y="1641616"/>
                      </a:lnTo>
                      <a:lnTo>
                        <a:pt x="397387" y="1677244"/>
                      </a:lnTo>
                      <a:lnTo>
                        <a:pt x="453570" y="1715613"/>
                      </a:lnTo>
                      <a:lnTo>
                        <a:pt x="511122" y="1751241"/>
                      </a:lnTo>
                      <a:lnTo>
                        <a:pt x="576897" y="1784127"/>
                      </a:lnTo>
                      <a:lnTo>
                        <a:pt x="644041" y="1814274"/>
                      </a:lnTo>
                      <a:lnTo>
                        <a:pt x="715297" y="1843051"/>
                      </a:lnTo>
                      <a:lnTo>
                        <a:pt x="790663" y="1873197"/>
                      </a:lnTo>
                      <a:lnTo>
                        <a:pt x="870141" y="1899233"/>
                      </a:lnTo>
                      <a:lnTo>
                        <a:pt x="950989" y="1922527"/>
                      </a:lnTo>
                      <a:lnTo>
                        <a:pt x="1038688" y="1945823"/>
                      </a:lnTo>
                      <a:lnTo>
                        <a:pt x="1129128" y="1963636"/>
                      </a:lnTo>
                      <a:lnTo>
                        <a:pt x="1223678" y="1982820"/>
                      </a:lnTo>
                      <a:lnTo>
                        <a:pt x="1319599" y="1997894"/>
                      </a:lnTo>
                      <a:lnTo>
                        <a:pt x="1423742" y="2010226"/>
                      </a:lnTo>
                      <a:lnTo>
                        <a:pt x="1529256" y="2018448"/>
                      </a:lnTo>
                      <a:lnTo>
                        <a:pt x="1638879" y="2028041"/>
                      </a:lnTo>
                      <a:lnTo>
                        <a:pt x="1751244" y="2030781"/>
                      </a:lnTo>
                      <a:lnTo>
                        <a:pt x="1869090" y="2032151"/>
                      </a:lnTo>
                      <a:lnTo>
                        <a:pt x="1896496" y="2107518"/>
                      </a:lnTo>
                      <a:lnTo>
                        <a:pt x="1917050" y="2181514"/>
                      </a:lnTo>
                      <a:lnTo>
                        <a:pt x="1930753" y="2252769"/>
                      </a:lnTo>
                      <a:lnTo>
                        <a:pt x="1940346" y="2326765"/>
                      </a:lnTo>
                      <a:lnTo>
                        <a:pt x="1941716" y="2396651"/>
                      </a:lnTo>
                      <a:lnTo>
                        <a:pt x="1937605" y="2469276"/>
                      </a:lnTo>
                      <a:lnTo>
                        <a:pt x="1926643" y="2543273"/>
                      </a:lnTo>
                      <a:lnTo>
                        <a:pt x="1907458" y="2618639"/>
                      </a:lnTo>
                      <a:lnTo>
                        <a:pt x="1884163" y="2695375"/>
                      </a:lnTo>
                      <a:lnTo>
                        <a:pt x="1852646" y="2776223"/>
                      </a:lnTo>
                      <a:lnTo>
                        <a:pt x="1815648" y="2861181"/>
                      </a:lnTo>
                      <a:lnTo>
                        <a:pt x="1770428" y="2948880"/>
                      </a:lnTo>
                      <a:lnTo>
                        <a:pt x="1719727" y="3042061"/>
                      </a:lnTo>
                      <a:lnTo>
                        <a:pt x="1659434" y="3139352"/>
                      </a:lnTo>
                      <a:lnTo>
                        <a:pt x="1593659" y="3243495"/>
                      </a:lnTo>
                      <a:lnTo>
                        <a:pt x="1521034" y="3354489"/>
                      </a:lnTo>
                      <a:lnTo>
                        <a:pt x="1597770" y="3313379"/>
                      </a:lnTo>
                      <a:lnTo>
                        <a:pt x="1673137" y="3259938"/>
                      </a:lnTo>
                      <a:lnTo>
                        <a:pt x="1748504" y="3202385"/>
                      </a:lnTo>
                      <a:lnTo>
                        <a:pt x="1819759" y="3135241"/>
                      </a:lnTo>
                      <a:lnTo>
                        <a:pt x="1889644" y="3059875"/>
                      </a:lnTo>
                      <a:lnTo>
                        <a:pt x="1955419" y="2981768"/>
                      </a:lnTo>
                      <a:lnTo>
                        <a:pt x="2015712" y="2895439"/>
                      </a:lnTo>
                      <a:lnTo>
                        <a:pt x="2074635" y="2807740"/>
                      </a:lnTo>
                      <a:lnTo>
                        <a:pt x="2125336" y="2715930"/>
                      </a:lnTo>
                      <a:lnTo>
                        <a:pt x="2171926" y="2620009"/>
                      </a:lnTo>
                      <a:lnTo>
                        <a:pt x="2210295" y="2524088"/>
                      </a:lnTo>
                      <a:lnTo>
                        <a:pt x="2240441" y="2425427"/>
                      </a:lnTo>
                      <a:lnTo>
                        <a:pt x="2262366" y="2326765"/>
                      </a:lnTo>
                      <a:lnTo>
                        <a:pt x="2278809" y="2228104"/>
                      </a:lnTo>
                      <a:lnTo>
                        <a:pt x="2281550" y="2128072"/>
                      </a:lnTo>
                      <a:lnTo>
                        <a:pt x="2276069" y="2032151"/>
                      </a:lnTo>
                      <a:lnTo>
                        <a:pt x="2337733" y="2030781"/>
                      </a:lnTo>
                      <a:lnTo>
                        <a:pt x="2395285" y="2028041"/>
                      </a:lnTo>
                      <a:lnTo>
                        <a:pt x="2455578" y="2018448"/>
                      </a:lnTo>
                      <a:lnTo>
                        <a:pt x="2510390" y="2010226"/>
                      </a:lnTo>
                      <a:lnTo>
                        <a:pt x="2566572" y="1997894"/>
                      </a:lnTo>
                      <a:lnTo>
                        <a:pt x="2615904" y="1982820"/>
                      </a:lnTo>
                      <a:lnTo>
                        <a:pt x="2667975" y="1963636"/>
                      </a:lnTo>
                      <a:lnTo>
                        <a:pt x="2717306" y="1945823"/>
                      </a:lnTo>
                      <a:lnTo>
                        <a:pt x="2763896" y="1922527"/>
                      </a:lnTo>
                      <a:lnTo>
                        <a:pt x="2810486" y="1899233"/>
                      </a:lnTo>
                      <a:lnTo>
                        <a:pt x="2854336" y="1873197"/>
                      </a:lnTo>
                      <a:lnTo>
                        <a:pt x="2894074" y="1843051"/>
                      </a:lnTo>
                      <a:lnTo>
                        <a:pt x="2935183" y="1814274"/>
                      </a:lnTo>
                      <a:lnTo>
                        <a:pt x="2970811" y="1784127"/>
                      </a:lnTo>
                      <a:lnTo>
                        <a:pt x="3043437" y="1715613"/>
                      </a:lnTo>
                      <a:lnTo>
                        <a:pt x="3103730" y="1641616"/>
                      </a:lnTo>
                      <a:lnTo>
                        <a:pt x="3157172" y="1562139"/>
                      </a:lnTo>
                      <a:lnTo>
                        <a:pt x="3201022" y="1477181"/>
                      </a:lnTo>
                      <a:lnTo>
                        <a:pt x="3236649" y="1388112"/>
                      </a:lnTo>
                      <a:lnTo>
                        <a:pt x="3265426" y="1299042"/>
                      </a:lnTo>
                      <a:lnTo>
                        <a:pt x="3281870" y="1205862"/>
                      </a:lnTo>
                      <a:lnTo>
                        <a:pt x="3292832" y="1111312"/>
                      </a:lnTo>
                      <a:lnTo>
                        <a:pt x="3292832" y="1016761"/>
                      </a:lnTo>
                      <a:lnTo>
                        <a:pt x="3281870" y="920840"/>
                      </a:lnTo>
                      <a:lnTo>
                        <a:pt x="3265426" y="824919"/>
                      </a:lnTo>
                      <a:lnTo>
                        <a:pt x="3235280" y="733109"/>
                      </a:lnTo>
                      <a:lnTo>
                        <a:pt x="3196911" y="642670"/>
                      </a:lnTo>
                      <a:lnTo>
                        <a:pt x="3146210" y="554971"/>
                      </a:lnTo>
                      <a:lnTo>
                        <a:pt x="3117433" y="512491"/>
                      </a:lnTo>
                      <a:lnTo>
                        <a:pt x="3087287" y="470012"/>
                      </a:lnTo>
                      <a:lnTo>
                        <a:pt x="3051659" y="430274"/>
                      </a:lnTo>
                      <a:lnTo>
                        <a:pt x="3016031" y="390535"/>
                      </a:lnTo>
                      <a:lnTo>
                        <a:pt x="2976292" y="352166"/>
                      </a:lnTo>
                      <a:lnTo>
                        <a:pt x="2933814" y="317909"/>
                      </a:lnTo>
                      <a:lnTo>
                        <a:pt x="2888593" y="280911"/>
                      </a:lnTo>
                      <a:lnTo>
                        <a:pt x="2842003" y="248024"/>
                      </a:lnTo>
                      <a:lnTo>
                        <a:pt x="2789932" y="217877"/>
                      </a:lnTo>
                      <a:lnTo>
                        <a:pt x="2736490" y="186361"/>
                      </a:lnTo>
                      <a:lnTo>
                        <a:pt x="2680308" y="157584"/>
                      </a:lnTo>
                      <a:lnTo>
                        <a:pt x="2622755" y="132919"/>
                      </a:lnTo>
                      <a:lnTo>
                        <a:pt x="2559721" y="109624"/>
                      </a:lnTo>
                      <a:lnTo>
                        <a:pt x="2493947" y="86329"/>
                      </a:lnTo>
                      <a:lnTo>
                        <a:pt x="2428172" y="67145"/>
                      </a:lnTo>
                      <a:lnTo>
                        <a:pt x="2356917" y="47961"/>
                      </a:lnTo>
                      <a:lnTo>
                        <a:pt x="2282921" y="34258"/>
                      </a:lnTo>
                      <a:lnTo>
                        <a:pt x="2206184" y="21925"/>
                      </a:lnTo>
                      <a:lnTo>
                        <a:pt x="2128077" y="12333"/>
                      </a:lnTo>
                      <a:lnTo>
                        <a:pt x="2043118" y="4111"/>
                      </a:lnTo>
                      <a:lnTo>
                        <a:pt x="1958159" y="1371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30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7182" name="Textfeld 14"/>
              <p:cNvSpPr txBox="1">
                <a:spLocks noChangeArrowheads="1"/>
              </p:cNvSpPr>
              <p:nvPr/>
            </p:nvSpPr>
            <p:spPr bwMode="auto">
              <a:xfrm>
                <a:off x="1767824" y="3556000"/>
                <a:ext cx="3312727" cy="707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Mein Geburtstag</a:t>
                </a:r>
              </a:p>
              <a:p>
                <a:pPr algn="ctr"/>
                <a:r>
                  <a:rPr lang="de-DE" sz="2000" b="1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ist im ...</a:t>
                </a:r>
                <a:endParaRPr lang="de-DE" sz="2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7172" name="Gruppieren 23"/>
          <p:cNvGrpSpPr>
            <a:grpSpLocks/>
          </p:cNvGrpSpPr>
          <p:nvPr/>
        </p:nvGrpSpPr>
        <p:grpSpPr bwMode="auto">
          <a:xfrm>
            <a:off x="4457700" y="1003300"/>
            <a:ext cx="7618413" cy="6570663"/>
            <a:chOff x="4457700" y="1003300"/>
            <a:chExt cx="7618272" cy="6570471"/>
          </a:xfrm>
        </p:grpSpPr>
        <p:pic>
          <p:nvPicPr>
            <p:cNvPr id="7173" name="Grafik 17" descr="Franzi_1 Kopie.gif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6800" y="3765550"/>
              <a:ext cx="3027426" cy="38082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174" name="Gruppieren 22"/>
            <p:cNvGrpSpPr>
              <a:grpSpLocks/>
            </p:cNvGrpSpPr>
            <p:nvPr/>
          </p:nvGrpSpPr>
          <p:grpSpPr bwMode="auto">
            <a:xfrm>
              <a:off x="4457700" y="1003300"/>
              <a:ext cx="7618272" cy="3224181"/>
              <a:chOff x="4457700" y="1003300"/>
              <a:chExt cx="7618272" cy="3224181"/>
            </a:xfrm>
          </p:grpSpPr>
          <p:grpSp>
            <p:nvGrpSpPr>
              <p:cNvPr id="7175" name="Gruppieren 20"/>
              <p:cNvGrpSpPr>
                <a:grpSpLocks/>
              </p:cNvGrpSpPr>
              <p:nvPr/>
            </p:nvGrpSpPr>
            <p:grpSpPr bwMode="auto">
              <a:xfrm>
                <a:off x="6635436" y="1003300"/>
                <a:ext cx="3163603" cy="3224181"/>
                <a:chOff x="6635436" y="1003300"/>
                <a:chExt cx="3163603" cy="3224181"/>
              </a:xfrm>
            </p:grpSpPr>
            <p:sp>
              <p:nvSpPr>
                <p:cNvPr id="19" name="Freihandform 18"/>
                <p:cNvSpPr/>
                <p:nvPr/>
              </p:nvSpPr>
              <p:spPr>
                <a:xfrm>
                  <a:off x="6635710" y="1003300"/>
                  <a:ext cx="3163829" cy="3224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3603" h="3224181">
                      <a:moveTo>
                        <a:pt x="1881306" y="1316"/>
                      </a:moveTo>
                      <a:lnTo>
                        <a:pt x="1963388" y="5120"/>
                      </a:lnTo>
                      <a:lnTo>
                        <a:pt x="2043569" y="12143"/>
                      </a:lnTo>
                      <a:lnTo>
                        <a:pt x="2119797" y="21654"/>
                      </a:lnTo>
                      <a:lnTo>
                        <a:pt x="2193539" y="33359"/>
                      </a:lnTo>
                      <a:lnTo>
                        <a:pt x="2264649" y="47990"/>
                      </a:lnTo>
                      <a:lnTo>
                        <a:pt x="2332684" y="64816"/>
                      </a:lnTo>
                      <a:lnTo>
                        <a:pt x="2397501" y="83252"/>
                      </a:lnTo>
                      <a:lnTo>
                        <a:pt x="2459539" y="104468"/>
                      </a:lnTo>
                      <a:lnTo>
                        <a:pt x="2519235" y="128170"/>
                      </a:lnTo>
                      <a:lnTo>
                        <a:pt x="2575859" y="153191"/>
                      </a:lnTo>
                      <a:lnTo>
                        <a:pt x="2630288" y="180112"/>
                      </a:lnTo>
                      <a:lnTo>
                        <a:pt x="2680765" y="208936"/>
                      </a:lnTo>
                      <a:lnTo>
                        <a:pt x="2729635" y="239077"/>
                      </a:lnTo>
                      <a:lnTo>
                        <a:pt x="2775138" y="271120"/>
                      </a:lnTo>
                      <a:lnTo>
                        <a:pt x="2818739" y="305065"/>
                      </a:lnTo>
                      <a:lnTo>
                        <a:pt x="2859122" y="339741"/>
                      </a:lnTo>
                      <a:lnTo>
                        <a:pt x="2896871" y="376320"/>
                      </a:lnTo>
                      <a:lnTo>
                        <a:pt x="2932279" y="414069"/>
                      </a:lnTo>
                      <a:lnTo>
                        <a:pt x="2964908" y="452403"/>
                      </a:lnTo>
                      <a:lnTo>
                        <a:pt x="2995049" y="492786"/>
                      </a:lnTo>
                      <a:lnTo>
                        <a:pt x="3022701" y="533314"/>
                      </a:lnTo>
                      <a:lnTo>
                        <a:pt x="3070108" y="617885"/>
                      </a:lnTo>
                      <a:lnTo>
                        <a:pt x="3108002" y="704941"/>
                      </a:lnTo>
                      <a:lnTo>
                        <a:pt x="3136095" y="794193"/>
                      </a:lnTo>
                      <a:lnTo>
                        <a:pt x="3154676" y="885201"/>
                      </a:lnTo>
                      <a:lnTo>
                        <a:pt x="3163602" y="976793"/>
                      </a:lnTo>
                      <a:lnTo>
                        <a:pt x="3163602" y="1067947"/>
                      </a:lnTo>
                      <a:lnTo>
                        <a:pt x="3154676" y="1158808"/>
                      </a:lnTo>
                      <a:lnTo>
                        <a:pt x="3136826" y="1248060"/>
                      </a:lnTo>
                      <a:lnTo>
                        <a:pt x="3110490" y="1335264"/>
                      </a:lnTo>
                      <a:lnTo>
                        <a:pt x="3075960" y="1419833"/>
                      </a:lnTo>
                      <a:lnTo>
                        <a:pt x="3032798" y="1500598"/>
                      </a:lnTo>
                      <a:lnTo>
                        <a:pt x="2981587" y="1576828"/>
                      </a:lnTo>
                      <a:lnTo>
                        <a:pt x="2922623" y="1647937"/>
                      </a:lnTo>
                      <a:lnTo>
                        <a:pt x="2855172" y="1713926"/>
                      </a:lnTo>
                      <a:lnTo>
                        <a:pt x="2819472" y="1744065"/>
                      </a:lnTo>
                      <a:lnTo>
                        <a:pt x="2780845" y="1772889"/>
                      </a:lnTo>
                      <a:lnTo>
                        <a:pt x="2741193" y="1799812"/>
                      </a:lnTo>
                      <a:lnTo>
                        <a:pt x="2699494" y="1825416"/>
                      </a:lnTo>
                      <a:lnTo>
                        <a:pt x="2655892" y="1848534"/>
                      </a:lnTo>
                      <a:lnTo>
                        <a:pt x="2610388" y="1869749"/>
                      </a:lnTo>
                      <a:lnTo>
                        <a:pt x="2563569" y="1888185"/>
                      </a:lnTo>
                      <a:lnTo>
                        <a:pt x="2514845" y="1905011"/>
                      </a:lnTo>
                      <a:lnTo>
                        <a:pt x="2464220" y="1919789"/>
                      </a:lnTo>
                      <a:lnTo>
                        <a:pt x="2411548" y="1931348"/>
                      </a:lnTo>
                      <a:lnTo>
                        <a:pt x="2357851" y="1940858"/>
                      </a:lnTo>
                      <a:lnTo>
                        <a:pt x="2302544" y="1947881"/>
                      </a:lnTo>
                      <a:lnTo>
                        <a:pt x="2245482" y="1951832"/>
                      </a:lnTo>
                      <a:lnTo>
                        <a:pt x="2186517" y="1953733"/>
                      </a:lnTo>
                      <a:lnTo>
                        <a:pt x="2192223" y="2045911"/>
                      </a:lnTo>
                      <a:lnTo>
                        <a:pt x="2187834" y="2140285"/>
                      </a:lnTo>
                      <a:lnTo>
                        <a:pt x="2174373" y="2235681"/>
                      </a:lnTo>
                      <a:lnTo>
                        <a:pt x="2152572" y="2330493"/>
                      </a:lnTo>
                      <a:lnTo>
                        <a:pt x="2123017" y="2425451"/>
                      </a:lnTo>
                      <a:lnTo>
                        <a:pt x="2085853" y="2519093"/>
                      </a:lnTo>
                      <a:lnTo>
                        <a:pt x="2042251" y="2609954"/>
                      </a:lnTo>
                      <a:lnTo>
                        <a:pt x="1992944" y="2698473"/>
                      </a:lnTo>
                      <a:lnTo>
                        <a:pt x="1937782" y="2783627"/>
                      </a:lnTo>
                      <a:lnTo>
                        <a:pt x="1878672" y="2865126"/>
                      </a:lnTo>
                      <a:lnTo>
                        <a:pt x="1815319" y="2941355"/>
                      </a:lnTo>
                      <a:lnTo>
                        <a:pt x="1748599" y="3011878"/>
                      </a:lnTo>
                      <a:lnTo>
                        <a:pt x="1679393" y="3076110"/>
                      </a:lnTo>
                      <a:lnTo>
                        <a:pt x="1608137" y="3133027"/>
                      </a:lnTo>
                      <a:lnTo>
                        <a:pt x="1535713" y="3183065"/>
                      </a:lnTo>
                      <a:lnTo>
                        <a:pt x="1462554" y="3224180"/>
                      </a:lnTo>
                      <a:lnTo>
                        <a:pt x="1532492" y="3117810"/>
                      </a:lnTo>
                      <a:lnTo>
                        <a:pt x="1595408" y="3017000"/>
                      </a:lnTo>
                      <a:lnTo>
                        <a:pt x="1651741" y="2922920"/>
                      </a:lnTo>
                      <a:lnTo>
                        <a:pt x="1701047" y="2833082"/>
                      </a:lnTo>
                      <a:lnTo>
                        <a:pt x="1744210" y="2748513"/>
                      </a:lnTo>
                      <a:lnTo>
                        <a:pt x="1780641" y="2667748"/>
                      </a:lnTo>
                      <a:lnTo>
                        <a:pt x="1810197" y="2590201"/>
                      </a:lnTo>
                      <a:lnTo>
                        <a:pt x="1833902" y="2515873"/>
                      </a:lnTo>
                      <a:lnTo>
                        <a:pt x="1850579" y="2443448"/>
                      </a:lnTo>
                      <a:lnTo>
                        <a:pt x="1861407" y="2372925"/>
                      </a:lnTo>
                      <a:lnTo>
                        <a:pt x="1865944" y="2303717"/>
                      </a:lnTo>
                      <a:lnTo>
                        <a:pt x="1863894" y="2234364"/>
                      </a:lnTo>
                      <a:lnTo>
                        <a:pt x="1856286" y="2165889"/>
                      </a:lnTo>
                      <a:lnTo>
                        <a:pt x="1842241" y="2096683"/>
                      </a:lnTo>
                      <a:lnTo>
                        <a:pt x="1821757" y="2025427"/>
                      </a:lnTo>
                      <a:lnTo>
                        <a:pt x="1795419" y="1953733"/>
                      </a:lnTo>
                      <a:lnTo>
                        <a:pt x="1683051" y="1951832"/>
                      </a:lnTo>
                      <a:lnTo>
                        <a:pt x="1574194" y="1947881"/>
                      </a:lnTo>
                      <a:lnTo>
                        <a:pt x="1468994" y="1940858"/>
                      </a:lnTo>
                      <a:lnTo>
                        <a:pt x="1367012" y="1931348"/>
                      </a:lnTo>
                      <a:lnTo>
                        <a:pt x="1269714" y="1919789"/>
                      </a:lnTo>
                      <a:lnTo>
                        <a:pt x="1175342" y="1905011"/>
                      </a:lnTo>
                      <a:lnTo>
                        <a:pt x="1084919" y="1888185"/>
                      </a:lnTo>
                      <a:lnTo>
                        <a:pt x="997715" y="1869749"/>
                      </a:lnTo>
                      <a:lnTo>
                        <a:pt x="915048" y="1848534"/>
                      </a:lnTo>
                      <a:lnTo>
                        <a:pt x="835452" y="1825416"/>
                      </a:lnTo>
                      <a:lnTo>
                        <a:pt x="759809" y="1799812"/>
                      </a:lnTo>
                      <a:lnTo>
                        <a:pt x="687383" y="1772889"/>
                      </a:lnTo>
                      <a:lnTo>
                        <a:pt x="618762" y="1744065"/>
                      </a:lnTo>
                      <a:lnTo>
                        <a:pt x="554092" y="1713926"/>
                      </a:lnTo>
                      <a:lnTo>
                        <a:pt x="492493" y="1681882"/>
                      </a:lnTo>
                      <a:lnTo>
                        <a:pt x="435285" y="1647937"/>
                      </a:lnTo>
                      <a:lnTo>
                        <a:pt x="380856" y="1613260"/>
                      </a:lnTo>
                      <a:lnTo>
                        <a:pt x="330816" y="1576828"/>
                      </a:lnTo>
                      <a:lnTo>
                        <a:pt x="284142" y="1539079"/>
                      </a:lnTo>
                      <a:lnTo>
                        <a:pt x="240541" y="1500598"/>
                      </a:lnTo>
                      <a:lnTo>
                        <a:pt x="200744" y="1460215"/>
                      </a:lnTo>
                      <a:lnTo>
                        <a:pt x="164896" y="1419833"/>
                      </a:lnTo>
                      <a:lnTo>
                        <a:pt x="132853" y="1378134"/>
                      </a:lnTo>
                      <a:lnTo>
                        <a:pt x="103883" y="1335264"/>
                      </a:lnTo>
                      <a:lnTo>
                        <a:pt x="78278" y="1292247"/>
                      </a:lnTo>
                      <a:lnTo>
                        <a:pt x="56478" y="1248060"/>
                      </a:lnTo>
                      <a:lnTo>
                        <a:pt x="38481" y="1203727"/>
                      </a:lnTo>
                      <a:lnTo>
                        <a:pt x="23703" y="1158808"/>
                      </a:lnTo>
                      <a:lnTo>
                        <a:pt x="12145" y="1113304"/>
                      </a:lnTo>
                      <a:lnTo>
                        <a:pt x="4536" y="1067947"/>
                      </a:lnTo>
                      <a:lnTo>
                        <a:pt x="733" y="1022297"/>
                      </a:lnTo>
                      <a:lnTo>
                        <a:pt x="0" y="976793"/>
                      </a:lnTo>
                      <a:lnTo>
                        <a:pt x="2488" y="930704"/>
                      </a:lnTo>
                      <a:lnTo>
                        <a:pt x="8925" y="885201"/>
                      </a:lnTo>
                      <a:lnTo>
                        <a:pt x="19314" y="839697"/>
                      </a:lnTo>
                      <a:lnTo>
                        <a:pt x="32775" y="794193"/>
                      </a:lnTo>
                      <a:lnTo>
                        <a:pt x="49307" y="749275"/>
                      </a:lnTo>
                      <a:lnTo>
                        <a:pt x="69939" y="704941"/>
                      </a:lnTo>
                      <a:lnTo>
                        <a:pt x="93642" y="660901"/>
                      </a:lnTo>
                      <a:lnTo>
                        <a:pt x="120562" y="617885"/>
                      </a:lnTo>
                      <a:lnTo>
                        <a:pt x="151290" y="575600"/>
                      </a:lnTo>
                      <a:lnTo>
                        <a:pt x="185966" y="533314"/>
                      </a:lnTo>
                      <a:lnTo>
                        <a:pt x="223130" y="492786"/>
                      </a:lnTo>
                      <a:lnTo>
                        <a:pt x="264097" y="452403"/>
                      </a:lnTo>
                      <a:lnTo>
                        <a:pt x="308431" y="414069"/>
                      </a:lnTo>
                      <a:lnTo>
                        <a:pt x="356568" y="376320"/>
                      </a:lnTo>
                      <a:lnTo>
                        <a:pt x="407778" y="339741"/>
                      </a:lnTo>
                      <a:lnTo>
                        <a:pt x="462352" y="305065"/>
                      </a:lnTo>
                      <a:lnTo>
                        <a:pt x="520586" y="271120"/>
                      </a:lnTo>
                      <a:lnTo>
                        <a:pt x="582183" y="239077"/>
                      </a:lnTo>
                      <a:lnTo>
                        <a:pt x="647000" y="208936"/>
                      </a:lnTo>
                      <a:lnTo>
                        <a:pt x="715622" y="180112"/>
                      </a:lnTo>
                      <a:lnTo>
                        <a:pt x="786878" y="153191"/>
                      </a:lnTo>
                      <a:lnTo>
                        <a:pt x="861790" y="128170"/>
                      </a:lnTo>
                      <a:lnTo>
                        <a:pt x="940068" y="104468"/>
                      </a:lnTo>
                      <a:lnTo>
                        <a:pt x="1022149" y="83252"/>
                      </a:lnTo>
                      <a:lnTo>
                        <a:pt x="1107305" y="64816"/>
                      </a:lnTo>
                      <a:lnTo>
                        <a:pt x="1195240" y="47990"/>
                      </a:lnTo>
                      <a:lnTo>
                        <a:pt x="1286978" y="33359"/>
                      </a:lnTo>
                      <a:lnTo>
                        <a:pt x="1382522" y="21654"/>
                      </a:lnTo>
                      <a:lnTo>
                        <a:pt x="1480552" y="12143"/>
                      </a:lnTo>
                      <a:lnTo>
                        <a:pt x="1582533" y="5120"/>
                      </a:lnTo>
                      <a:lnTo>
                        <a:pt x="1687000" y="1316"/>
                      </a:lnTo>
                      <a:lnTo>
                        <a:pt x="1795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0" name="Freihandform 19"/>
                <p:cNvSpPr/>
                <p:nvPr/>
              </p:nvSpPr>
              <p:spPr>
                <a:xfrm>
                  <a:off x="6635710" y="1003300"/>
                  <a:ext cx="3163829" cy="3222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3309" h="3223303">
                      <a:moveTo>
                        <a:pt x="1795273" y="0"/>
                      </a:moveTo>
                      <a:lnTo>
                        <a:pt x="1687000" y="1463"/>
                      </a:lnTo>
                      <a:lnTo>
                        <a:pt x="1583118" y="4389"/>
                      </a:lnTo>
                      <a:lnTo>
                        <a:pt x="1480698" y="11705"/>
                      </a:lnTo>
                      <a:lnTo>
                        <a:pt x="1382667" y="21947"/>
                      </a:lnTo>
                      <a:lnTo>
                        <a:pt x="1287564" y="33652"/>
                      </a:lnTo>
                      <a:lnTo>
                        <a:pt x="1195386" y="46820"/>
                      </a:lnTo>
                      <a:lnTo>
                        <a:pt x="1107597" y="64378"/>
                      </a:lnTo>
                      <a:lnTo>
                        <a:pt x="1022736" y="83399"/>
                      </a:lnTo>
                      <a:lnTo>
                        <a:pt x="939336" y="105346"/>
                      </a:lnTo>
                      <a:lnTo>
                        <a:pt x="861790" y="128756"/>
                      </a:lnTo>
                      <a:lnTo>
                        <a:pt x="787169" y="152166"/>
                      </a:lnTo>
                      <a:lnTo>
                        <a:pt x="715476" y="179966"/>
                      </a:lnTo>
                      <a:lnTo>
                        <a:pt x="646708" y="209229"/>
                      </a:lnTo>
                      <a:lnTo>
                        <a:pt x="582330" y="238492"/>
                      </a:lnTo>
                      <a:lnTo>
                        <a:pt x="520878" y="270681"/>
                      </a:lnTo>
                      <a:lnTo>
                        <a:pt x="463815" y="305796"/>
                      </a:lnTo>
                      <a:lnTo>
                        <a:pt x="406753" y="339448"/>
                      </a:lnTo>
                      <a:lnTo>
                        <a:pt x="355543" y="376027"/>
                      </a:lnTo>
                      <a:lnTo>
                        <a:pt x="308723" y="414069"/>
                      </a:lnTo>
                      <a:lnTo>
                        <a:pt x="264828" y="452110"/>
                      </a:lnTo>
                      <a:lnTo>
                        <a:pt x="223860" y="493078"/>
                      </a:lnTo>
                      <a:lnTo>
                        <a:pt x="187282" y="534046"/>
                      </a:lnTo>
                      <a:lnTo>
                        <a:pt x="150704" y="575014"/>
                      </a:lnTo>
                      <a:lnTo>
                        <a:pt x="119978" y="617446"/>
                      </a:lnTo>
                      <a:lnTo>
                        <a:pt x="93642" y="661340"/>
                      </a:lnTo>
                      <a:lnTo>
                        <a:pt x="70231" y="705234"/>
                      </a:lnTo>
                      <a:lnTo>
                        <a:pt x="49748" y="749128"/>
                      </a:lnTo>
                      <a:lnTo>
                        <a:pt x="32190" y="793022"/>
                      </a:lnTo>
                      <a:lnTo>
                        <a:pt x="19021" y="839843"/>
                      </a:lnTo>
                      <a:lnTo>
                        <a:pt x="8779" y="885201"/>
                      </a:lnTo>
                      <a:lnTo>
                        <a:pt x="2927" y="930558"/>
                      </a:lnTo>
                      <a:lnTo>
                        <a:pt x="0" y="977378"/>
                      </a:lnTo>
                      <a:lnTo>
                        <a:pt x="0" y="1022736"/>
                      </a:lnTo>
                      <a:lnTo>
                        <a:pt x="4389" y="1068093"/>
                      </a:lnTo>
                      <a:lnTo>
                        <a:pt x="11705" y="1114914"/>
                      </a:lnTo>
                      <a:lnTo>
                        <a:pt x="23411" y="1158808"/>
                      </a:lnTo>
                      <a:lnTo>
                        <a:pt x="39505" y="1204165"/>
                      </a:lnTo>
                      <a:lnTo>
                        <a:pt x="55599" y="1248060"/>
                      </a:lnTo>
                      <a:lnTo>
                        <a:pt x="77547" y="1291954"/>
                      </a:lnTo>
                      <a:lnTo>
                        <a:pt x="103883" y="1334385"/>
                      </a:lnTo>
                      <a:lnTo>
                        <a:pt x="131683" y="1378280"/>
                      </a:lnTo>
                      <a:lnTo>
                        <a:pt x="163873" y="1419247"/>
                      </a:lnTo>
                      <a:lnTo>
                        <a:pt x="200451" y="1460215"/>
                      </a:lnTo>
                      <a:lnTo>
                        <a:pt x="241418" y="1501183"/>
                      </a:lnTo>
                      <a:lnTo>
                        <a:pt x="285312" y="1539225"/>
                      </a:lnTo>
                      <a:lnTo>
                        <a:pt x="330669" y="1577267"/>
                      </a:lnTo>
                      <a:lnTo>
                        <a:pt x="381879" y="1612382"/>
                      </a:lnTo>
                      <a:lnTo>
                        <a:pt x="436016" y="1648961"/>
                      </a:lnTo>
                      <a:lnTo>
                        <a:pt x="491615" y="1682613"/>
                      </a:lnTo>
                      <a:lnTo>
                        <a:pt x="554531" y="1714802"/>
                      </a:lnTo>
                      <a:lnTo>
                        <a:pt x="618908" y="1744065"/>
                      </a:lnTo>
                      <a:lnTo>
                        <a:pt x="687676" y="1771865"/>
                      </a:lnTo>
                      <a:lnTo>
                        <a:pt x="759370" y="1799664"/>
                      </a:lnTo>
                      <a:lnTo>
                        <a:pt x="836917" y="1824538"/>
                      </a:lnTo>
                      <a:lnTo>
                        <a:pt x="914462" y="1847948"/>
                      </a:lnTo>
                      <a:lnTo>
                        <a:pt x="997862" y="1869895"/>
                      </a:lnTo>
                      <a:lnTo>
                        <a:pt x="1085650" y="1887453"/>
                      </a:lnTo>
                      <a:lnTo>
                        <a:pt x="1176365" y="1905011"/>
                      </a:lnTo>
                      <a:lnTo>
                        <a:pt x="1268542" y="1919642"/>
                      </a:lnTo>
                      <a:lnTo>
                        <a:pt x="1368036" y="1931347"/>
                      </a:lnTo>
                      <a:lnTo>
                        <a:pt x="1468993" y="1940126"/>
                      </a:lnTo>
                      <a:lnTo>
                        <a:pt x="1574338" y="1948905"/>
                      </a:lnTo>
                      <a:lnTo>
                        <a:pt x="1682611" y="1951831"/>
                      </a:lnTo>
                      <a:lnTo>
                        <a:pt x="1795273" y="1953294"/>
                      </a:lnTo>
                      <a:lnTo>
                        <a:pt x="1821609" y="2024988"/>
                      </a:lnTo>
                      <a:lnTo>
                        <a:pt x="1842093" y="2096682"/>
                      </a:lnTo>
                      <a:lnTo>
                        <a:pt x="1855261" y="2165450"/>
                      </a:lnTo>
                      <a:lnTo>
                        <a:pt x="1864041" y="2235681"/>
                      </a:lnTo>
                      <a:lnTo>
                        <a:pt x="1865504" y="2302985"/>
                      </a:lnTo>
                      <a:lnTo>
                        <a:pt x="1861114" y="2373216"/>
                      </a:lnTo>
                      <a:lnTo>
                        <a:pt x="1850872" y="2443447"/>
                      </a:lnTo>
                      <a:lnTo>
                        <a:pt x="1833314" y="2516604"/>
                      </a:lnTo>
                      <a:lnTo>
                        <a:pt x="1809904" y="2589761"/>
                      </a:lnTo>
                      <a:lnTo>
                        <a:pt x="1780641" y="2667308"/>
                      </a:lnTo>
                      <a:lnTo>
                        <a:pt x="1744063" y="2749243"/>
                      </a:lnTo>
                      <a:lnTo>
                        <a:pt x="1701631" y="2834106"/>
                      </a:lnTo>
                      <a:lnTo>
                        <a:pt x="1651886" y="2923357"/>
                      </a:lnTo>
                      <a:lnTo>
                        <a:pt x="1594822" y="3016999"/>
                      </a:lnTo>
                      <a:lnTo>
                        <a:pt x="1531908" y="3116492"/>
                      </a:lnTo>
                      <a:lnTo>
                        <a:pt x="1461677" y="3223302"/>
                      </a:lnTo>
                      <a:lnTo>
                        <a:pt x="1534834" y="3183797"/>
                      </a:lnTo>
                      <a:lnTo>
                        <a:pt x="1607991" y="3132587"/>
                      </a:lnTo>
                      <a:lnTo>
                        <a:pt x="1679685" y="3076988"/>
                      </a:lnTo>
                      <a:lnTo>
                        <a:pt x="1748452" y="3012609"/>
                      </a:lnTo>
                      <a:lnTo>
                        <a:pt x="1815756" y="2940915"/>
                      </a:lnTo>
                      <a:lnTo>
                        <a:pt x="1878672" y="2864832"/>
                      </a:lnTo>
                      <a:lnTo>
                        <a:pt x="1937198" y="2782896"/>
                      </a:lnTo>
                      <a:lnTo>
                        <a:pt x="1992797" y="2698034"/>
                      </a:lnTo>
                      <a:lnTo>
                        <a:pt x="2042543" y="2610245"/>
                      </a:lnTo>
                      <a:lnTo>
                        <a:pt x="2086437" y="2518068"/>
                      </a:lnTo>
                      <a:lnTo>
                        <a:pt x="2123016" y="2425889"/>
                      </a:lnTo>
                      <a:lnTo>
                        <a:pt x="2152278" y="2330785"/>
                      </a:lnTo>
                      <a:lnTo>
                        <a:pt x="2174226" y="2235681"/>
                      </a:lnTo>
                      <a:lnTo>
                        <a:pt x="2188857" y="2140576"/>
                      </a:lnTo>
                      <a:lnTo>
                        <a:pt x="2191784" y="2045472"/>
                      </a:lnTo>
                      <a:lnTo>
                        <a:pt x="2187394" y="1953294"/>
                      </a:lnTo>
                      <a:lnTo>
                        <a:pt x="2245920" y="1951831"/>
                      </a:lnTo>
                      <a:lnTo>
                        <a:pt x="2301519" y="1948905"/>
                      </a:lnTo>
                      <a:lnTo>
                        <a:pt x="2358582" y="1940126"/>
                      </a:lnTo>
                      <a:lnTo>
                        <a:pt x="2411255" y="1931347"/>
                      </a:lnTo>
                      <a:lnTo>
                        <a:pt x="2465391" y="1919642"/>
                      </a:lnTo>
                      <a:lnTo>
                        <a:pt x="2513674" y="1905011"/>
                      </a:lnTo>
                      <a:lnTo>
                        <a:pt x="2563421" y="1887453"/>
                      </a:lnTo>
                      <a:lnTo>
                        <a:pt x="2610242" y="1869895"/>
                      </a:lnTo>
                      <a:lnTo>
                        <a:pt x="2655599" y="1847948"/>
                      </a:lnTo>
                      <a:lnTo>
                        <a:pt x="2699493" y="1824538"/>
                      </a:lnTo>
                      <a:lnTo>
                        <a:pt x="2741924" y="1799664"/>
                      </a:lnTo>
                      <a:lnTo>
                        <a:pt x="2779966" y="1771865"/>
                      </a:lnTo>
                      <a:lnTo>
                        <a:pt x="2819471" y="1744065"/>
                      </a:lnTo>
                      <a:lnTo>
                        <a:pt x="2854586" y="1714802"/>
                      </a:lnTo>
                      <a:lnTo>
                        <a:pt x="2923353" y="1648961"/>
                      </a:lnTo>
                      <a:lnTo>
                        <a:pt x="2981879" y="1577267"/>
                      </a:lnTo>
                      <a:lnTo>
                        <a:pt x="3033089" y="1501183"/>
                      </a:lnTo>
                      <a:lnTo>
                        <a:pt x="3075520" y="1419247"/>
                      </a:lnTo>
                      <a:lnTo>
                        <a:pt x="3109172" y="1334385"/>
                      </a:lnTo>
                      <a:lnTo>
                        <a:pt x="3136972" y="1248060"/>
                      </a:lnTo>
                      <a:lnTo>
                        <a:pt x="3153066" y="1158808"/>
                      </a:lnTo>
                      <a:lnTo>
                        <a:pt x="3163308" y="1068093"/>
                      </a:lnTo>
                      <a:lnTo>
                        <a:pt x="3163308" y="977378"/>
                      </a:lnTo>
                      <a:lnTo>
                        <a:pt x="3153066" y="885201"/>
                      </a:lnTo>
                      <a:lnTo>
                        <a:pt x="3136972" y="793022"/>
                      </a:lnTo>
                      <a:lnTo>
                        <a:pt x="3107709" y="705234"/>
                      </a:lnTo>
                      <a:lnTo>
                        <a:pt x="3071131" y="617446"/>
                      </a:lnTo>
                      <a:lnTo>
                        <a:pt x="3022847" y="534046"/>
                      </a:lnTo>
                      <a:lnTo>
                        <a:pt x="2995047" y="493078"/>
                      </a:lnTo>
                      <a:lnTo>
                        <a:pt x="2965784" y="452110"/>
                      </a:lnTo>
                      <a:lnTo>
                        <a:pt x="2932133" y="414069"/>
                      </a:lnTo>
                      <a:lnTo>
                        <a:pt x="2897017" y="376027"/>
                      </a:lnTo>
                      <a:lnTo>
                        <a:pt x="2858975" y="339448"/>
                      </a:lnTo>
                      <a:lnTo>
                        <a:pt x="2818007" y="305796"/>
                      </a:lnTo>
                      <a:lnTo>
                        <a:pt x="2775577" y="270681"/>
                      </a:lnTo>
                      <a:lnTo>
                        <a:pt x="2730218" y="238492"/>
                      </a:lnTo>
                      <a:lnTo>
                        <a:pt x="2680472" y="209229"/>
                      </a:lnTo>
                      <a:lnTo>
                        <a:pt x="2629262" y="179966"/>
                      </a:lnTo>
                      <a:lnTo>
                        <a:pt x="2575126" y="152166"/>
                      </a:lnTo>
                      <a:lnTo>
                        <a:pt x="2519527" y="128756"/>
                      </a:lnTo>
                      <a:lnTo>
                        <a:pt x="2459538" y="105346"/>
                      </a:lnTo>
                      <a:lnTo>
                        <a:pt x="2396623" y="83399"/>
                      </a:lnTo>
                      <a:lnTo>
                        <a:pt x="2332246" y="64378"/>
                      </a:lnTo>
                      <a:lnTo>
                        <a:pt x="2264940" y="46820"/>
                      </a:lnTo>
                      <a:lnTo>
                        <a:pt x="2193247" y="33652"/>
                      </a:lnTo>
                      <a:lnTo>
                        <a:pt x="2120090" y="21947"/>
                      </a:lnTo>
                      <a:lnTo>
                        <a:pt x="2044007" y="11705"/>
                      </a:lnTo>
                      <a:lnTo>
                        <a:pt x="1963534" y="4389"/>
                      </a:lnTo>
                      <a:lnTo>
                        <a:pt x="1881597" y="146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7176" name="Textfeld 21"/>
              <p:cNvSpPr txBox="1">
                <a:spLocks noChangeArrowheads="1"/>
              </p:cNvSpPr>
              <p:nvPr/>
            </p:nvSpPr>
            <p:spPr bwMode="auto">
              <a:xfrm>
                <a:off x="4457700" y="1524000"/>
                <a:ext cx="7618272" cy="707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Wann ist dein </a:t>
                </a:r>
              </a:p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Geburtstag?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7FFF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692283" y="1443766"/>
            <a:ext cx="8928992" cy="472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Geschichten von Felix &amp; 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</a:p>
          <a:p>
            <a:pPr>
              <a:lnSpc>
                <a:spcPct val="114000"/>
              </a:lnSpc>
            </a:pPr>
            <a:endParaRPr lang="de-DE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Felix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Frosch und Franzi Ente sind in England. Sie sind Freunde.</a:t>
            </a:r>
          </a:p>
          <a:p>
            <a:pPr>
              <a:lnSpc>
                <a:spcPct val="114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Briefkasten ist ihr Haus – im Frühling, im Sommer, im Herbst und im Winter.</a:t>
            </a:r>
          </a:p>
          <a:p>
            <a:pPr>
              <a:lnSpc>
                <a:spcPct val="114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Sommer ist es heiß. Felix und Franzi schwimmen.</a:t>
            </a:r>
          </a:p>
          <a:p>
            <a:pPr>
              <a:lnSpc>
                <a:spcPct val="114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Frühjahr ist es warm. Sie spielen Fußball.</a:t>
            </a:r>
          </a:p>
          <a:p>
            <a:pPr>
              <a:lnSpc>
                <a:spcPct val="114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Herbst 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regnet es.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malen den 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Regen.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Winter ist es kalt. Es schneit. Sie backen Kuchen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Lecker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8" name="Rechteck 17"/>
          <p:cNvSpPr/>
          <p:nvPr/>
        </p:nvSpPr>
        <p:spPr>
          <a:xfrm>
            <a:off x="692283" y="599471"/>
            <a:ext cx="273183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the text. 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86533" y="6951580"/>
            <a:ext cx="663835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England?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Felix und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Sommer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Frühling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Winter?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86533" y="6349814"/>
            <a:ext cx="4689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answer the questions?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7FFF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471488" y="1083494"/>
            <a:ext cx="892899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800" b="1" dirty="0" smtClean="0">
                <a:ea typeface="Verdana" pitchFamily="34" charset="0"/>
              </a:rPr>
              <a:t>Geschichten von Felix &amp; Franzi</a:t>
            </a:r>
          </a:p>
          <a:p>
            <a:pPr>
              <a:lnSpc>
                <a:spcPct val="200000"/>
              </a:lnSpc>
            </a:pPr>
            <a:r>
              <a:rPr lang="de-DE" sz="2800" dirty="0" smtClean="0">
                <a:ea typeface="Verdana" pitchFamily="34" charset="0"/>
              </a:rPr>
              <a:t>Felix </a:t>
            </a:r>
            <a:r>
              <a:rPr lang="de-DE" sz="2800" dirty="0">
                <a:ea typeface="Verdana" pitchFamily="34" charset="0"/>
              </a:rPr>
              <a:t>Frosch und Franzi Ente sind in England. Sie sind Freunde.</a:t>
            </a:r>
          </a:p>
          <a:p>
            <a:pPr>
              <a:lnSpc>
                <a:spcPct val="200000"/>
              </a:lnSpc>
            </a:pPr>
            <a:r>
              <a:rPr lang="de-DE" sz="2800" dirty="0">
                <a:ea typeface="Verdana" pitchFamily="34" charset="0"/>
              </a:rPr>
              <a:t>Der Briefkasten ist ihr Haus – im Frühling, im Sommer, im Herbst und im Winter.</a:t>
            </a:r>
          </a:p>
          <a:p>
            <a:pPr>
              <a:lnSpc>
                <a:spcPct val="200000"/>
              </a:lnSpc>
            </a:pPr>
            <a:r>
              <a:rPr lang="de-DE" sz="2800" dirty="0">
                <a:ea typeface="Verdana" pitchFamily="34" charset="0"/>
              </a:rPr>
              <a:t>Im Sommer ist es heiß. Felix und Franzi schwimmen.</a:t>
            </a:r>
          </a:p>
          <a:p>
            <a:pPr>
              <a:lnSpc>
                <a:spcPct val="200000"/>
              </a:lnSpc>
            </a:pPr>
            <a:r>
              <a:rPr lang="de-DE" sz="2800" dirty="0">
                <a:ea typeface="Verdana" pitchFamily="34" charset="0"/>
              </a:rPr>
              <a:t>Im Frühjahr ist es warm. Sie spielen Fußball.</a:t>
            </a:r>
          </a:p>
          <a:p>
            <a:pPr>
              <a:lnSpc>
                <a:spcPct val="200000"/>
              </a:lnSpc>
            </a:pPr>
            <a:r>
              <a:rPr lang="de-DE" sz="2800" dirty="0">
                <a:ea typeface="Verdana" pitchFamily="34" charset="0"/>
              </a:rPr>
              <a:t>Im Herbst </a:t>
            </a:r>
            <a:r>
              <a:rPr lang="de-DE" sz="2800" dirty="0" smtClean="0">
                <a:ea typeface="Verdana" pitchFamily="34" charset="0"/>
              </a:rPr>
              <a:t>regnet es. </a:t>
            </a:r>
            <a:r>
              <a:rPr lang="de-DE" sz="2800" dirty="0">
                <a:ea typeface="Verdana" pitchFamily="34" charset="0"/>
              </a:rPr>
              <a:t>Sie malen den </a:t>
            </a:r>
            <a:r>
              <a:rPr lang="de-DE" sz="2800" dirty="0" smtClean="0">
                <a:ea typeface="Verdana" pitchFamily="34" charset="0"/>
              </a:rPr>
              <a:t>Regen.</a:t>
            </a:r>
            <a:endParaRPr lang="de-DE" sz="2800" dirty="0">
              <a:ea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2800" dirty="0">
                <a:ea typeface="Verdana" pitchFamily="34" charset="0"/>
              </a:rPr>
              <a:t>Im Winter ist es kalt. Es schneit. Sie backen Kuchen</a:t>
            </a:r>
            <a:r>
              <a:rPr lang="de-DE" sz="2800" dirty="0" smtClean="0">
                <a:ea typeface="Verdana" pitchFamily="34" charset="0"/>
              </a:rPr>
              <a:t>. Lecker</a:t>
            </a:r>
            <a:r>
              <a:rPr lang="de-DE" sz="2800" dirty="0">
                <a:ea typeface="Verdana" pitchFamily="34" charset="0"/>
              </a:rPr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523427" y="447616"/>
            <a:ext cx="703269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write it down correctly. </a:t>
            </a:r>
          </a:p>
          <a:p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work in pairs and discuss the </a:t>
            </a:r>
            <a:r>
              <a:rPr lang="en-US" sz="20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spelling. 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F:\Clipart Sammlung Friede\Wiki Gifs\Felix und Franzi\Franzi sitzend Kop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889" y="2040700"/>
            <a:ext cx="936104" cy="842993"/>
          </a:xfrm>
          <a:prstGeom prst="rect">
            <a:avLst/>
          </a:prstGeom>
          <a:noFill/>
        </p:spPr>
      </p:pic>
      <p:pic>
        <p:nvPicPr>
          <p:cNvPr id="1028" name="Picture 4" descr="F:\Clipart Sammlung Friede\Wiki Gifs\Felix und Franzi\Felix Koffer Kop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600" y="2018151"/>
            <a:ext cx="1080120" cy="1011005"/>
          </a:xfrm>
          <a:prstGeom prst="rect">
            <a:avLst/>
          </a:prstGeom>
          <a:noFill/>
        </p:spPr>
      </p:pic>
      <p:pic>
        <p:nvPicPr>
          <p:cNvPr id="1029" name="Picture 5" descr="F:\Clipart Sammlung Friede\Wiki Gifs\Tätigkeiten\Fussball spielen Kopi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609" y="6170687"/>
            <a:ext cx="1256663" cy="1177503"/>
          </a:xfrm>
          <a:prstGeom prst="rect">
            <a:avLst/>
          </a:prstGeom>
          <a:noFill/>
        </p:spPr>
      </p:pic>
      <p:pic>
        <p:nvPicPr>
          <p:cNvPr id="1030" name="Picture 6" descr="F:\Clipart Sammlung Friede\Wiki Gifs\Tätigkeiten\Malen Kopie.gif"/>
          <p:cNvPicPr>
            <a:picLocks noChangeAspect="1" noChangeArrowheads="1"/>
          </p:cNvPicPr>
          <p:nvPr/>
        </p:nvPicPr>
        <p:blipFill>
          <a:blip r:embed="rId5" cstate="print"/>
          <a:srcRect r="24838"/>
          <a:stretch>
            <a:fillRect/>
          </a:stretch>
        </p:blipFill>
        <p:spPr bwMode="auto">
          <a:xfrm>
            <a:off x="4503936" y="6973928"/>
            <a:ext cx="847479" cy="1224136"/>
          </a:xfrm>
          <a:prstGeom prst="rect">
            <a:avLst/>
          </a:prstGeom>
          <a:noFill/>
        </p:spPr>
      </p:pic>
      <p:pic>
        <p:nvPicPr>
          <p:cNvPr id="1031" name="Picture 7" descr="F:\Clipart Sammlung Friede\Wiki Gifs\Tätigkeiten\Schwimmen Kopi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39" y="5403974"/>
            <a:ext cx="1620450" cy="864096"/>
          </a:xfrm>
          <a:prstGeom prst="rect">
            <a:avLst/>
          </a:prstGeom>
          <a:noFill/>
        </p:spPr>
      </p:pic>
      <p:pic>
        <p:nvPicPr>
          <p:cNvPr id="1032" name="Picture 8" descr="F:\Clipart Sammlung Friede\Wiki Gifs\Geburtstag\Kuchen Kopi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511" y="7990580"/>
            <a:ext cx="1054178" cy="869778"/>
          </a:xfrm>
          <a:prstGeom prst="rect">
            <a:avLst/>
          </a:prstGeom>
          <a:noFill/>
        </p:spPr>
      </p:pic>
      <p:pic>
        <p:nvPicPr>
          <p:cNvPr id="12" name="Grafik 11"/>
          <p:cNvPicPr/>
          <p:nvPr/>
        </p:nvPicPr>
        <p:blipFill rotWithShape="1">
          <a:blip r:embed="rId8" cstate="print"/>
          <a:srcRect l="40820" t="18552" r="11152" b="23984"/>
          <a:stretch/>
        </p:blipFill>
        <p:spPr bwMode="auto">
          <a:xfrm>
            <a:off x="3279800" y="5403974"/>
            <a:ext cx="864096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" descr="Fruehling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104" y="3653683"/>
            <a:ext cx="936104" cy="95820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Grafik 2" descr="Herbst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9560" y="4539878"/>
            <a:ext cx="936104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Grafik 3" descr="Sommer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8312" y="3675782"/>
            <a:ext cx="1008112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Grafik 4" descr="Winter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9167" y="4395862"/>
            <a:ext cx="865444" cy="86409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Grafik 17"/>
          <p:cNvPicPr/>
          <p:nvPr/>
        </p:nvPicPr>
        <p:blipFill rotWithShape="1">
          <a:blip r:embed="rId13" cstate="print"/>
          <a:srcRect l="59381" t="42663" r="18573" b="28620"/>
          <a:stretch/>
        </p:blipFill>
        <p:spPr bwMode="auto">
          <a:xfrm>
            <a:off x="2991768" y="8140278"/>
            <a:ext cx="864096" cy="8640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4" descr="Regen.jpg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7672" y="6988150"/>
            <a:ext cx="936104" cy="93610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Grafik 3" descr="Sommer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3536" y="5439499"/>
            <a:ext cx="1008112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Grafik 4" descr="Winter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0199" y="7969576"/>
            <a:ext cx="821529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Grafik 1" descr="Fruehling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4213" y="6327390"/>
            <a:ext cx="864096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Grafik 2" descr="Herbst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532" y="7236808"/>
            <a:ext cx="936104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7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r="25481"/>
          <a:stretch>
            <a:fillRect/>
          </a:stretch>
        </p:blipFill>
        <p:spPr>
          <a:xfrm>
            <a:off x="1765764" y="3606665"/>
            <a:ext cx="690871" cy="987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Grafik 5" descr="Schnee.jpg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07136" y="8183307"/>
            <a:ext cx="991495" cy="864096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3" name="Picture 9" descr="F:\Clipart Sammlung Friede\Wiki Gifs\Felix und Franzi\F+F Hände schüttelnd Kopie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188" y="2850351"/>
            <a:ext cx="1263576" cy="102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Benutzerdefiniert</PresentationFormat>
  <Paragraphs>78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Calibri</vt:lpstr>
      <vt:lpstr>Verdana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28</cp:revision>
  <dcterms:created xsi:type="dcterms:W3CDTF">2016-11-11T12:28:25Z</dcterms:created>
  <dcterms:modified xsi:type="dcterms:W3CDTF">2016-12-07T19:47:20Z</dcterms:modified>
</cp:coreProperties>
</file>