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dderich, Elisabeth [Extern]" userId="S::elisabeth.hedderich.extern@goethe.de::38bdc79d-7d0f-4ffd-8d0f-789167f191e7" providerId="AD" clId="Web-{092C44D8-BFE4-097A-8350-4B17904D8DA0}"/>
    <pc:docChg chg="modSld">
      <pc:chgData name="Hedderich, Elisabeth [Extern]" userId="S::elisabeth.hedderich.extern@goethe.de::38bdc79d-7d0f-4ffd-8d0f-789167f191e7" providerId="AD" clId="Web-{092C44D8-BFE4-097A-8350-4B17904D8DA0}" dt="2026-06-25T13:55:27.750" v="430" actId="20577"/>
      <pc:docMkLst>
        <pc:docMk/>
      </pc:docMkLst>
      <pc:sldChg chg="modSp">
        <pc:chgData name="Hedderich, Elisabeth [Extern]" userId="S::elisabeth.hedderich.extern@goethe.de::38bdc79d-7d0f-4ffd-8d0f-789167f191e7" providerId="AD" clId="Web-{092C44D8-BFE4-097A-8350-4B17904D8DA0}" dt="2026-06-25T12:48:09.448" v="59" actId="20577"/>
        <pc:sldMkLst>
          <pc:docMk/>
          <pc:sldMk cId="243236235" sldId="257"/>
        </pc:sldMkLst>
        <pc:spChg chg="mod">
          <ac:chgData name="Hedderich, Elisabeth [Extern]" userId="S::elisabeth.hedderich.extern@goethe.de::38bdc79d-7d0f-4ffd-8d0f-789167f191e7" providerId="AD" clId="Web-{092C44D8-BFE4-097A-8350-4B17904D8DA0}" dt="2026-06-25T12:42:24.569" v="13" actId="20577"/>
          <ac:spMkLst>
            <pc:docMk/>
            <pc:sldMk cId="243236235" sldId="257"/>
            <ac:spMk id="2" creationId="{34D13301-B66F-9871-CA50-6A44BBCBD012}"/>
          </ac:spMkLst>
        </pc:spChg>
        <pc:spChg chg="mod">
          <ac:chgData name="Hedderich, Elisabeth [Extern]" userId="S::elisabeth.hedderich.extern@goethe.de::38bdc79d-7d0f-4ffd-8d0f-789167f191e7" providerId="AD" clId="Web-{092C44D8-BFE4-097A-8350-4B17904D8DA0}" dt="2026-06-25T12:48:09.448" v="59" actId="20577"/>
          <ac:spMkLst>
            <pc:docMk/>
            <pc:sldMk cId="243236235" sldId="257"/>
            <ac:spMk id="3" creationId="{D5B40DD2-6ED9-99BD-D43E-1A0681B4D8D5}"/>
          </ac:spMkLst>
        </pc:spChg>
      </pc:sldChg>
      <pc:sldChg chg="modSp">
        <pc:chgData name="Hedderich, Elisabeth [Extern]" userId="S::elisabeth.hedderich.extern@goethe.de::38bdc79d-7d0f-4ffd-8d0f-789167f191e7" providerId="AD" clId="Web-{092C44D8-BFE4-097A-8350-4B17904D8DA0}" dt="2026-06-25T12:48:37.151" v="67" actId="20577"/>
        <pc:sldMkLst>
          <pc:docMk/>
          <pc:sldMk cId="2160250359" sldId="258"/>
        </pc:sldMkLst>
        <pc:spChg chg="mod">
          <ac:chgData name="Hedderich, Elisabeth [Extern]" userId="S::elisabeth.hedderich.extern@goethe.de::38bdc79d-7d0f-4ffd-8d0f-789167f191e7" providerId="AD" clId="Web-{092C44D8-BFE4-097A-8350-4B17904D8DA0}" dt="2026-06-25T12:43:53.101" v="25" actId="20577"/>
          <ac:spMkLst>
            <pc:docMk/>
            <pc:sldMk cId="2160250359" sldId="258"/>
            <ac:spMk id="2" creationId="{3EB2B4CE-ABC7-814C-5944-2C5454EEC4F3}"/>
          </ac:spMkLst>
        </pc:spChg>
        <pc:spChg chg="mod">
          <ac:chgData name="Hedderich, Elisabeth [Extern]" userId="S::elisabeth.hedderich.extern@goethe.de::38bdc79d-7d0f-4ffd-8d0f-789167f191e7" providerId="AD" clId="Web-{092C44D8-BFE4-097A-8350-4B17904D8DA0}" dt="2026-06-25T12:48:37.151" v="67" actId="20577"/>
          <ac:spMkLst>
            <pc:docMk/>
            <pc:sldMk cId="2160250359" sldId="258"/>
            <ac:spMk id="3" creationId="{20CB6B96-B097-9274-03A5-B61BD80AC57C}"/>
          </ac:spMkLst>
        </pc:spChg>
      </pc:sldChg>
      <pc:sldChg chg="modSp">
        <pc:chgData name="Hedderich, Elisabeth [Extern]" userId="S::elisabeth.hedderich.extern@goethe.de::38bdc79d-7d0f-4ffd-8d0f-789167f191e7" providerId="AD" clId="Web-{092C44D8-BFE4-097A-8350-4B17904D8DA0}" dt="2026-06-25T12:45:00.008" v="36" actId="20577"/>
        <pc:sldMkLst>
          <pc:docMk/>
          <pc:sldMk cId="2356656960" sldId="259"/>
        </pc:sldMkLst>
        <pc:spChg chg="mod">
          <ac:chgData name="Hedderich, Elisabeth [Extern]" userId="S::elisabeth.hedderich.extern@goethe.de::38bdc79d-7d0f-4ffd-8d0f-789167f191e7" providerId="AD" clId="Web-{092C44D8-BFE4-097A-8350-4B17904D8DA0}" dt="2026-06-25T12:44:14.992" v="33" actId="20577"/>
          <ac:spMkLst>
            <pc:docMk/>
            <pc:sldMk cId="2356656960" sldId="259"/>
            <ac:spMk id="2" creationId="{CB58ACC0-BEB2-BEFF-FF04-3623439AD8A6}"/>
          </ac:spMkLst>
        </pc:spChg>
        <pc:spChg chg="mod">
          <ac:chgData name="Hedderich, Elisabeth [Extern]" userId="S::elisabeth.hedderich.extern@goethe.de::38bdc79d-7d0f-4ffd-8d0f-789167f191e7" providerId="AD" clId="Web-{092C44D8-BFE4-097A-8350-4B17904D8DA0}" dt="2026-06-25T12:45:00.008" v="36" actId="20577"/>
          <ac:spMkLst>
            <pc:docMk/>
            <pc:sldMk cId="2356656960" sldId="259"/>
            <ac:spMk id="3" creationId="{F315F59B-65D8-12C6-B17F-A85717AE28D2}"/>
          </ac:spMkLst>
        </pc:spChg>
      </pc:sldChg>
      <pc:sldChg chg="addSp delSp modSp">
        <pc:chgData name="Hedderich, Elisabeth [Extern]" userId="S::elisabeth.hedderich.extern@goethe.de::38bdc79d-7d0f-4ffd-8d0f-789167f191e7" providerId="AD" clId="Web-{092C44D8-BFE4-097A-8350-4B17904D8DA0}" dt="2026-06-25T13:49:02.666" v="313" actId="1076"/>
        <pc:sldMkLst>
          <pc:docMk/>
          <pc:sldMk cId="2638432949" sldId="260"/>
        </pc:sldMkLst>
        <pc:spChg chg="mod">
          <ac:chgData name="Hedderich, Elisabeth [Extern]" userId="S::elisabeth.hedderich.extern@goethe.de::38bdc79d-7d0f-4ffd-8d0f-789167f191e7" providerId="AD" clId="Web-{092C44D8-BFE4-097A-8350-4B17904D8DA0}" dt="2026-06-25T12:52:06.684" v="109" actId="20577"/>
          <ac:spMkLst>
            <pc:docMk/>
            <pc:sldMk cId="2638432949" sldId="260"/>
            <ac:spMk id="2" creationId="{8A393633-14AD-21DA-C915-2974F347AD6C}"/>
          </ac:spMkLst>
        </pc:spChg>
        <pc:spChg chg="add mod">
          <ac:chgData name="Hedderich, Elisabeth [Extern]" userId="S::elisabeth.hedderich.extern@goethe.de::38bdc79d-7d0f-4ffd-8d0f-789167f191e7" providerId="AD" clId="Web-{092C44D8-BFE4-097A-8350-4B17904D8DA0}" dt="2026-06-25T13:49:02.666" v="313" actId="1076"/>
          <ac:spMkLst>
            <pc:docMk/>
            <pc:sldMk cId="2638432949" sldId="260"/>
            <ac:spMk id="6" creationId="{5E2F2EAA-1103-CA4C-6A3F-5A03CE077704}"/>
          </ac:spMkLst>
        </pc:spChg>
        <pc:picChg chg="mod">
          <ac:chgData name="Hedderich, Elisabeth [Extern]" userId="S::elisabeth.hedderich.extern@goethe.de::38bdc79d-7d0f-4ffd-8d0f-789167f191e7" providerId="AD" clId="Web-{092C44D8-BFE4-097A-8350-4B17904D8DA0}" dt="2026-06-25T13:48:43.259" v="311" actId="1076"/>
          <ac:picMkLst>
            <pc:docMk/>
            <pc:sldMk cId="2638432949" sldId="260"/>
            <ac:picMk id="5" creationId="{CCD5B01F-4B33-0EF2-B3B3-E1D2D42638FC}"/>
          </ac:picMkLst>
        </pc:picChg>
      </pc:sldChg>
      <pc:sldChg chg="modSp">
        <pc:chgData name="Hedderich, Elisabeth [Extern]" userId="S::elisabeth.hedderich.extern@goethe.de::38bdc79d-7d0f-4ffd-8d0f-789167f191e7" providerId="AD" clId="Web-{092C44D8-BFE4-097A-8350-4B17904D8DA0}" dt="2026-06-25T13:45:18.697" v="179" actId="20577"/>
        <pc:sldMkLst>
          <pc:docMk/>
          <pc:sldMk cId="1505143644" sldId="261"/>
        </pc:sldMkLst>
        <pc:spChg chg="mod">
          <ac:chgData name="Hedderich, Elisabeth [Extern]" userId="S::elisabeth.hedderich.extern@goethe.de::38bdc79d-7d0f-4ffd-8d0f-789167f191e7" providerId="AD" clId="Web-{092C44D8-BFE4-097A-8350-4B17904D8DA0}" dt="2026-06-25T12:52:00.012" v="107" actId="14100"/>
          <ac:spMkLst>
            <pc:docMk/>
            <pc:sldMk cId="1505143644" sldId="261"/>
            <ac:spMk id="2" creationId="{C6B3A18B-66DC-C95A-D750-9A48AC56255D}"/>
          </ac:spMkLst>
        </pc:spChg>
        <pc:spChg chg="mod">
          <ac:chgData name="Hedderich, Elisabeth [Extern]" userId="S::elisabeth.hedderich.extern@goethe.de::38bdc79d-7d0f-4ffd-8d0f-789167f191e7" providerId="AD" clId="Web-{092C44D8-BFE4-097A-8350-4B17904D8DA0}" dt="2026-06-25T13:45:18.697" v="179" actId="20577"/>
          <ac:spMkLst>
            <pc:docMk/>
            <pc:sldMk cId="1505143644" sldId="261"/>
            <ac:spMk id="3" creationId="{BF84B0E9-9C2E-4BE0-1580-F645FB55F270}"/>
          </ac:spMkLst>
        </pc:spChg>
      </pc:sldChg>
      <pc:sldChg chg="modSp">
        <pc:chgData name="Hedderich, Elisabeth [Extern]" userId="S::elisabeth.hedderich.extern@goethe.de::38bdc79d-7d0f-4ffd-8d0f-789167f191e7" providerId="AD" clId="Web-{092C44D8-BFE4-097A-8350-4B17904D8DA0}" dt="2026-06-25T13:50:00.687" v="321" actId="20577"/>
        <pc:sldMkLst>
          <pc:docMk/>
          <pc:sldMk cId="2099771897" sldId="262"/>
        </pc:sldMkLst>
        <pc:spChg chg="mod">
          <ac:chgData name="Hedderich, Elisabeth [Extern]" userId="S::elisabeth.hedderich.extern@goethe.de::38bdc79d-7d0f-4ffd-8d0f-789167f191e7" providerId="AD" clId="Web-{092C44D8-BFE4-097A-8350-4B17904D8DA0}" dt="2026-06-25T13:49:30.056" v="318" actId="20577"/>
          <ac:spMkLst>
            <pc:docMk/>
            <pc:sldMk cId="2099771897" sldId="262"/>
            <ac:spMk id="2" creationId="{B095C160-0635-C52A-05B0-41751CBDD1B8}"/>
          </ac:spMkLst>
        </pc:spChg>
        <pc:spChg chg="mod">
          <ac:chgData name="Hedderich, Elisabeth [Extern]" userId="S::elisabeth.hedderich.extern@goethe.de::38bdc79d-7d0f-4ffd-8d0f-789167f191e7" providerId="AD" clId="Web-{092C44D8-BFE4-097A-8350-4B17904D8DA0}" dt="2026-06-25T13:50:00.687" v="321" actId="20577"/>
          <ac:spMkLst>
            <pc:docMk/>
            <pc:sldMk cId="2099771897" sldId="262"/>
            <ac:spMk id="3" creationId="{10544B4F-8100-9602-54B1-20251DD696D9}"/>
          </ac:spMkLst>
        </pc:spChg>
      </pc:sldChg>
      <pc:sldChg chg="modSp">
        <pc:chgData name="Hedderich, Elisabeth [Extern]" userId="S::elisabeth.hedderich.extern@goethe.de::38bdc79d-7d0f-4ffd-8d0f-789167f191e7" providerId="AD" clId="Web-{092C44D8-BFE4-097A-8350-4B17904D8DA0}" dt="2026-06-25T13:51:05.890" v="356" actId="20577"/>
        <pc:sldMkLst>
          <pc:docMk/>
          <pc:sldMk cId="2272725936" sldId="263"/>
        </pc:sldMkLst>
        <pc:spChg chg="mod">
          <ac:chgData name="Hedderich, Elisabeth [Extern]" userId="S::elisabeth.hedderich.extern@goethe.de::38bdc79d-7d0f-4ffd-8d0f-789167f191e7" providerId="AD" clId="Web-{092C44D8-BFE4-097A-8350-4B17904D8DA0}" dt="2026-06-25T13:51:05.890" v="356" actId="20577"/>
          <ac:spMkLst>
            <pc:docMk/>
            <pc:sldMk cId="2272725936" sldId="263"/>
            <ac:spMk id="3" creationId="{5BABA732-690C-FF6F-DDD3-918705178CAA}"/>
          </ac:spMkLst>
        </pc:spChg>
      </pc:sldChg>
      <pc:sldChg chg="addSp delSp modSp">
        <pc:chgData name="Hedderich, Elisabeth [Extern]" userId="S::elisabeth.hedderich.extern@goethe.de::38bdc79d-7d0f-4ffd-8d0f-789167f191e7" providerId="AD" clId="Web-{092C44D8-BFE4-097A-8350-4B17904D8DA0}" dt="2026-06-25T13:54:40.469" v="419" actId="14100"/>
        <pc:sldMkLst>
          <pc:docMk/>
          <pc:sldMk cId="3439316546" sldId="264"/>
        </pc:sldMkLst>
        <pc:spChg chg="mod">
          <ac:chgData name="Hedderich, Elisabeth [Extern]" userId="S::elisabeth.hedderich.extern@goethe.de::38bdc79d-7d0f-4ffd-8d0f-789167f191e7" providerId="AD" clId="Web-{092C44D8-BFE4-097A-8350-4B17904D8DA0}" dt="2026-06-25T13:51:16.015" v="358" actId="20577"/>
          <ac:spMkLst>
            <pc:docMk/>
            <pc:sldMk cId="3439316546" sldId="264"/>
            <ac:spMk id="2" creationId="{F449E9FB-CC5E-5BC9-1533-8F9C8FD9FB5A}"/>
          </ac:spMkLst>
        </pc:spChg>
        <pc:spChg chg="add mod">
          <ac:chgData name="Hedderich, Elisabeth [Extern]" userId="S::elisabeth.hedderich.extern@goethe.de::38bdc79d-7d0f-4ffd-8d0f-789167f191e7" providerId="AD" clId="Web-{092C44D8-BFE4-097A-8350-4B17904D8DA0}" dt="2026-06-25T13:54:40.469" v="419" actId="14100"/>
          <ac:spMkLst>
            <pc:docMk/>
            <pc:sldMk cId="3439316546" sldId="264"/>
            <ac:spMk id="5" creationId="{2CE9CFBC-7471-3DB5-91A8-E0EDDB6F110B}"/>
          </ac:spMkLst>
        </pc:spChg>
      </pc:sldChg>
      <pc:sldChg chg="modSp">
        <pc:chgData name="Hedderich, Elisabeth [Extern]" userId="S::elisabeth.hedderich.extern@goethe.de::38bdc79d-7d0f-4ffd-8d0f-789167f191e7" providerId="AD" clId="Web-{092C44D8-BFE4-097A-8350-4B17904D8DA0}" dt="2026-06-25T13:55:27.750" v="430" actId="20577"/>
        <pc:sldMkLst>
          <pc:docMk/>
          <pc:sldMk cId="3969653494" sldId="265"/>
        </pc:sldMkLst>
        <pc:spChg chg="mod">
          <ac:chgData name="Hedderich, Elisabeth [Extern]" userId="S::elisabeth.hedderich.extern@goethe.de::38bdc79d-7d0f-4ffd-8d0f-789167f191e7" providerId="AD" clId="Web-{092C44D8-BFE4-097A-8350-4B17904D8DA0}" dt="2026-06-25T13:55:27.750" v="430" actId="20577"/>
          <ac:spMkLst>
            <pc:docMk/>
            <pc:sldMk cId="3969653494" sldId="265"/>
            <ac:spMk id="2" creationId="{2F97D6F2-3D38-89D2-DF99-4DA256ABC457}"/>
          </ac:spMkLst>
        </pc:spChg>
        <pc:spChg chg="mod">
          <ac:chgData name="Hedderich, Elisabeth [Extern]" userId="S::elisabeth.hedderich.extern@goethe.de::38bdc79d-7d0f-4ffd-8d0f-789167f191e7" providerId="AD" clId="Web-{092C44D8-BFE4-097A-8350-4B17904D8DA0}" dt="2026-06-25T13:55:24.828" v="428" actId="20577"/>
          <ac:spMkLst>
            <pc:docMk/>
            <pc:sldMk cId="3969653494" sldId="265"/>
            <ac:spMk id="3" creationId="{01000AAA-0954-ACC2-8D91-90EA56D029FC}"/>
          </ac:spMkLst>
        </pc:spChg>
      </pc:sldChg>
    </pc:docChg>
  </pc:docChgLst>
  <pc:docChgLst>
    <pc:chgData name="Hedderich, Elisabeth [Extern]" userId="S::elisabeth.hedderich.extern@goethe.de::38bdc79d-7d0f-4ffd-8d0f-789167f191e7" providerId="AD" clId="Web-{70B605D4-60B2-9B23-ACC2-9E6810E2CD18}"/>
    <pc:docChg chg="modSld">
      <pc:chgData name="Hedderich, Elisabeth [Extern]" userId="S::elisabeth.hedderich.extern@goethe.de::38bdc79d-7d0f-4ffd-8d0f-789167f191e7" providerId="AD" clId="Web-{70B605D4-60B2-9B23-ACC2-9E6810E2CD18}" dt="2026-06-25T12:31:26.754" v="1" actId="20577"/>
      <pc:docMkLst>
        <pc:docMk/>
      </pc:docMkLst>
      <pc:sldChg chg="modSp">
        <pc:chgData name="Hedderich, Elisabeth [Extern]" userId="S::elisabeth.hedderich.extern@goethe.de::38bdc79d-7d0f-4ffd-8d0f-789167f191e7" providerId="AD" clId="Web-{70B605D4-60B2-9B23-ACC2-9E6810E2CD18}" dt="2026-06-25T12:31:26.754" v="1" actId="20577"/>
        <pc:sldMkLst>
          <pc:docMk/>
          <pc:sldMk cId="54722114" sldId="256"/>
        </pc:sldMkLst>
        <pc:spChg chg="mod">
          <ac:chgData name="Hedderich, Elisabeth [Extern]" userId="S::elisabeth.hedderich.extern@goethe.de::38bdc79d-7d0f-4ffd-8d0f-789167f191e7" providerId="AD" clId="Web-{70B605D4-60B2-9B23-ACC2-9E6810E2CD18}" dt="2026-06-25T12:31:26.754" v="1" actId="20577"/>
          <ac:spMkLst>
            <pc:docMk/>
            <pc:sldMk cId="54722114" sldId="256"/>
            <ac:spMk id="3" creationId="{BCEF6DCD-769D-CD31-14A1-189F75C27E0C}"/>
          </ac:spMkLst>
        </pc:spChg>
      </pc:sldChg>
    </pc:docChg>
  </pc:docChgLst>
  <pc:docChgLst>
    <pc:chgData name="Dahl Jennie" userId="0da2825b-c4ad-4547-9761-db328dabe9bf" providerId="ADAL" clId="{BDB8C972-257B-49D7-B2E7-F027D5820F07}"/>
    <pc:docChg chg="custSel addSld modSld">
      <pc:chgData name="Dahl Jennie" userId="0da2825b-c4ad-4547-9761-db328dabe9bf" providerId="ADAL" clId="{BDB8C972-257B-49D7-B2E7-F027D5820F07}" dt="2026-06-25T06:28:57.207" v="941" actId="5793"/>
      <pc:docMkLst>
        <pc:docMk/>
      </pc:docMkLst>
      <pc:sldChg chg="modSp mod">
        <pc:chgData name="Dahl Jennie" userId="0da2825b-c4ad-4547-9761-db328dabe9bf" providerId="ADAL" clId="{BDB8C972-257B-49D7-B2E7-F027D5820F07}" dt="2026-06-25T06:26:16.155" v="829" actId="20577"/>
        <pc:sldMkLst>
          <pc:docMk/>
          <pc:sldMk cId="243236235" sldId="257"/>
        </pc:sldMkLst>
        <pc:spChg chg="mod">
          <ac:chgData name="Dahl Jennie" userId="0da2825b-c4ad-4547-9761-db328dabe9bf" providerId="ADAL" clId="{BDB8C972-257B-49D7-B2E7-F027D5820F07}" dt="2026-06-25T06:26:16.155" v="829" actId="20577"/>
          <ac:spMkLst>
            <pc:docMk/>
            <pc:sldMk cId="243236235" sldId="257"/>
            <ac:spMk id="3" creationId="{D5B40DD2-6ED9-99BD-D43E-1A0681B4D8D5}"/>
          </ac:spMkLst>
        </pc:spChg>
      </pc:sldChg>
      <pc:sldChg chg="modSp mod">
        <pc:chgData name="Dahl Jennie" userId="0da2825b-c4ad-4547-9761-db328dabe9bf" providerId="ADAL" clId="{BDB8C972-257B-49D7-B2E7-F027D5820F07}" dt="2026-06-25T06:27:11.508" v="873" actId="20577"/>
        <pc:sldMkLst>
          <pc:docMk/>
          <pc:sldMk cId="2160250359" sldId="258"/>
        </pc:sldMkLst>
        <pc:spChg chg="mod">
          <ac:chgData name="Dahl Jennie" userId="0da2825b-c4ad-4547-9761-db328dabe9bf" providerId="ADAL" clId="{BDB8C972-257B-49D7-B2E7-F027D5820F07}" dt="2026-06-25T06:27:11.508" v="873" actId="20577"/>
          <ac:spMkLst>
            <pc:docMk/>
            <pc:sldMk cId="2160250359" sldId="258"/>
            <ac:spMk id="3" creationId="{20CB6B96-B097-9274-03A5-B61BD80AC57C}"/>
          </ac:spMkLst>
        </pc:spChg>
      </pc:sldChg>
      <pc:sldChg chg="modSp mod">
        <pc:chgData name="Dahl Jennie" userId="0da2825b-c4ad-4547-9761-db328dabe9bf" providerId="ADAL" clId="{BDB8C972-257B-49D7-B2E7-F027D5820F07}" dt="2026-06-25T06:28:30.817" v="939" actId="20577"/>
        <pc:sldMkLst>
          <pc:docMk/>
          <pc:sldMk cId="2356656960" sldId="259"/>
        </pc:sldMkLst>
        <pc:spChg chg="mod">
          <ac:chgData name="Dahl Jennie" userId="0da2825b-c4ad-4547-9761-db328dabe9bf" providerId="ADAL" clId="{BDB8C972-257B-49D7-B2E7-F027D5820F07}" dt="2026-06-25T06:28:30.817" v="939" actId="20577"/>
          <ac:spMkLst>
            <pc:docMk/>
            <pc:sldMk cId="2356656960" sldId="259"/>
            <ac:spMk id="3" creationId="{F315F59B-65D8-12C6-B17F-A85717AE28D2}"/>
          </ac:spMkLst>
        </pc:spChg>
      </pc:sldChg>
      <pc:sldChg chg="modSp mod">
        <pc:chgData name="Dahl Jennie" userId="0da2825b-c4ad-4547-9761-db328dabe9bf" providerId="ADAL" clId="{BDB8C972-257B-49D7-B2E7-F027D5820F07}" dt="2026-06-25T06:28:57.207" v="941" actId="5793"/>
        <pc:sldMkLst>
          <pc:docMk/>
          <pc:sldMk cId="2638432949" sldId="260"/>
        </pc:sldMkLst>
      </pc:sldChg>
      <pc:sldChg chg="modSp mod">
        <pc:chgData name="Dahl Jennie" userId="0da2825b-c4ad-4547-9761-db328dabe9bf" providerId="ADAL" clId="{BDB8C972-257B-49D7-B2E7-F027D5820F07}" dt="2026-06-25T06:09:20.650" v="180" actId="20577"/>
        <pc:sldMkLst>
          <pc:docMk/>
          <pc:sldMk cId="1505143644" sldId="261"/>
        </pc:sldMkLst>
        <pc:spChg chg="mod">
          <ac:chgData name="Dahl Jennie" userId="0da2825b-c4ad-4547-9761-db328dabe9bf" providerId="ADAL" clId="{BDB8C972-257B-49D7-B2E7-F027D5820F07}" dt="2026-06-25T06:09:20.650" v="180" actId="20577"/>
          <ac:spMkLst>
            <pc:docMk/>
            <pc:sldMk cId="1505143644" sldId="261"/>
            <ac:spMk id="3" creationId="{BF84B0E9-9C2E-4BE0-1580-F645FB55F270}"/>
          </ac:spMkLst>
        </pc:spChg>
      </pc:sldChg>
      <pc:sldChg chg="modSp mod">
        <pc:chgData name="Dahl Jennie" userId="0da2825b-c4ad-4547-9761-db328dabe9bf" providerId="ADAL" clId="{BDB8C972-257B-49D7-B2E7-F027D5820F07}" dt="2026-06-25T06:09:44.998" v="211" actId="20577"/>
        <pc:sldMkLst>
          <pc:docMk/>
          <pc:sldMk cId="2099771897" sldId="262"/>
        </pc:sldMkLst>
        <pc:spChg chg="mod">
          <ac:chgData name="Dahl Jennie" userId="0da2825b-c4ad-4547-9761-db328dabe9bf" providerId="ADAL" clId="{BDB8C972-257B-49D7-B2E7-F027D5820F07}" dt="2026-06-25T06:09:44.998" v="211" actId="20577"/>
          <ac:spMkLst>
            <pc:docMk/>
            <pc:sldMk cId="2099771897" sldId="262"/>
            <ac:spMk id="3" creationId="{10544B4F-8100-9602-54B1-20251DD696D9}"/>
          </ac:spMkLst>
        </pc:spChg>
      </pc:sldChg>
      <pc:sldChg chg="modSp mod">
        <pc:chgData name="Dahl Jennie" userId="0da2825b-c4ad-4547-9761-db328dabe9bf" providerId="ADAL" clId="{BDB8C972-257B-49D7-B2E7-F027D5820F07}" dt="2026-06-25T06:13:06.767" v="327" actId="20577"/>
        <pc:sldMkLst>
          <pc:docMk/>
          <pc:sldMk cId="2272725936" sldId="263"/>
        </pc:sldMkLst>
        <pc:spChg chg="mod">
          <ac:chgData name="Dahl Jennie" userId="0da2825b-c4ad-4547-9761-db328dabe9bf" providerId="ADAL" clId="{BDB8C972-257B-49D7-B2E7-F027D5820F07}" dt="2026-06-25T06:13:06.767" v="327" actId="20577"/>
          <ac:spMkLst>
            <pc:docMk/>
            <pc:sldMk cId="2272725936" sldId="263"/>
            <ac:spMk id="3" creationId="{5BABA732-690C-FF6F-DDD3-918705178CAA}"/>
          </ac:spMkLst>
        </pc:spChg>
      </pc:sldChg>
      <pc:sldChg chg="addSp delSp modSp mod">
        <pc:chgData name="Dahl Jennie" userId="0da2825b-c4ad-4547-9761-db328dabe9bf" providerId="ADAL" clId="{BDB8C972-257B-49D7-B2E7-F027D5820F07}" dt="2026-06-25T06:14:48.548" v="332" actId="26606"/>
        <pc:sldMkLst>
          <pc:docMk/>
          <pc:sldMk cId="3439316546" sldId="264"/>
        </pc:sldMkLst>
        <pc:spChg chg="mod">
          <ac:chgData name="Dahl Jennie" userId="0da2825b-c4ad-4547-9761-db328dabe9bf" providerId="ADAL" clId="{BDB8C972-257B-49D7-B2E7-F027D5820F07}" dt="2026-06-25T06:14:48.548" v="332" actId="26606"/>
          <ac:spMkLst>
            <pc:docMk/>
            <pc:sldMk cId="3439316546" sldId="264"/>
            <ac:spMk id="2" creationId="{F449E9FB-CC5E-5BC9-1533-8F9C8FD9FB5A}"/>
          </ac:spMkLst>
        </pc:spChg>
        <pc:spChg chg="add mod">
          <ac:chgData name="Dahl Jennie" userId="0da2825b-c4ad-4547-9761-db328dabe9bf" providerId="ADAL" clId="{BDB8C972-257B-49D7-B2E7-F027D5820F07}" dt="2026-06-25T06:14:48.548" v="332" actId="26606"/>
          <ac:spMkLst>
            <pc:docMk/>
            <pc:sldMk cId="3439316546" sldId="264"/>
            <ac:spMk id="7" creationId="{8EA3A7D6-7A4F-A483-1134-BBE781DB9547}"/>
          </ac:spMkLst>
        </pc:spChg>
        <pc:spChg chg="add">
          <ac:chgData name="Dahl Jennie" userId="0da2825b-c4ad-4547-9761-db328dabe9bf" providerId="ADAL" clId="{BDB8C972-257B-49D7-B2E7-F027D5820F07}" dt="2026-06-25T06:14:48.548" v="332" actId="26606"/>
          <ac:spMkLst>
            <pc:docMk/>
            <pc:sldMk cId="3439316546" sldId="264"/>
            <ac:spMk id="15" creationId="{12609869-9E80-471B-A487-A53288E0E791}"/>
          </ac:spMkLst>
        </pc:spChg>
        <pc:spChg chg="add">
          <ac:chgData name="Dahl Jennie" userId="0da2825b-c4ad-4547-9761-db328dabe9bf" providerId="ADAL" clId="{BDB8C972-257B-49D7-B2E7-F027D5820F07}" dt="2026-06-25T06:14:48.548" v="332" actId="26606"/>
          <ac:spMkLst>
            <pc:docMk/>
            <pc:sldMk cId="3439316546" sldId="264"/>
            <ac:spMk id="17" creationId="{7004738A-9D34-43E8-97D2-CA0EED4F8BE0}"/>
          </ac:spMkLst>
        </pc:spChg>
        <pc:spChg chg="add">
          <ac:chgData name="Dahl Jennie" userId="0da2825b-c4ad-4547-9761-db328dabe9bf" providerId="ADAL" clId="{BDB8C972-257B-49D7-B2E7-F027D5820F07}" dt="2026-06-25T06:14:48.548" v="332" actId="26606"/>
          <ac:spMkLst>
            <pc:docMk/>
            <pc:sldMk cId="3439316546" sldId="264"/>
            <ac:spMk id="19" creationId="{B8B8D07F-F13E-443E-BA68-2D26672D76B9}"/>
          </ac:spMkLst>
        </pc:spChg>
        <pc:spChg chg="add">
          <ac:chgData name="Dahl Jennie" userId="0da2825b-c4ad-4547-9761-db328dabe9bf" providerId="ADAL" clId="{BDB8C972-257B-49D7-B2E7-F027D5820F07}" dt="2026-06-25T06:14:48.548" v="332" actId="26606"/>
          <ac:spMkLst>
            <pc:docMk/>
            <pc:sldMk cId="3439316546" sldId="264"/>
            <ac:spMk id="21" creationId="{2813A4FA-24A5-41ED-A534-3807D1B2F344}"/>
          </ac:spMkLst>
        </pc:spChg>
        <pc:spChg chg="add">
          <ac:chgData name="Dahl Jennie" userId="0da2825b-c4ad-4547-9761-db328dabe9bf" providerId="ADAL" clId="{BDB8C972-257B-49D7-B2E7-F027D5820F07}" dt="2026-06-25T06:14:48.548" v="332" actId="26606"/>
          <ac:spMkLst>
            <pc:docMk/>
            <pc:sldMk cId="3439316546" sldId="264"/>
            <ac:spMk id="23" creationId="{C3944F27-CA70-4E84-A51A-E6BF89558979}"/>
          </ac:spMkLst>
        </pc:spChg>
        <pc:picChg chg="add mod">
          <ac:chgData name="Dahl Jennie" userId="0da2825b-c4ad-4547-9761-db328dabe9bf" providerId="ADAL" clId="{BDB8C972-257B-49D7-B2E7-F027D5820F07}" dt="2026-06-25T06:14:48.548" v="332" actId="26606"/>
          <ac:picMkLst>
            <pc:docMk/>
            <pc:sldMk cId="3439316546" sldId="264"/>
            <ac:picMk id="6" creationId="{DC185D11-7E93-2D96-C59D-6504B786FE57}"/>
          </ac:picMkLst>
        </pc:picChg>
      </pc:sldChg>
      <pc:sldChg chg="modSp new mod">
        <pc:chgData name="Dahl Jennie" userId="0da2825b-c4ad-4547-9761-db328dabe9bf" providerId="ADAL" clId="{BDB8C972-257B-49D7-B2E7-F027D5820F07}" dt="2026-06-25T06:25:08.589" v="828" actId="20577"/>
        <pc:sldMkLst>
          <pc:docMk/>
          <pc:sldMk cId="3969653494" sldId="265"/>
        </pc:sldMkLst>
        <pc:spChg chg="mod">
          <ac:chgData name="Dahl Jennie" userId="0da2825b-c4ad-4547-9761-db328dabe9bf" providerId="ADAL" clId="{BDB8C972-257B-49D7-B2E7-F027D5820F07}" dt="2026-06-25T06:16:11.106" v="360" actId="20577"/>
          <ac:spMkLst>
            <pc:docMk/>
            <pc:sldMk cId="3969653494" sldId="265"/>
            <ac:spMk id="2" creationId="{2F97D6F2-3D38-89D2-DF99-4DA256ABC457}"/>
          </ac:spMkLst>
        </pc:spChg>
        <pc:spChg chg="mod">
          <ac:chgData name="Dahl Jennie" userId="0da2825b-c4ad-4547-9761-db328dabe9bf" providerId="ADAL" clId="{BDB8C972-257B-49D7-B2E7-F027D5820F07}" dt="2026-06-25T06:25:08.589" v="828" actId="20577"/>
          <ac:spMkLst>
            <pc:docMk/>
            <pc:sldMk cId="3969653494" sldId="265"/>
            <ac:spMk id="3" creationId="{01000AAA-0954-ACC2-8D91-90EA56D029FC}"/>
          </ac:spMkLst>
        </pc:spChg>
      </pc:sldChg>
    </pc:docChg>
  </pc:docChgLst>
  <pc:docChgLst>
    <pc:chgData name="Kühnel, Karin" userId="cefc1898-657d-46eb-a95b-11a5d270cbab" providerId="ADAL" clId="{E5D0C79C-D067-4A5D-860E-19FAEB77C11F}"/>
    <pc:docChg chg="modSld">
      <pc:chgData name="Kühnel, Karin" userId="cefc1898-657d-46eb-a95b-11a5d270cbab" providerId="ADAL" clId="{E5D0C79C-D067-4A5D-860E-19FAEB77C11F}" dt="2026-07-06T08:04:46.593" v="2" actId="20577"/>
      <pc:docMkLst>
        <pc:docMk/>
      </pc:docMkLst>
      <pc:sldChg chg="modSp mod">
        <pc:chgData name="Kühnel, Karin" userId="cefc1898-657d-46eb-a95b-11a5d270cbab" providerId="ADAL" clId="{E5D0C79C-D067-4A5D-860E-19FAEB77C11F}" dt="2026-07-06T08:04:18.764" v="0" actId="20577"/>
        <pc:sldMkLst>
          <pc:docMk/>
          <pc:sldMk cId="243236235" sldId="257"/>
        </pc:sldMkLst>
        <pc:spChg chg="mod">
          <ac:chgData name="Kühnel, Karin" userId="cefc1898-657d-46eb-a95b-11a5d270cbab" providerId="ADAL" clId="{E5D0C79C-D067-4A5D-860E-19FAEB77C11F}" dt="2026-07-06T08:04:18.764" v="0" actId="20577"/>
          <ac:spMkLst>
            <pc:docMk/>
            <pc:sldMk cId="243236235" sldId="257"/>
            <ac:spMk id="3" creationId="{D5B40DD2-6ED9-99BD-D43E-1A0681B4D8D5}"/>
          </ac:spMkLst>
        </pc:spChg>
      </pc:sldChg>
      <pc:sldChg chg="modSp mod">
        <pc:chgData name="Kühnel, Karin" userId="cefc1898-657d-46eb-a95b-11a5d270cbab" providerId="ADAL" clId="{E5D0C79C-D067-4A5D-860E-19FAEB77C11F}" dt="2026-07-06T08:04:46.593" v="2" actId="20577"/>
        <pc:sldMkLst>
          <pc:docMk/>
          <pc:sldMk cId="2099771897" sldId="262"/>
        </pc:sldMkLst>
        <pc:spChg chg="mod">
          <ac:chgData name="Kühnel, Karin" userId="cefc1898-657d-46eb-a95b-11a5d270cbab" providerId="ADAL" clId="{E5D0C79C-D067-4A5D-860E-19FAEB77C11F}" dt="2026-07-06T08:04:46.593" v="2" actId="20577"/>
          <ac:spMkLst>
            <pc:docMk/>
            <pc:sldMk cId="2099771897" sldId="262"/>
            <ac:spMk id="3" creationId="{10544B4F-8100-9602-54B1-20251DD696D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85F9CEAB-B1F0-C84C-AF28-95B4FA632D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1B77B8A1-3F43-2916-3DB0-D75EBF9C36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här för att ändra mall för underrubrikformat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E7EE2EE6-F508-DBCD-17E9-EAB3A82FA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2026-07-06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9C2A3120-0ED0-2255-E6FB-1456C08333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0731530B-978E-3E1E-43C8-F757CE61A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90556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D30D139B-11A3-B75E-024C-1C67716B51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A514865F-9FED-8767-B385-1BB0CD70EF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95816798-DAF3-890C-DB0D-F9EF9C725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2026-07-06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A0F46838-CE82-76FE-B2CB-797A1277C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5EFACAA0-F823-8EC9-9D3F-9256E9528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21747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>
            <a:extLst>
              <a:ext uri="{FF2B5EF4-FFF2-40B4-BE49-F238E27FC236}">
                <a16:creationId xmlns:a16="http://schemas.microsoft.com/office/drawing/2014/main" id="{717E90A4-6DD1-8234-569B-853B08912A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lodrät text 2">
            <a:extLst>
              <a:ext uri="{FF2B5EF4-FFF2-40B4-BE49-F238E27FC236}">
                <a16:creationId xmlns:a16="http://schemas.microsoft.com/office/drawing/2014/main" id="{D3CB2021-B2A4-D3B8-CA4A-7078BD1516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9C768AF-F867-0E01-117A-D8A69003A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2026-07-06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08C9B4C6-994E-A761-7B2A-B29D0065F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575D238C-1DEF-0C80-75EA-1BA56EDAE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45332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B04F92C-A150-5B87-591A-0A727CEC87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BF32B6CE-FB71-5907-F624-41C1363DE1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08370D4-9AE2-2D5A-81EF-C8C12A5A3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2026-07-06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E7803F8F-541E-05F2-68FB-36037A5E26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93D8EA8E-A251-B631-206F-EEC29E695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02596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5431CCF6-F48C-C8AC-FA6D-C782B3CF7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5A4F5DAF-FC54-6107-8FBD-3391CABB76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2253C571-D061-DA5F-96A3-FBFF07A285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2026-07-06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65B97E90-13EF-311A-57BF-E0D53C4EF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3C9DA736-A8D6-C62E-0E01-A19298C3C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81724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235E63C-3A5A-32CE-C730-65DA5DCA0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B3660452-9918-9E65-B5ED-EA3070204C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F79C73C3-D883-2849-2CBA-97CD963914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132A43B6-1A4B-490D-6510-769036612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2026-07-06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8D18A354-7F0E-3013-0934-A4E2D006F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B851B70A-AB70-DE66-7158-DC3FB4855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34348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EB1DFB37-E26B-4EEF-2CD0-A2292F18E1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F9F91DFC-A974-ED1E-EFA1-F664F30667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4" name="Platshållare för innehåll 3">
            <a:extLst>
              <a:ext uri="{FF2B5EF4-FFF2-40B4-BE49-F238E27FC236}">
                <a16:creationId xmlns:a16="http://schemas.microsoft.com/office/drawing/2014/main" id="{4BA0FC02-6FD4-CE72-4DDF-C291D069ED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>
            <a:extLst>
              <a:ext uri="{FF2B5EF4-FFF2-40B4-BE49-F238E27FC236}">
                <a16:creationId xmlns:a16="http://schemas.microsoft.com/office/drawing/2014/main" id="{A6EF2341-F750-2DE4-B45B-EE5CDD2B15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6" name="Platshållare för innehåll 5">
            <a:extLst>
              <a:ext uri="{FF2B5EF4-FFF2-40B4-BE49-F238E27FC236}">
                <a16:creationId xmlns:a16="http://schemas.microsoft.com/office/drawing/2014/main" id="{3E442CBF-E9A6-53E4-3BA6-DEE7FDD00C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>
            <a:extLst>
              <a:ext uri="{FF2B5EF4-FFF2-40B4-BE49-F238E27FC236}">
                <a16:creationId xmlns:a16="http://schemas.microsoft.com/office/drawing/2014/main" id="{39F41AF2-35C5-5094-D487-133C43194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2026-07-06</a:t>
            </a:fld>
            <a:endParaRPr lang="sv-SE"/>
          </a:p>
        </p:txBody>
      </p:sp>
      <p:sp>
        <p:nvSpPr>
          <p:cNvPr id="8" name="Platshållare för sidfot 7">
            <a:extLst>
              <a:ext uri="{FF2B5EF4-FFF2-40B4-BE49-F238E27FC236}">
                <a16:creationId xmlns:a16="http://schemas.microsoft.com/office/drawing/2014/main" id="{3B523250-4ED9-7F28-2B99-DDABC043F0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>
            <a:extLst>
              <a:ext uri="{FF2B5EF4-FFF2-40B4-BE49-F238E27FC236}">
                <a16:creationId xmlns:a16="http://schemas.microsoft.com/office/drawing/2014/main" id="{B5F4291D-CF02-E728-F82C-E48B2CBDB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618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48B611B0-B1F5-23DD-2352-B35459BD1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datum 2">
            <a:extLst>
              <a:ext uri="{FF2B5EF4-FFF2-40B4-BE49-F238E27FC236}">
                <a16:creationId xmlns:a16="http://schemas.microsoft.com/office/drawing/2014/main" id="{167AD3F7-0CEC-9604-38DC-972F841069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2026-07-06</a:t>
            </a:fld>
            <a:endParaRPr lang="sv-SE"/>
          </a:p>
        </p:txBody>
      </p:sp>
      <p:sp>
        <p:nvSpPr>
          <p:cNvPr id="4" name="Platshållare för sidfot 3">
            <a:extLst>
              <a:ext uri="{FF2B5EF4-FFF2-40B4-BE49-F238E27FC236}">
                <a16:creationId xmlns:a16="http://schemas.microsoft.com/office/drawing/2014/main" id="{10A20628-F9E5-9174-1AC8-DBD22E482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>
            <a:extLst>
              <a:ext uri="{FF2B5EF4-FFF2-40B4-BE49-F238E27FC236}">
                <a16:creationId xmlns:a16="http://schemas.microsoft.com/office/drawing/2014/main" id="{C42DDCBF-F4EC-172C-E68F-898D575F0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994683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>
            <a:extLst>
              <a:ext uri="{FF2B5EF4-FFF2-40B4-BE49-F238E27FC236}">
                <a16:creationId xmlns:a16="http://schemas.microsoft.com/office/drawing/2014/main" id="{34DF6930-3BE8-50C2-FC16-C2DFE73B9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2026-07-06</a:t>
            </a:fld>
            <a:endParaRPr lang="sv-SE"/>
          </a:p>
        </p:txBody>
      </p:sp>
      <p:sp>
        <p:nvSpPr>
          <p:cNvPr id="3" name="Platshållare för sidfot 2">
            <a:extLst>
              <a:ext uri="{FF2B5EF4-FFF2-40B4-BE49-F238E27FC236}">
                <a16:creationId xmlns:a16="http://schemas.microsoft.com/office/drawing/2014/main" id="{82D6A0ED-541F-6E64-EC01-C64649486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>
            <a:extLst>
              <a:ext uri="{FF2B5EF4-FFF2-40B4-BE49-F238E27FC236}">
                <a16:creationId xmlns:a16="http://schemas.microsoft.com/office/drawing/2014/main" id="{99E870EC-083B-0FD7-C827-A95AE1D0C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23223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B3A89B5-75A6-6FFB-7D55-ACC830C68B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13263DD5-9506-3AED-A8EC-A3F1932AB3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2943C3FB-F1C3-0E50-00E4-D21A3AC363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124B0F1C-AA89-17C0-A88A-E55B7A009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2026-07-06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213976F7-9B15-DA08-3C07-5379FE579A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8CC46996-790D-A750-76EE-58528C114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16770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FA2F84E5-080F-53B8-A8F9-94B768EF3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bild 2">
            <a:extLst>
              <a:ext uri="{FF2B5EF4-FFF2-40B4-BE49-F238E27FC236}">
                <a16:creationId xmlns:a16="http://schemas.microsoft.com/office/drawing/2014/main" id="{5492F5FA-0BF4-4DCA-FDEF-3C932F6538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>
            <a:extLst>
              <a:ext uri="{FF2B5EF4-FFF2-40B4-BE49-F238E27FC236}">
                <a16:creationId xmlns:a16="http://schemas.microsoft.com/office/drawing/2014/main" id="{8F114F71-3FF0-3EA2-A0BB-0F38CE7663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Klicka här för att ändra format på bakgrundstexten</a:t>
            </a:r>
          </a:p>
        </p:txBody>
      </p:sp>
      <p:sp>
        <p:nvSpPr>
          <p:cNvPr id="5" name="Platshållare för datum 4">
            <a:extLst>
              <a:ext uri="{FF2B5EF4-FFF2-40B4-BE49-F238E27FC236}">
                <a16:creationId xmlns:a16="http://schemas.microsoft.com/office/drawing/2014/main" id="{B9A043E0-6939-6740-94FC-A17729F03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15A0A-C143-46A4-8F05-B710F749B894}" type="datetimeFigureOut">
              <a:rPr lang="sv-SE" smtClean="0"/>
              <a:t>2026-07-06</a:t>
            </a:fld>
            <a:endParaRPr lang="sv-SE"/>
          </a:p>
        </p:txBody>
      </p:sp>
      <p:sp>
        <p:nvSpPr>
          <p:cNvPr id="6" name="Platshållare för sidfot 5">
            <a:extLst>
              <a:ext uri="{FF2B5EF4-FFF2-40B4-BE49-F238E27FC236}">
                <a16:creationId xmlns:a16="http://schemas.microsoft.com/office/drawing/2014/main" id="{A24EB19A-F24A-ADB8-031F-CABC8219DC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>
            <a:extLst>
              <a:ext uri="{FF2B5EF4-FFF2-40B4-BE49-F238E27FC236}">
                <a16:creationId xmlns:a16="http://schemas.microsoft.com/office/drawing/2014/main" id="{9671BF51-9467-70B2-E118-E2751F307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A60C2-0FBF-443E-9DDE-59FABA9BE584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435215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>
            <a:extLst>
              <a:ext uri="{FF2B5EF4-FFF2-40B4-BE49-F238E27FC236}">
                <a16:creationId xmlns:a16="http://schemas.microsoft.com/office/drawing/2014/main" id="{60785CEB-E305-B8AC-9C4E-7B137562B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mall för rubrikformat</a:t>
            </a:r>
          </a:p>
        </p:txBody>
      </p:sp>
      <p:sp>
        <p:nvSpPr>
          <p:cNvPr id="3" name="Platshållare för text 2">
            <a:extLst>
              <a:ext uri="{FF2B5EF4-FFF2-40B4-BE49-F238E27FC236}">
                <a16:creationId xmlns:a16="http://schemas.microsoft.com/office/drawing/2014/main" id="{17764C00-F156-CAAF-7CB4-1494BAA372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>
            <a:extLst>
              <a:ext uri="{FF2B5EF4-FFF2-40B4-BE49-F238E27FC236}">
                <a16:creationId xmlns:a16="http://schemas.microsoft.com/office/drawing/2014/main" id="{47147AE0-E7AE-D1BB-04F0-4B55F63903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715A0A-C143-46A4-8F05-B710F749B894}" type="datetimeFigureOut">
              <a:rPr lang="sv-SE" smtClean="0"/>
              <a:t>2026-07-06</a:t>
            </a:fld>
            <a:endParaRPr lang="sv-SE"/>
          </a:p>
        </p:txBody>
      </p:sp>
      <p:sp>
        <p:nvSpPr>
          <p:cNvPr id="5" name="Platshållare för sidfot 4">
            <a:extLst>
              <a:ext uri="{FF2B5EF4-FFF2-40B4-BE49-F238E27FC236}">
                <a16:creationId xmlns:a16="http://schemas.microsoft.com/office/drawing/2014/main" id="{4CD2C273-41D0-AA80-39FF-5F6838854F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>
            <a:extLst>
              <a:ext uri="{FF2B5EF4-FFF2-40B4-BE49-F238E27FC236}">
                <a16:creationId xmlns:a16="http://schemas.microsoft.com/office/drawing/2014/main" id="{2483D22E-06FC-AD67-9A2B-5BE26567C6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B6A60C2-0FBF-443E-9DDE-59FABA9BE584}" type="slidenum">
              <a:rPr lang="sv-SE" smtClean="0"/>
              <a:t>‹Nr.›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00679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rusticscholar.blogspot.com/2015/04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reativecommons.org/licenses/by/3.0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seriewikin.serieframjandet.se/index.php/Pratbubbla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reepngimg.com/png/17590-speech-bubble-picture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seriewikin.serieframjandet.se/index.php/Mickelina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sv/kids-ungar-l%C3%A4sning-barn-l%C3%A4s-3314398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iqsels.com/sv/search?q=gift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unarmedcivilian/6857907201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sa/3.0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ujeresenlahistoria.com/2014/06/la-rosa-blanca-sophia-scholl-1921-1943.html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nd/3.0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ujeresenlahistoria.com/2014/06/la-rosa-blanca-sophia-scholl-1921-1943.html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nd/3.0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Bildobjekt 4" descr="En bild som visar text, tecknad serie, handskrift, serie&#10;&#10;AI-genererat innehåll kan vara felaktigt.">
            <a:extLst>
              <a:ext uri="{FF2B5EF4-FFF2-40B4-BE49-F238E27FC236}">
                <a16:creationId xmlns:a16="http://schemas.microsoft.com/office/drawing/2014/main" id="{F2CFC317-F254-676A-9745-23DC39EE11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b="7592"/>
          <a:stretch>
            <a:fillRect/>
          </a:stretch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96CF237E-59B6-5A4F-CC92-3A850BE8C0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35402" y="743447"/>
            <a:ext cx="3445765" cy="3692028"/>
          </a:xfrm>
          <a:noFill/>
        </p:spPr>
        <p:txBody>
          <a:bodyPr>
            <a:normAutofit/>
          </a:bodyPr>
          <a:lstStyle/>
          <a:p>
            <a:pPr algn="l"/>
            <a:r>
              <a:rPr lang="sv-SE" sz="5200" dirty="0" err="1"/>
              <a:t>Graphic</a:t>
            </a:r>
            <a:r>
              <a:rPr lang="sv-SE" sz="5200" dirty="0"/>
              <a:t> </a:t>
            </a:r>
            <a:r>
              <a:rPr lang="sv-SE" sz="5200" dirty="0" err="1"/>
              <a:t>Novel</a:t>
            </a:r>
            <a:r>
              <a:rPr lang="sv-SE" sz="5200" dirty="0"/>
              <a:t> </a:t>
            </a:r>
          </a:p>
        </p:txBody>
      </p:sp>
      <p:sp>
        <p:nvSpPr>
          <p:cNvPr id="3" name="Underrubrik 2">
            <a:extLst>
              <a:ext uri="{FF2B5EF4-FFF2-40B4-BE49-F238E27FC236}">
                <a16:creationId xmlns:a16="http://schemas.microsoft.com/office/drawing/2014/main" id="{BCEF6DCD-769D-CD31-14A1-189F75C27E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35403" y="4629234"/>
            <a:ext cx="3445766" cy="1485319"/>
          </a:xfrm>
          <a:noFill/>
        </p:spPr>
        <p:txBody>
          <a:bodyPr vert="horz" lIns="91440" tIns="45720" rIns="91440" bIns="45720" rtlCol="0" anchor="t">
            <a:normAutofit/>
          </a:bodyPr>
          <a:lstStyle/>
          <a:p>
            <a:pPr algn="l"/>
            <a:r>
              <a:rPr lang="sv-SE"/>
              <a:t>Was ist das?</a:t>
            </a:r>
            <a:endParaRPr lang="en-US"/>
          </a:p>
        </p:txBody>
      </p:sp>
      <p:sp>
        <p:nvSpPr>
          <p:cNvPr id="6" name="textruta 5">
            <a:extLst>
              <a:ext uri="{FF2B5EF4-FFF2-40B4-BE49-F238E27FC236}">
                <a16:creationId xmlns:a16="http://schemas.microsoft.com/office/drawing/2014/main" id="{DEE2A9D9-5A96-4150-6598-8B217B888D49}"/>
              </a:ext>
            </a:extLst>
          </p:cNvPr>
          <p:cNvSpPr txBox="1"/>
          <p:nvPr/>
        </p:nvSpPr>
        <p:spPr>
          <a:xfrm>
            <a:off x="7298481" y="6657945"/>
            <a:ext cx="2371162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sv-SE" sz="700">
                <a:solidFill>
                  <a:srgbClr val="FFFFFF"/>
                </a:solidFill>
                <a:hlinkClick r:id="rId3" tooltip="https://rusticscholar.blogspot.com/2015/04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Det här fotot</a:t>
            </a:r>
            <a:r>
              <a:rPr lang="sv-SE" sz="700">
                <a:solidFill>
                  <a:srgbClr val="FFFFFF"/>
                </a:solidFill>
              </a:rPr>
              <a:t> av Okänd författare licensieras enligt </a:t>
            </a:r>
            <a:r>
              <a:rPr lang="sv-SE" sz="700">
                <a:solidFill>
                  <a:srgbClr val="FFFFFF"/>
                </a:solidFill>
                <a:hlinkClick r:id="rId4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sv-SE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221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F97D6F2-3D38-89D2-DF99-4DA256ABC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Referenzen</a:t>
            </a:r>
            <a:endParaRPr lang="sv-SE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01000AAA-0954-ACC2-8D91-90EA56D029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sv-SE"/>
              <a:t>Kümmerling-Meibauer</a:t>
            </a:r>
            <a:r>
              <a:rPr lang="sv-SE" dirty="0"/>
              <a:t>, Bettina. 2012. </a:t>
            </a:r>
            <a:r>
              <a:rPr lang="sv-SE" i="1" dirty="0"/>
              <a:t>Kinder- </a:t>
            </a:r>
            <a:r>
              <a:rPr lang="sv-SE" i="1"/>
              <a:t>und</a:t>
            </a:r>
            <a:r>
              <a:rPr lang="sv-SE" i="1" dirty="0"/>
              <a:t> Jugendliteratur. Eine </a:t>
            </a:r>
            <a:r>
              <a:rPr lang="sv-SE" i="1"/>
              <a:t>Einführung</a:t>
            </a:r>
            <a:r>
              <a:rPr lang="sv-SE" i="1" dirty="0"/>
              <a:t>. </a:t>
            </a:r>
            <a:r>
              <a:rPr lang="sv-SE" dirty="0"/>
              <a:t>Darmstadt: WBG</a:t>
            </a:r>
          </a:p>
          <a:p>
            <a:r>
              <a:rPr lang="sv-SE" dirty="0"/>
              <a:t>Lange, Günter. 2021. </a:t>
            </a:r>
            <a:r>
              <a:rPr lang="sv-SE" i="1" dirty="0"/>
              <a:t>Kinder- </a:t>
            </a:r>
            <a:r>
              <a:rPr lang="sv-SE" i="1"/>
              <a:t>und</a:t>
            </a:r>
            <a:r>
              <a:rPr lang="sv-SE" i="1" dirty="0"/>
              <a:t> Jugendliteratur </a:t>
            </a:r>
            <a:r>
              <a:rPr lang="sv-SE" i="1"/>
              <a:t>der</a:t>
            </a:r>
            <a:r>
              <a:rPr lang="sv-SE" i="1" dirty="0"/>
              <a:t> </a:t>
            </a:r>
            <a:r>
              <a:rPr lang="sv-SE" i="1"/>
              <a:t>Gegenwart</a:t>
            </a:r>
            <a:r>
              <a:rPr lang="sv-SE" i="1" dirty="0"/>
              <a:t>. </a:t>
            </a:r>
            <a:r>
              <a:rPr lang="sv-SE"/>
              <a:t>Baltmannsweiler</a:t>
            </a:r>
            <a:r>
              <a:rPr lang="sv-SE" dirty="0"/>
              <a:t>: Schneider </a:t>
            </a:r>
            <a:r>
              <a:rPr lang="sv-SE"/>
              <a:t>Verlag</a:t>
            </a:r>
            <a:r>
              <a:rPr lang="sv-SE" dirty="0"/>
              <a:t> </a:t>
            </a:r>
            <a:r>
              <a:rPr lang="sv-SE"/>
              <a:t>Hohengehren</a:t>
            </a:r>
            <a:r>
              <a:rPr lang="sv-SE" dirty="0"/>
              <a:t>.</a:t>
            </a:r>
          </a:p>
          <a:p>
            <a:r>
              <a:rPr lang="sv-SE" dirty="0"/>
              <a:t>O´Sullivan, </a:t>
            </a:r>
            <a:r>
              <a:rPr lang="sv-SE"/>
              <a:t>Emer</a:t>
            </a:r>
            <a:r>
              <a:rPr lang="sv-SE" dirty="0"/>
              <a:t>; </a:t>
            </a:r>
            <a:r>
              <a:rPr lang="sv-SE"/>
              <a:t>Räsler</a:t>
            </a:r>
            <a:r>
              <a:rPr lang="sv-SE" dirty="0"/>
              <a:t>, Dietmar. </a:t>
            </a:r>
            <a:r>
              <a:rPr lang="sv-SE" i="1" dirty="0"/>
              <a:t>Kinder- </a:t>
            </a:r>
            <a:r>
              <a:rPr lang="sv-SE" i="1"/>
              <a:t>und</a:t>
            </a:r>
            <a:r>
              <a:rPr lang="sv-SE" i="1" dirty="0"/>
              <a:t> Jugendliteratur </a:t>
            </a:r>
            <a:r>
              <a:rPr lang="sv-SE" i="1"/>
              <a:t>im</a:t>
            </a:r>
            <a:r>
              <a:rPr lang="sv-SE" i="1" dirty="0"/>
              <a:t> </a:t>
            </a:r>
            <a:r>
              <a:rPr lang="sv-SE" i="1"/>
              <a:t>Fremdsprachenunterricht.</a:t>
            </a:r>
            <a:r>
              <a:rPr lang="sv-SE"/>
              <a:t>Tübingen</a:t>
            </a:r>
            <a:r>
              <a:rPr lang="sv-SE" dirty="0"/>
              <a:t>: </a:t>
            </a:r>
            <a:r>
              <a:rPr lang="sv-SE"/>
              <a:t>Stauffenburg</a:t>
            </a:r>
            <a:r>
              <a:rPr lang="sv-SE" dirty="0"/>
              <a:t> </a:t>
            </a:r>
            <a:r>
              <a:rPr lang="sv-SE"/>
              <a:t>Verlag</a:t>
            </a:r>
            <a:r>
              <a:rPr lang="sv-SE" dirty="0"/>
              <a:t> Brigitte Narr GmbH.</a:t>
            </a:r>
          </a:p>
          <a:p>
            <a:r>
              <a:rPr lang="sv-SE" dirty="0"/>
              <a:t>Van </a:t>
            </a:r>
            <a:r>
              <a:rPr lang="sv-SE"/>
              <a:t>der</a:t>
            </a:r>
            <a:r>
              <a:rPr lang="sv-SE" dirty="0"/>
              <a:t> </a:t>
            </a:r>
            <a:r>
              <a:rPr lang="sv-SE"/>
              <a:t>Knaap</a:t>
            </a:r>
            <a:r>
              <a:rPr lang="sv-SE" dirty="0"/>
              <a:t>, </a:t>
            </a:r>
            <a:r>
              <a:rPr lang="sv-SE"/>
              <a:t>Ewout</a:t>
            </a:r>
            <a:r>
              <a:rPr lang="sv-SE" dirty="0"/>
              <a:t>. 2023</a:t>
            </a:r>
            <a:r>
              <a:rPr lang="sv-SE" i="1" dirty="0"/>
              <a:t>. Literaturdidaktik </a:t>
            </a:r>
            <a:r>
              <a:rPr lang="sv-SE" i="1"/>
              <a:t>im</a:t>
            </a:r>
            <a:r>
              <a:rPr lang="sv-SE" i="1" dirty="0"/>
              <a:t> </a:t>
            </a:r>
            <a:r>
              <a:rPr lang="sv-SE" i="1"/>
              <a:t>Sprachenunterricht</a:t>
            </a:r>
            <a:r>
              <a:rPr lang="sv-SE" i="1" dirty="0"/>
              <a:t>.</a:t>
            </a:r>
            <a:r>
              <a:rPr lang="sv-SE"/>
              <a:t> Bielefeld: WBV Media GmbH.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969653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34D13301-B66F-9871-CA50-6A44BBCBD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sv-SE" sz="5400"/>
              <a:t>Was ist das?</a:t>
            </a:r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71877DBC-BB60-40F0-AC93-2ACDBAAE6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sX0" fmla="*/ 0 w 3255095"/>
              <a:gd name="csY0" fmla="*/ 0 h 18288"/>
              <a:gd name="csX1" fmla="*/ 618468 w 3255095"/>
              <a:gd name="csY1" fmla="*/ 0 h 18288"/>
              <a:gd name="csX2" fmla="*/ 1269487 w 3255095"/>
              <a:gd name="csY2" fmla="*/ 0 h 18288"/>
              <a:gd name="csX3" fmla="*/ 1953057 w 3255095"/>
              <a:gd name="csY3" fmla="*/ 0 h 18288"/>
              <a:gd name="csX4" fmla="*/ 2636627 w 3255095"/>
              <a:gd name="csY4" fmla="*/ 0 h 18288"/>
              <a:gd name="csX5" fmla="*/ 3255095 w 3255095"/>
              <a:gd name="csY5" fmla="*/ 0 h 18288"/>
              <a:gd name="csX6" fmla="*/ 3255095 w 3255095"/>
              <a:gd name="csY6" fmla="*/ 18288 h 18288"/>
              <a:gd name="csX7" fmla="*/ 2538974 w 3255095"/>
              <a:gd name="csY7" fmla="*/ 18288 h 18288"/>
              <a:gd name="csX8" fmla="*/ 1822853 w 3255095"/>
              <a:gd name="csY8" fmla="*/ 18288 h 18288"/>
              <a:gd name="csX9" fmla="*/ 1171834 w 3255095"/>
              <a:gd name="csY9" fmla="*/ 18288 h 18288"/>
              <a:gd name="csX10" fmla="*/ 0 w 3255095"/>
              <a:gd name="csY10" fmla="*/ 18288 h 18288"/>
              <a:gd name="csX11" fmla="*/ 0 w 3255095"/>
              <a:gd name="csY11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5B40DD2-6ED9-99BD-D43E-1A0681B4D8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anchor="t">
            <a:normAutofit/>
          </a:bodyPr>
          <a:lstStyle/>
          <a:p>
            <a:r>
              <a:rPr lang="sv-SE" sz="2200" dirty="0">
                <a:ea typeface="+mn-lt"/>
                <a:cs typeface="+mn-lt"/>
              </a:rPr>
              <a:t>Eine </a:t>
            </a:r>
            <a:r>
              <a:rPr lang="sv-SE" sz="2200" b="1" dirty="0">
                <a:ea typeface="+mn-lt"/>
                <a:cs typeface="+mn-lt"/>
              </a:rPr>
              <a:t>Graphic Novel</a:t>
            </a:r>
            <a:r>
              <a:rPr lang="sv-SE" sz="2200" dirty="0">
                <a:ea typeface="+mn-lt"/>
                <a:cs typeface="+mn-lt"/>
              </a:rPr>
              <a:t> ist eine </a:t>
            </a:r>
            <a:r>
              <a:rPr lang="sv-SE" sz="2200" b="1" dirty="0">
                <a:ea typeface="+mn-lt"/>
                <a:cs typeface="+mn-lt"/>
              </a:rPr>
              <a:t>Geschichte, die sowohl mit Text als auch mit Bildern erzählt wird</a:t>
            </a:r>
            <a:r>
              <a:rPr lang="sv-SE" sz="2200" dirty="0">
                <a:ea typeface="+mn-lt"/>
                <a:cs typeface="+mn-lt"/>
              </a:rPr>
              <a:t>, ähnlich wie ein Comic – allerdings ist sie </a:t>
            </a:r>
            <a:r>
              <a:rPr lang="sv-SE" sz="2200" b="1" dirty="0">
                <a:ea typeface="+mn-lt"/>
                <a:cs typeface="+mn-lt"/>
              </a:rPr>
              <a:t>länger, zusammenhängender und ähnelt oft eher einem Buch</a:t>
            </a:r>
            <a:r>
              <a:rPr lang="sv-SE" sz="2200" dirty="0"/>
              <a:t>.</a:t>
            </a:r>
          </a:p>
        </p:txBody>
      </p:sp>
      <p:pic>
        <p:nvPicPr>
          <p:cNvPr id="5" name="Bildobjekt 4" descr="En bild som visar Tecknade serier, illustration, tecknad serie, serie&#10;&#10;AI-genererat innehåll kan vara felaktigt.">
            <a:extLst>
              <a:ext uri="{FF2B5EF4-FFF2-40B4-BE49-F238E27FC236}">
                <a16:creationId xmlns:a16="http://schemas.microsoft.com/office/drawing/2014/main" id="{B9A9DD89-4F0D-6495-6DBF-412B2E5305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099048" y="1498582"/>
            <a:ext cx="5458968" cy="3860836"/>
          </a:xfrm>
          <a:prstGeom prst="rect">
            <a:avLst/>
          </a:prstGeom>
        </p:spPr>
      </p:pic>
      <p:sp>
        <p:nvSpPr>
          <p:cNvPr id="6" name="textruta 5">
            <a:extLst>
              <a:ext uri="{FF2B5EF4-FFF2-40B4-BE49-F238E27FC236}">
                <a16:creationId xmlns:a16="http://schemas.microsoft.com/office/drawing/2014/main" id="{1887B3C3-2611-D2A8-9981-83B26C9C4764}"/>
              </a:ext>
            </a:extLst>
          </p:cNvPr>
          <p:cNvSpPr txBox="1"/>
          <p:nvPr/>
        </p:nvSpPr>
        <p:spPr>
          <a:xfrm>
            <a:off x="9052201" y="5159363"/>
            <a:ext cx="2505815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sv-SE" sz="700">
                <a:solidFill>
                  <a:srgbClr val="FFFFFF"/>
                </a:solidFill>
                <a:hlinkClick r:id="rId3" tooltip="https://seriewikin.serieframjandet.se/index.php/Pratbubbla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Det här fotot</a:t>
            </a:r>
            <a:r>
              <a:rPr lang="sv-SE" sz="700">
                <a:solidFill>
                  <a:srgbClr val="FFFFFF"/>
                </a:solidFill>
              </a:rPr>
              <a:t> av Okänd författare licensieras enligt </a:t>
            </a:r>
            <a:r>
              <a:rPr lang="sv-SE" sz="700">
                <a:solidFill>
                  <a:srgbClr val="FFFFFF"/>
                </a:solidFill>
                <a:hlinkClick r:id="rId4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sv-SE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36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3EB2B4CE-ABC7-814C-5944-2C5454EEC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sv-SE" sz="5000"/>
              <a:t>Einige typische </a:t>
            </a:r>
            <a:r>
              <a:rPr lang="sv-SE" sz="5000" dirty="0"/>
              <a:t>Merkmale</a:t>
            </a:r>
            <a:endParaRPr lang="en-US" dirty="0"/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71877DBC-BB60-40F0-AC93-2ACDBAAE6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sX0" fmla="*/ 0 w 3255095"/>
              <a:gd name="csY0" fmla="*/ 0 h 18288"/>
              <a:gd name="csX1" fmla="*/ 618468 w 3255095"/>
              <a:gd name="csY1" fmla="*/ 0 h 18288"/>
              <a:gd name="csX2" fmla="*/ 1269487 w 3255095"/>
              <a:gd name="csY2" fmla="*/ 0 h 18288"/>
              <a:gd name="csX3" fmla="*/ 1953057 w 3255095"/>
              <a:gd name="csY3" fmla="*/ 0 h 18288"/>
              <a:gd name="csX4" fmla="*/ 2636627 w 3255095"/>
              <a:gd name="csY4" fmla="*/ 0 h 18288"/>
              <a:gd name="csX5" fmla="*/ 3255095 w 3255095"/>
              <a:gd name="csY5" fmla="*/ 0 h 18288"/>
              <a:gd name="csX6" fmla="*/ 3255095 w 3255095"/>
              <a:gd name="csY6" fmla="*/ 18288 h 18288"/>
              <a:gd name="csX7" fmla="*/ 2538974 w 3255095"/>
              <a:gd name="csY7" fmla="*/ 18288 h 18288"/>
              <a:gd name="csX8" fmla="*/ 1822853 w 3255095"/>
              <a:gd name="csY8" fmla="*/ 18288 h 18288"/>
              <a:gd name="csX9" fmla="*/ 1171834 w 3255095"/>
              <a:gd name="csY9" fmla="*/ 18288 h 18288"/>
              <a:gd name="csX10" fmla="*/ 0 w 3255095"/>
              <a:gd name="csY10" fmla="*/ 18288 h 18288"/>
              <a:gd name="csX11" fmla="*/ 0 w 3255095"/>
              <a:gd name="csY11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20CB6B96-B097-9274-03A5-B61BD80AC5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sv-SE" sz="2200" b="1">
                <a:ea typeface="+mn-lt"/>
                <a:cs typeface="+mn-lt"/>
              </a:rPr>
              <a:t>Graphic Novels sind wie Romane in Comicform</a:t>
            </a:r>
            <a:r>
              <a:rPr lang="sv-SE" sz="2200">
                <a:ea typeface="+mn-lt"/>
                <a:cs typeface="+mn-lt"/>
              </a:rPr>
              <a:t>. Sie haben oft einen komplexeren Inhalt. </a:t>
            </a:r>
            <a:endParaRPr lang="en-US" sz="2200"/>
          </a:p>
          <a:p>
            <a:r>
              <a:rPr lang="sv-SE" sz="2200" b="1">
                <a:ea typeface="+mn-lt"/>
                <a:cs typeface="+mn-lt"/>
              </a:rPr>
              <a:t>Sie nutzen Comic-Felder, Sprechblasen und Bilder,</a:t>
            </a:r>
            <a:r>
              <a:rPr lang="sv-SE" sz="2200">
                <a:ea typeface="+mn-lt"/>
                <a:cs typeface="+mn-lt"/>
              </a:rPr>
              <a:t> um die Handlung darzustellen, genau wie in Comics. </a:t>
            </a:r>
            <a:endParaRPr lang="sv-SE" sz="2200" dirty="0"/>
          </a:p>
          <a:p>
            <a:r>
              <a:rPr lang="sv-SE" sz="2200" b="1">
                <a:ea typeface="+mn-lt"/>
                <a:cs typeface="+mn-lt"/>
              </a:rPr>
              <a:t>Graphic Novels können das historische und interkulturelle Verständnis fördern und im Sprachunterricht nützlich sein. </a:t>
            </a:r>
            <a:endParaRPr lang="sv-SE" sz="2200" b="1"/>
          </a:p>
        </p:txBody>
      </p:sp>
      <p:pic>
        <p:nvPicPr>
          <p:cNvPr id="5" name="Bildobjekt 4" descr="En bild som visar svart, mörker&#10;&#10;AI-genererat innehåll kan vara felaktigt.">
            <a:extLst>
              <a:ext uri="{FF2B5EF4-FFF2-40B4-BE49-F238E27FC236}">
                <a16:creationId xmlns:a16="http://schemas.microsoft.com/office/drawing/2014/main" id="{A04E3BAB-8728-5A35-CA7A-4EBEFFBD5D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099048" y="699516"/>
            <a:ext cx="5458968" cy="5458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250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CB58ACC0-BEB2-BEFF-FF04-3623439AD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 fontScale="90000"/>
          </a:bodyPr>
          <a:lstStyle/>
          <a:p>
            <a:r>
              <a:rPr lang="sv-SE" sz="5400"/>
              <a:t>Weitere typische Merkmale</a:t>
            </a:r>
            <a:endParaRPr lang="en-US"/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650D18FE-0824-4A46-B22C-A86B52E578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sX0" fmla="*/ 0 w 3255095"/>
              <a:gd name="csY0" fmla="*/ 0 h 18288"/>
              <a:gd name="csX1" fmla="*/ 618468 w 3255095"/>
              <a:gd name="csY1" fmla="*/ 0 h 18288"/>
              <a:gd name="csX2" fmla="*/ 1269487 w 3255095"/>
              <a:gd name="csY2" fmla="*/ 0 h 18288"/>
              <a:gd name="csX3" fmla="*/ 1953057 w 3255095"/>
              <a:gd name="csY3" fmla="*/ 0 h 18288"/>
              <a:gd name="csX4" fmla="*/ 2636627 w 3255095"/>
              <a:gd name="csY4" fmla="*/ 0 h 18288"/>
              <a:gd name="csX5" fmla="*/ 3255095 w 3255095"/>
              <a:gd name="csY5" fmla="*/ 0 h 18288"/>
              <a:gd name="csX6" fmla="*/ 3255095 w 3255095"/>
              <a:gd name="csY6" fmla="*/ 18288 h 18288"/>
              <a:gd name="csX7" fmla="*/ 2538974 w 3255095"/>
              <a:gd name="csY7" fmla="*/ 18288 h 18288"/>
              <a:gd name="csX8" fmla="*/ 1822853 w 3255095"/>
              <a:gd name="csY8" fmla="*/ 18288 h 18288"/>
              <a:gd name="csX9" fmla="*/ 1171834 w 3255095"/>
              <a:gd name="csY9" fmla="*/ 18288 h 18288"/>
              <a:gd name="csX10" fmla="*/ 0 w 3255095"/>
              <a:gd name="csY10" fmla="*/ 18288 h 18288"/>
              <a:gd name="csX11" fmla="*/ 0 w 3255095"/>
              <a:gd name="csY11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F315F59B-65D8-12C6-B17F-A85717AE28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anchor="t">
            <a:normAutofit/>
          </a:bodyPr>
          <a:lstStyle/>
          <a:p>
            <a:r>
              <a:rPr lang="sv-SE" sz="2200" b="1">
                <a:ea typeface="+mn-lt"/>
                <a:cs typeface="+mn-lt"/>
              </a:rPr>
              <a:t>Die Bilder sind genauso wichtig wie der Text</a:t>
            </a:r>
            <a:r>
              <a:rPr lang="sv-SE" sz="2200">
                <a:ea typeface="+mn-lt"/>
                <a:cs typeface="+mn-lt"/>
              </a:rPr>
              <a:t>, um die Geschichte oder den Inhalt zu verstehen. </a:t>
            </a:r>
            <a:endParaRPr lang="en-US"/>
          </a:p>
          <a:p>
            <a:endParaRPr lang="sv-SE"/>
          </a:p>
          <a:p>
            <a:r>
              <a:rPr lang="sv-SE" sz="2200" b="1">
                <a:ea typeface="+mn-lt"/>
                <a:cs typeface="+mn-lt"/>
              </a:rPr>
              <a:t>Die Themen können sehr unterschiedlich sein</a:t>
            </a:r>
            <a:r>
              <a:rPr lang="sv-SE" sz="2200">
                <a:ea typeface="+mn-lt"/>
                <a:cs typeface="+mn-lt"/>
              </a:rPr>
              <a:t> – von Superhelden über den Alltag bis hin zu historischen Ereignissen oder autobiografischen Inhalten.</a:t>
            </a:r>
            <a:endParaRPr lang="sv-SE">
              <a:ea typeface="+mn-lt"/>
              <a:cs typeface="+mn-lt"/>
            </a:endParaRPr>
          </a:p>
          <a:p>
            <a:endParaRPr lang="sv-SE" sz="2200" dirty="0"/>
          </a:p>
          <a:p>
            <a:pPr marL="0" indent="0">
              <a:buNone/>
            </a:pPr>
            <a:endParaRPr lang="sv-SE" sz="2200" dirty="0"/>
          </a:p>
        </p:txBody>
      </p:sp>
      <p:pic>
        <p:nvPicPr>
          <p:cNvPr id="5" name="Bildobjekt 4" descr="En bild som visar tecknad serie, text, clipart, däggdjur&#10;&#10;AI-genererat innehåll kan vara felaktigt.">
            <a:extLst>
              <a:ext uri="{FF2B5EF4-FFF2-40B4-BE49-F238E27FC236}">
                <a16:creationId xmlns:a16="http://schemas.microsoft.com/office/drawing/2014/main" id="{CB5B0CC2-FBC7-32CF-9982-A91130E32A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099048" y="1445573"/>
            <a:ext cx="5458968" cy="3966853"/>
          </a:xfrm>
          <a:prstGeom prst="rect">
            <a:avLst/>
          </a:prstGeom>
        </p:spPr>
      </p:pic>
      <p:sp>
        <p:nvSpPr>
          <p:cNvPr id="6" name="textruta 5">
            <a:extLst>
              <a:ext uri="{FF2B5EF4-FFF2-40B4-BE49-F238E27FC236}">
                <a16:creationId xmlns:a16="http://schemas.microsoft.com/office/drawing/2014/main" id="{D12E1FC5-58D7-7651-956B-116ACBDFF2F1}"/>
              </a:ext>
            </a:extLst>
          </p:cNvPr>
          <p:cNvSpPr txBox="1"/>
          <p:nvPr/>
        </p:nvSpPr>
        <p:spPr>
          <a:xfrm>
            <a:off x="9052202" y="5212371"/>
            <a:ext cx="2505814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sv-SE" sz="700">
                <a:solidFill>
                  <a:srgbClr val="FFFFFF"/>
                </a:solidFill>
                <a:hlinkClick r:id="rId3" tooltip="https://seriewikin.serieframjandet.se/index.php/Mickelina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Det här fotot</a:t>
            </a:r>
            <a:r>
              <a:rPr lang="sv-SE" sz="700">
                <a:solidFill>
                  <a:srgbClr val="FFFFFF"/>
                </a:solidFill>
              </a:rPr>
              <a:t> av Okänd författare licensieras enligt </a:t>
            </a:r>
            <a:r>
              <a:rPr lang="sv-SE" sz="700">
                <a:solidFill>
                  <a:srgbClr val="FFFFFF"/>
                </a:solidFill>
                <a:hlinkClick r:id="rId4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sv-SE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656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8A393633-14AD-21DA-C915-2974F347A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5626092" cy="1481328"/>
          </a:xfrm>
        </p:spPr>
        <p:txBody>
          <a:bodyPr anchor="b">
            <a:normAutofit/>
          </a:bodyPr>
          <a:lstStyle/>
          <a:p>
            <a:r>
              <a:rPr lang="en-US" sz="3800" dirty="0" err="1"/>
              <a:t>Warum</a:t>
            </a:r>
            <a:r>
              <a:rPr lang="en-US" sz="3800" dirty="0"/>
              <a:t> </a:t>
            </a:r>
            <a:r>
              <a:rPr lang="en-US" sz="3800" dirty="0" err="1"/>
              <a:t>sollte</a:t>
            </a:r>
            <a:r>
              <a:rPr lang="en-US" sz="3800" dirty="0"/>
              <a:t> man </a:t>
            </a:r>
            <a:r>
              <a:rPr lang="en-US" sz="3800" dirty="0" err="1"/>
              <a:t>mit</a:t>
            </a:r>
            <a:r>
              <a:rPr lang="en-US" sz="3800" dirty="0"/>
              <a:t> Graphic Novels </a:t>
            </a:r>
            <a:r>
              <a:rPr lang="en-US" sz="3800" dirty="0" err="1"/>
              <a:t>arbeiten</a:t>
            </a:r>
            <a:r>
              <a:rPr lang="en-US" sz="3800" dirty="0"/>
              <a:t>?</a:t>
            </a: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71877DBC-BB60-40F0-AC93-2ACDBAAE60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sX0" fmla="*/ 0 w 3255095"/>
              <a:gd name="csY0" fmla="*/ 0 h 18288"/>
              <a:gd name="csX1" fmla="*/ 618468 w 3255095"/>
              <a:gd name="csY1" fmla="*/ 0 h 18288"/>
              <a:gd name="csX2" fmla="*/ 1269487 w 3255095"/>
              <a:gd name="csY2" fmla="*/ 0 h 18288"/>
              <a:gd name="csX3" fmla="*/ 1953057 w 3255095"/>
              <a:gd name="csY3" fmla="*/ 0 h 18288"/>
              <a:gd name="csX4" fmla="*/ 2636627 w 3255095"/>
              <a:gd name="csY4" fmla="*/ 0 h 18288"/>
              <a:gd name="csX5" fmla="*/ 3255095 w 3255095"/>
              <a:gd name="csY5" fmla="*/ 0 h 18288"/>
              <a:gd name="csX6" fmla="*/ 3255095 w 3255095"/>
              <a:gd name="csY6" fmla="*/ 18288 h 18288"/>
              <a:gd name="csX7" fmla="*/ 2538974 w 3255095"/>
              <a:gd name="csY7" fmla="*/ 18288 h 18288"/>
              <a:gd name="csX8" fmla="*/ 1822853 w 3255095"/>
              <a:gd name="csY8" fmla="*/ 18288 h 18288"/>
              <a:gd name="csX9" fmla="*/ 1171834 w 3255095"/>
              <a:gd name="csY9" fmla="*/ 18288 h 18288"/>
              <a:gd name="csX10" fmla="*/ 0 w 3255095"/>
              <a:gd name="csY10" fmla="*/ 18288 h 18288"/>
              <a:gd name="csX11" fmla="*/ 0 w 3255095"/>
              <a:gd name="csY11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Bildobjekt 4" descr="En bild som visar tecknad serie, rita, illustration, Människoansikte&#10;&#10;AI-genererat innehåll kan vara felaktigt.">
            <a:extLst>
              <a:ext uri="{FF2B5EF4-FFF2-40B4-BE49-F238E27FC236}">
                <a16:creationId xmlns:a16="http://schemas.microsoft.com/office/drawing/2014/main" id="{CCD5B01F-4B33-0EF2-B3B3-E1D2D42638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099048" y="1620717"/>
            <a:ext cx="5458968" cy="3616565"/>
          </a:xfrm>
          <a:prstGeom prst="rect">
            <a:avLst/>
          </a:prstGeom>
        </p:spPr>
      </p:pic>
      <p:sp>
        <p:nvSpPr>
          <p:cNvPr id="6" name="Platshållare för innehåll 2">
            <a:extLst>
              <a:ext uri="{FF2B5EF4-FFF2-40B4-BE49-F238E27FC236}">
                <a16:creationId xmlns:a16="http://schemas.microsoft.com/office/drawing/2014/main" id="{5E2F2EAA-1103-CA4C-6A3F-5A03CE077704}"/>
              </a:ext>
            </a:extLst>
          </p:cNvPr>
          <p:cNvSpPr txBox="1">
            <a:spLocks/>
          </p:cNvSpPr>
          <p:nvPr/>
        </p:nvSpPr>
        <p:spPr>
          <a:xfrm>
            <a:off x="643852" y="2719022"/>
            <a:ext cx="5329040" cy="350267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sv-SE" sz="1700" b="1">
                <a:ea typeface="+mn-lt"/>
                <a:cs typeface="+mn-lt"/>
              </a:rPr>
              <a:t>Sie verbinden Bild und Text</a:t>
            </a:r>
            <a:endParaRPr lang="en-US"/>
          </a:p>
          <a:p>
            <a:pPr marL="0" indent="0">
              <a:lnSpc>
                <a:spcPct val="100000"/>
              </a:lnSpc>
              <a:buNone/>
            </a:pPr>
            <a:r>
              <a:rPr lang="sv-SE" sz="1700" dirty="0">
                <a:ea typeface="+mn-lt"/>
                <a:cs typeface="+mn-lt"/>
              </a:rPr>
              <a:t>Graphic Novels </a:t>
            </a:r>
            <a:r>
              <a:rPr lang="sv-SE" sz="1700" b="1" dirty="0">
                <a:ea typeface="+mn-lt"/>
                <a:cs typeface="+mn-lt"/>
              </a:rPr>
              <a:t>fördern sowohl das Leseverständnis als auch das Bildverständnis</a:t>
            </a:r>
            <a:r>
              <a:rPr lang="sv-SE" sz="1700" dirty="0">
                <a:ea typeface="+mn-lt"/>
                <a:cs typeface="+mn-lt"/>
              </a:rPr>
              <a:t>. Schüler*innen lernen zu interpretieren, wie Bilder und Text zusammenwirken, um Sinn zu erzeugen – eine wichtige Fähigkeit in der </a:t>
            </a:r>
            <a:r>
              <a:rPr lang="sv-SE" sz="1700">
                <a:ea typeface="+mn-lt"/>
                <a:cs typeface="+mn-lt"/>
              </a:rPr>
              <a:t>heutigen viduellen und multimodalen Gesellschaft.</a:t>
            </a:r>
            <a:endParaRPr lang="sv-SE"/>
          </a:p>
          <a:p>
            <a:pPr marL="0" indent="0">
              <a:lnSpc>
                <a:spcPct val="100000"/>
              </a:lnSpc>
              <a:buNone/>
            </a:pPr>
            <a:r>
              <a:rPr lang="sv-SE" sz="1700" b="1">
                <a:ea typeface="+mn-lt"/>
                <a:cs typeface="+mn-lt"/>
              </a:rPr>
              <a:t>Sie machen das Lesen zugänglicher</a:t>
            </a:r>
            <a:endParaRPr lang="sv-SE"/>
          </a:p>
          <a:p>
            <a:pPr marL="0" indent="0">
              <a:lnSpc>
                <a:spcPct val="100000"/>
              </a:lnSpc>
              <a:buNone/>
            </a:pPr>
            <a:r>
              <a:rPr lang="sv-SE" sz="1700">
                <a:ea typeface="+mn-lt"/>
                <a:cs typeface="+mn-lt"/>
              </a:rPr>
              <a:t>Für Schüler*innen, denen lange Textpassagen schwerfallen oder langweilig sind, können Graphic Novels eine</a:t>
            </a:r>
            <a:r>
              <a:rPr lang="sv-SE" sz="1700" b="1">
                <a:ea typeface="+mn-lt"/>
                <a:cs typeface="+mn-lt"/>
              </a:rPr>
              <a:t> motivierende Art des Lesens</a:t>
            </a:r>
            <a:r>
              <a:rPr lang="sv-SE" sz="1700">
                <a:ea typeface="+mn-lt"/>
                <a:cs typeface="+mn-lt"/>
              </a:rPr>
              <a:t> sein. Die Bider helfen dabei, die Handlung zu verstehen und Interesse zu wecken.</a:t>
            </a:r>
            <a:endParaRPr lang="sv-SE"/>
          </a:p>
          <a:p>
            <a:pPr>
              <a:lnSpc>
                <a:spcPct val="100000"/>
              </a:lnSpc>
            </a:pPr>
            <a:endParaRPr lang="sv-SE" sz="1700" dirty="0"/>
          </a:p>
          <a:p>
            <a:pPr>
              <a:lnSpc>
                <a:spcPct val="100000"/>
              </a:lnSpc>
            </a:pPr>
            <a:endParaRPr lang="sv-SE" sz="1700" dirty="0"/>
          </a:p>
        </p:txBody>
      </p:sp>
    </p:spTree>
    <p:extLst>
      <p:ext uri="{BB962C8B-B14F-4D97-AF65-F5344CB8AC3E}">
        <p14:creationId xmlns:p14="http://schemas.microsoft.com/office/powerpoint/2010/main" val="2638432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C6B3A18B-66DC-C95A-D750-9A48AC5625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5329039" cy="1481328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3800" dirty="0" err="1"/>
              <a:t>Warum</a:t>
            </a:r>
            <a:r>
              <a:rPr lang="en-US" sz="3800" dirty="0"/>
              <a:t> </a:t>
            </a:r>
            <a:r>
              <a:rPr lang="en-US" sz="3800" dirty="0" err="1"/>
              <a:t>sollte</a:t>
            </a:r>
            <a:r>
              <a:rPr lang="en-US" sz="3800" dirty="0"/>
              <a:t> man </a:t>
            </a:r>
            <a:r>
              <a:rPr lang="en-US" sz="3800" dirty="0" err="1"/>
              <a:t>mit</a:t>
            </a:r>
            <a:r>
              <a:rPr lang="en-US" sz="3800" dirty="0"/>
              <a:t> Graphic Novels </a:t>
            </a:r>
            <a:r>
              <a:rPr lang="en-US" sz="3800" dirty="0" err="1"/>
              <a:t>arbeiten</a:t>
            </a:r>
            <a:r>
              <a:rPr lang="en-US" sz="3800" dirty="0"/>
              <a:t>?</a:t>
            </a:r>
          </a:p>
        </p:txBody>
      </p:sp>
      <p:sp>
        <p:nvSpPr>
          <p:cNvPr id="12" name="sketch line">
            <a:extLst>
              <a:ext uri="{FF2B5EF4-FFF2-40B4-BE49-F238E27FC236}">
                <a16:creationId xmlns:a16="http://schemas.microsoft.com/office/drawing/2014/main" id="{650D18FE-0824-4A46-B22C-A86B52E578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sX0" fmla="*/ 0 w 3255095"/>
              <a:gd name="csY0" fmla="*/ 0 h 18288"/>
              <a:gd name="csX1" fmla="*/ 618468 w 3255095"/>
              <a:gd name="csY1" fmla="*/ 0 h 18288"/>
              <a:gd name="csX2" fmla="*/ 1269487 w 3255095"/>
              <a:gd name="csY2" fmla="*/ 0 h 18288"/>
              <a:gd name="csX3" fmla="*/ 1953057 w 3255095"/>
              <a:gd name="csY3" fmla="*/ 0 h 18288"/>
              <a:gd name="csX4" fmla="*/ 2636627 w 3255095"/>
              <a:gd name="csY4" fmla="*/ 0 h 18288"/>
              <a:gd name="csX5" fmla="*/ 3255095 w 3255095"/>
              <a:gd name="csY5" fmla="*/ 0 h 18288"/>
              <a:gd name="csX6" fmla="*/ 3255095 w 3255095"/>
              <a:gd name="csY6" fmla="*/ 18288 h 18288"/>
              <a:gd name="csX7" fmla="*/ 2538974 w 3255095"/>
              <a:gd name="csY7" fmla="*/ 18288 h 18288"/>
              <a:gd name="csX8" fmla="*/ 1822853 w 3255095"/>
              <a:gd name="csY8" fmla="*/ 18288 h 18288"/>
              <a:gd name="csX9" fmla="*/ 1171834 w 3255095"/>
              <a:gd name="csY9" fmla="*/ 18288 h 18288"/>
              <a:gd name="csX10" fmla="*/ 0 w 3255095"/>
              <a:gd name="csY10" fmla="*/ 18288 h 18288"/>
              <a:gd name="csX11" fmla="*/ 0 w 3255095"/>
              <a:gd name="csY11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BF84B0E9-9C2E-4BE0-1580-F645FB55F2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5329040" cy="3502670"/>
          </a:xfrm>
        </p:spPr>
        <p:txBody>
          <a:bodyPr anchor="t"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sv-SE" sz="1700" b="1">
                <a:ea typeface="+mn-lt"/>
                <a:cs typeface="+mn-lt"/>
              </a:rPr>
              <a:t>Sie wecken Emotionen und regen zur Diskussion an </a:t>
            </a:r>
            <a:endParaRPr lang="en-US" sz="1700"/>
          </a:p>
          <a:p>
            <a:pPr marL="0" indent="0">
              <a:lnSpc>
                <a:spcPct val="100000"/>
              </a:lnSpc>
              <a:buNone/>
            </a:pPr>
            <a:r>
              <a:rPr lang="sv-SE" sz="1700">
                <a:ea typeface="+mn-lt"/>
                <a:cs typeface="+mn-lt"/>
              </a:rPr>
              <a:t>Da die Bilder Gesichtsausdrücke, Umgebungen und Stimmungen zeigen, fällt es leichter, </a:t>
            </a:r>
            <a:r>
              <a:rPr lang="sv-SE" sz="1700" b="1">
                <a:ea typeface="+mn-lt"/>
                <a:cs typeface="+mn-lt"/>
              </a:rPr>
              <a:t>sich in die Figuren hineinzuversetzen</a:t>
            </a:r>
            <a:r>
              <a:rPr lang="sv-SE" sz="1700">
                <a:ea typeface="+mn-lt"/>
                <a:cs typeface="+mn-lt"/>
              </a:rPr>
              <a:t> und Themen wie Identität, Ungerechtigkeit, Freundschaft, Krieg, Zivilcourage usw. zu diskutieren. </a:t>
            </a:r>
            <a:endParaRPr lang="sv-SE" sz="1700"/>
          </a:p>
          <a:p>
            <a:pPr marL="0" indent="0">
              <a:lnSpc>
                <a:spcPct val="100000"/>
              </a:lnSpc>
              <a:buNone/>
            </a:pPr>
            <a:r>
              <a:rPr lang="sv-SE" sz="1700" b="1">
                <a:ea typeface="+mn-lt"/>
                <a:cs typeface="+mn-lt"/>
              </a:rPr>
              <a:t>Sie eignen sich für viele Fächer </a:t>
            </a:r>
            <a:endParaRPr lang="sv-SE" sz="1700"/>
          </a:p>
          <a:p>
            <a:pPr marL="0" indent="0">
              <a:lnSpc>
                <a:spcPct val="100000"/>
              </a:lnSpc>
              <a:buNone/>
            </a:pPr>
            <a:r>
              <a:rPr lang="sv-SE" sz="1700">
                <a:ea typeface="+mn-lt"/>
                <a:cs typeface="+mn-lt"/>
              </a:rPr>
              <a:t>Graphic Novels können</a:t>
            </a:r>
            <a:r>
              <a:rPr lang="sv-SE" sz="1700" b="1">
                <a:ea typeface="+mn-lt"/>
                <a:cs typeface="+mn-lt"/>
              </a:rPr>
              <a:t> im Schwedisch-, Geschichts-, Sozialkunde-, Englisch- und Fremdsprachen-unterricht sowie im Kunstunterricht</a:t>
            </a:r>
            <a:r>
              <a:rPr lang="sv-SE" sz="1700">
                <a:ea typeface="+mn-lt"/>
                <a:cs typeface="+mn-lt"/>
              </a:rPr>
              <a:t> eingesetzt werden. </a:t>
            </a:r>
            <a:endParaRPr lang="sv-SE" sz="1700"/>
          </a:p>
          <a:p>
            <a:pPr>
              <a:lnSpc>
                <a:spcPct val="100000"/>
              </a:lnSpc>
            </a:pPr>
            <a:endParaRPr lang="sv-SE" sz="1700" dirty="0"/>
          </a:p>
          <a:p>
            <a:pPr>
              <a:lnSpc>
                <a:spcPct val="100000"/>
              </a:lnSpc>
            </a:pPr>
            <a:endParaRPr lang="sv-SE" sz="1700" dirty="0"/>
          </a:p>
        </p:txBody>
      </p:sp>
      <p:pic>
        <p:nvPicPr>
          <p:cNvPr id="5" name="Bildobjekt 4" descr="En bild som visar siluett, rita, skiss, konst&#10;&#10;AI-genererat innehåll kan vara felaktigt.">
            <a:extLst>
              <a:ext uri="{FF2B5EF4-FFF2-40B4-BE49-F238E27FC236}">
                <a16:creationId xmlns:a16="http://schemas.microsoft.com/office/drawing/2014/main" id="{3411EE25-665E-9FD6-358C-6FB3E18D15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099048" y="699516"/>
            <a:ext cx="5458968" cy="5458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1436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B095C160-0635-C52A-05B0-41751CBDD1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 fontScale="90000"/>
          </a:bodyPr>
          <a:lstStyle/>
          <a:p>
            <a:r>
              <a:rPr lang="sv-SE" sz="5400"/>
              <a:t>Was sollen wir tun?</a:t>
            </a:r>
            <a:endParaRPr lang="en-US"/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650D18FE-0824-4A46-B22C-A86B52E578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sX0" fmla="*/ 0 w 3255095"/>
              <a:gd name="csY0" fmla="*/ 0 h 18288"/>
              <a:gd name="csX1" fmla="*/ 618468 w 3255095"/>
              <a:gd name="csY1" fmla="*/ 0 h 18288"/>
              <a:gd name="csX2" fmla="*/ 1269487 w 3255095"/>
              <a:gd name="csY2" fmla="*/ 0 h 18288"/>
              <a:gd name="csX3" fmla="*/ 1953057 w 3255095"/>
              <a:gd name="csY3" fmla="*/ 0 h 18288"/>
              <a:gd name="csX4" fmla="*/ 2636627 w 3255095"/>
              <a:gd name="csY4" fmla="*/ 0 h 18288"/>
              <a:gd name="csX5" fmla="*/ 3255095 w 3255095"/>
              <a:gd name="csY5" fmla="*/ 0 h 18288"/>
              <a:gd name="csX6" fmla="*/ 3255095 w 3255095"/>
              <a:gd name="csY6" fmla="*/ 18288 h 18288"/>
              <a:gd name="csX7" fmla="*/ 2538974 w 3255095"/>
              <a:gd name="csY7" fmla="*/ 18288 h 18288"/>
              <a:gd name="csX8" fmla="*/ 1822853 w 3255095"/>
              <a:gd name="csY8" fmla="*/ 18288 h 18288"/>
              <a:gd name="csX9" fmla="*/ 1171834 w 3255095"/>
              <a:gd name="csY9" fmla="*/ 18288 h 18288"/>
              <a:gd name="csX10" fmla="*/ 0 w 3255095"/>
              <a:gd name="csY10" fmla="*/ 18288 h 18288"/>
              <a:gd name="csX11" fmla="*/ 0 w 3255095"/>
              <a:gd name="csY11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10544B4F-8100-9602-54B1-20251DD696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anchor="t">
            <a:normAutofit/>
          </a:bodyPr>
          <a:lstStyle/>
          <a:p>
            <a:r>
              <a:rPr lang="sv-SE" sz="2200" dirty="0">
                <a:ea typeface="+mn-lt"/>
                <a:cs typeface="+mn-lt"/>
              </a:rPr>
              <a:t>In den nächsten Wochen werden wir uns mit einer Graphic Novel namens „Sophie Scholl“ beschäftigen. </a:t>
            </a:r>
            <a:endParaRPr lang="en-US" dirty="0"/>
          </a:p>
          <a:p>
            <a:r>
              <a:rPr lang="sv-SE" sz="2200" dirty="0">
                <a:ea typeface="+mn-lt"/>
                <a:cs typeface="+mn-lt"/>
              </a:rPr>
              <a:t>Wir werden etwas über historische Ereignisse, über die Widerstandsgruppe „Die Weiße Rose“ und über Sophies Leben lernen. </a:t>
            </a:r>
            <a:endParaRPr lang="sv-SE" dirty="0"/>
          </a:p>
          <a:p>
            <a:pPr marL="0" indent="0">
              <a:buNone/>
            </a:pPr>
            <a:endParaRPr lang="sv-SE" sz="2200" dirty="0"/>
          </a:p>
        </p:txBody>
      </p:sp>
      <p:pic>
        <p:nvPicPr>
          <p:cNvPr id="5" name="Bildobjekt 4" descr="En bild som visar Människoansikte, svart och vit, person, klädsel&#10;&#10;AI-genererat innehåll kan vara felaktigt.">
            <a:extLst>
              <a:ext uri="{FF2B5EF4-FFF2-40B4-BE49-F238E27FC236}">
                <a16:creationId xmlns:a16="http://schemas.microsoft.com/office/drawing/2014/main" id="{A0D862EA-FE8A-348F-F467-A05A16F472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099048" y="699516"/>
            <a:ext cx="5458968" cy="5458968"/>
          </a:xfrm>
          <a:prstGeom prst="rect">
            <a:avLst/>
          </a:prstGeom>
        </p:spPr>
      </p:pic>
      <p:sp>
        <p:nvSpPr>
          <p:cNvPr id="6" name="textruta 5">
            <a:extLst>
              <a:ext uri="{FF2B5EF4-FFF2-40B4-BE49-F238E27FC236}">
                <a16:creationId xmlns:a16="http://schemas.microsoft.com/office/drawing/2014/main" id="{59E05899-63A7-60D5-E672-846B9A8A61E6}"/>
              </a:ext>
            </a:extLst>
          </p:cNvPr>
          <p:cNvSpPr txBox="1"/>
          <p:nvPr/>
        </p:nvSpPr>
        <p:spPr>
          <a:xfrm>
            <a:off x="8895108" y="5958429"/>
            <a:ext cx="2662908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sv-SE" sz="700">
                <a:solidFill>
                  <a:srgbClr val="FFFFFF"/>
                </a:solidFill>
                <a:hlinkClick r:id="rId3" tooltip="https://www.flickr.com/photos/unarmedcivilian/685790720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Det här fotot</a:t>
            </a:r>
            <a:r>
              <a:rPr lang="sv-SE" sz="700">
                <a:solidFill>
                  <a:srgbClr val="FFFFFF"/>
                </a:solidFill>
              </a:rPr>
              <a:t> av Okänd författare licensieras enligt </a:t>
            </a:r>
            <a:r>
              <a:rPr lang="sv-SE" sz="700">
                <a:solidFill>
                  <a:srgbClr val="FFFFFF"/>
                </a:solidFill>
                <a:hlinkClick r:id="rId4" tooltip="https://creativecommons.org/licenses/by-nc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BY-SA-NC</a:t>
            </a:r>
            <a:endParaRPr lang="sv-SE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7718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43AA782-23D1-4521-8CAD-47662984A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7B8855B4-0D01-C332-E074-84C89B40A2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40080"/>
            <a:ext cx="4818888" cy="1481328"/>
          </a:xfrm>
        </p:spPr>
        <p:txBody>
          <a:bodyPr anchor="b">
            <a:normAutofit/>
          </a:bodyPr>
          <a:lstStyle/>
          <a:p>
            <a:r>
              <a:rPr lang="sv-SE" sz="5400"/>
              <a:t>Sophie Scholl</a:t>
            </a:r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650D18FE-0824-4A46-B22C-A86B52E578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372868"/>
            <a:ext cx="3255095" cy="18288"/>
          </a:xfrm>
          <a:custGeom>
            <a:avLst/>
            <a:gdLst>
              <a:gd name="csX0" fmla="*/ 0 w 3255095"/>
              <a:gd name="csY0" fmla="*/ 0 h 18288"/>
              <a:gd name="csX1" fmla="*/ 618468 w 3255095"/>
              <a:gd name="csY1" fmla="*/ 0 h 18288"/>
              <a:gd name="csX2" fmla="*/ 1269487 w 3255095"/>
              <a:gd name="csY2" fmla="*/ 0 h 18288"/>
              <a:gd name="csX3" fmla="*/ 1953057 w 3255095"/>
              <a:gd name="csY3" fmla="*/ 0 h 18288"/>
              <a:gd name="csX4" fmla="*/ 2636627 w 3255095"/>
              <a:gd name="csY4" fmla="*/ 0 h 18288"/>
              <a:gd name="csX5" fmla="*/ 3255095 w 3255095"/>
              <a:gd name="csY5" fmla="*/ 0 h 18288"/>
              <a:gd name="csX6" fmla="*/ 3255095 w 3255095"/>
              <a:gd name="csY6" fmla="*/ 18288 h 18288"/>
              <a:gd name="csX7" fmla="*/ 2538974 w 3255095"/>
              <a:gd name="csY7" fmla="*/ 18288 h 18288"/>
              <a:gd name="csX8" fmla="*/ 1822853 w 3255095"/>
              <a:gd name="csY8" fmla="*/ 18288 h 18288"/>
              <a:gd name="csX9" fmla="*/ 1171834 w 3255095"/>
              <a:gd name="csY9" fmla="*/ 18288 h 18288"/>
              <a:gd name="csX10" fmla="*/ 0 w 3255095"/>
              <a:gd name="csY10" fmla="*/ 18288 h 18288"/>
              <a:gd name="csX11" fmla="*/ 0 w 3255095"/>
              <a:gd name="csY11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5BABA732-690C-FF6F-DDD3-918705178C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660904"/>
            <a:ext cx="4818888" cy="354787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sv-SE" sz="2200">
                <a:ea typeface="+mn-lt"/>
                <a:cs typeface="+mn-lt"/>
              </a:rPr>
              <a:t>Sophie Scholl war eine junge deutsche Studentin, die während des Zweiten Weltkriegs lebte.</a:t>
            </a:r>
            <a:endParaRPr lang="sv-SE" dirty="0">
              <a:ea typeface="+mn-lt"/>
              <a:cs typeface="+mn-lt"/>
            </a:endParaRPr>
          </a:p>
          <a:p>
            <a:pPr marL="0" indent="0">
              <a:buNone/>
            </a:pPr>
            <a:endParaRPr lang="sv-SE" sz="2200" dirty="0">
              <a:ea typeface="+mn-lt"/>
              <a:cs typeface="+mn-lt"/>
            </a:endParaRPr>
          </a:p>
          <a:p>
            <a:pPr marL="0" indent="0">
              <a:buNone/>
            </a:pPr>
            <a:r>
              <a:rPr lang="sv-SE" sz="2200">
                <a:ea typeface="+mn-lt"/>
                <a:cs typeface="+mn-lt"/>
              </a:rPr>
              <a:t>Sie wurde bekannt für ihren Mut, sich gegen die Nazis und Adolf Hitler zu stellen, obwohl dies mit großen Risiken verbunden </a:t>
            </a:r>
            <a:r>
              <a:rPr lang="sv-SE" sz="2200" dirty="0">
                <a:ea typeface="+mn-lt"/>
                <a:cs typeface="+mn-lt"/>
              </a:rPr>
              <a:t>war.</a:t>
            </a:r>
            <a:endParaRPr lang="sv-SE">
              <a:ea typeface="+mn-lt"/>
              <a:cs typeface="+mn-lt"/>
            </a:endParaRPr>
          </a:p>
        </p:txBody>
      </p:sp>
      <p:pic>
        <p:nvPicPr>
          <p:cNvPr id="5" name="Bildobjekt 4" descr="En bild som visar Människoansikte, klädsel, person, svart och vit&#10;&#10;AI-genererat innehåll kan vara felaktigt.">
            <a:extLst>
              <a:ext uri="{FF2B5EF4-FFF2-40B4-BE49-F238E27FC236}">
                <a16:creationId xmlns:a16="http://schemas.microsoft.com/office/drawing/2014/main" id="{75A7A5D3-93FA-8F6B-2620-9A4FE26BCD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099048" y="1839076"/>
            <a:ext cx="5458968" cy="3179848"/>
          </a:xfrm>
          <a:prstGeom prst="rect">
            <a:avLst/>
          </a:prstGeom>
        </p:spPr>
      </p:pic>
      <p:sp>
        <p:nvSpPr>
          <p:cNvPr id="6" name="textruta 5">
            <a:extLst>
              <a:ext uri="{FF2B5EF4-FFF2-40B4-BE49-F238E27FC236}">
                <a16:creationId xmlns:a16="http://schemas.microsoft.com/office/drawing/2014/main" id="{B1727887-A635-F55D-4655-0F024BF31893}"/>
              </a:ext>
            </a:extLst>
          </p:cNvPr>
          <p:cNvSpPr txBox="1"/>
          <p:nvPr/>
        </p:nvSpPr>
        <p:spPr>
          <a:xfrm>
            <a:off x="8874269" y="4818869"/>
            <a:ext cx="2683747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sv-SE" sz="700">
                <a:solidFill>
                  <a:srgbClr val="FFFFFF"/>
                </a:solidFill>
                <a:hlinkClick r:id="rId3" tooltip="https://www.mujeresenlahistoria.com/2014/06/la-rosa-blanca-sophia-scholl-1921-1943.htm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Det här fotot</a:t>
            </a:r>
            <a:r>
              <a:rPr lang="sv-SE" sz="700">
                <a:solidFill>
                  <a:srgbClr val="FFFFFF"/>
                </a:solidFill>
              </a:rPr>
              <a:t> av Okänd författare licensieras enligt </a:t>
            </a:r>
            <a:r>
              <a:rPr lang="sv-SE" sz="700">
                <a:solidFill>
                  <a:srgbClr val="FFFFFF"/>
                </a:solidFill>
                <a:hlinkClick r:id="rId4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endParaRPr lang="sv-SE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7259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12609869-9E80-471B-A487-A53288E0E7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ubrik 1">
            <a:extLst>
              <a:ext uri="{FF2B5EF4-FFF2-40B4-BE49-F238E27FC236}">
                <a16:creationId xmlns:a16="http://schemas.microsoft.com/office/drawing/2014/main" id="{F449E9FB-CC5E-5BC9-1533-8F9C8FD9F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0"/>
            <a:ext cx="5323715" cy="1642970"/>
          </a:xfrm>
        </p:spPr>
        <p:txBody>
          <a:bodyPr anchor="b">
            <a:normAutofit/>
          </a:bodyPr>
          <a:lstStyle/>
          <a:p>
            <a:r>
              <a:rPr lang="sv-SE" sz="4000"/>
              <a:t>Reflektionsfrage</a:t>
            </a:r>
            <a:endParaRPr lang="sv-SE" sz="40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004738A-9D34-43E8-97D2-CA0EED4F8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5"/>
            <a:ext cx="4092521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8B8D07F-F13E-443E-BA68-2D26672D7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"/>
            <a:ext cx="4092521" cy="6400369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813A4FA-24A5-41ED-A534-3807D1B2F3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2"/>
            <a:ext cx="4068667" cy="640038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3944F27-CA70-4E84-A51A-E6BF89558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10"/>
            <a:ext cx="3611467" cy="68579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Bildobjekt 5" descr="En bild som visar Människoansikte, porträtt, person, klädsel&#10;&#10;AI-genererat innehåll kan vara felaktigt.">
            <a:extLst>
              <a:ext uri="{FF2B5EF4-FFF2-40B4-BE49-F238E27FC236}">
                <a16:creationId xmlns:a16="http://schemas.microsoft.com/office/drawing/2014/main" id="{DC185D11-7E93-2D96-C59D-6504B786FE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367107" y="909081"/>
            <a:ext cx="3588249" cy="5071731"/>
          </a:xfrm>
          <a:prstGeom prst="rect">
            <a:avLst/>
          </a:prstGeom>
        </p:spPr>
      </p:pic>
      <p:sp>
        <p:nvSpPr>
          <p:cNvPr id="7" name="textruta 6">
            <a:extLst>
              <a:ext uri="{FF2B5EF4-FFF2-40B4-BE49-F238E27FC236}">
                <a16:creationId xmlns:a16="http://schemas.microsoft.com/office/drawing/2014/main" id="{8EA3A7D6-7A4F-A483-1134-BBE781DB9547}"/>
              </a:ext>
            </a:extLst>
          </p:cNvPr>
          <p:cNvSpPr txBox="1"/>
          <p:nvPr/>
        </p:nvSpPr>
        <p:spPr>
          <a:xfrm>
            <a:off x="8271608" y="5780757"/>
            <a:ext cx="2683748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sv-SE" sz="700">
                <a:solidFill>
                  <a:srgbClr val="FFFFFF"/>
                </a:solidFill>
                <a:hlinkClick r:id="rId3" tooltip="https://www.mujeresenlahistoria.com/2014/06/la-rosa-blanca-sophia-scholl-1921-1943.htm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Det här fotot</a:t>
            </a:r>
            <a:r>
              <a:rPr lang="sv-SE" sz="700">
                <a:solidFill>
                  <a:srgbClr val="FFFFFF"/>
                </a:solidFill>
              </a:rPr>
              <a:t> av Okänd författare licensieras enligt </a:t>
            </a:r>
            <a:r>
              <a:rPr lang="sv-SE" sz="700">
                <a:solidFill>
                  <a:srgbClr val="FFFFFF"/>
                </a:solidFill>
                <a:hlinkClick r:id="rId4" tooltip="https://creativecommons.org/licenses/by-nc-nd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BY-NC-ND</a:t>
            </a:r>
            <a:endParaRPr lang="sv-SE" sz="700">
              <a:solidFill>
                <a:srgbClr val="FFFFFF"/>
              </a:solidFill>
            </a:endParaRPr>
          </a:p>
        </p:txBody>
      </p:sp>
      <p:sp>
        <p:nvSpPr>
          <p:cNvPr id="5" name="Platshållare för innehåll 2">
            <a:extLst>
              <a:ext uri="{FF2B5EF4-FFF2-40B4-BE49-F238E27FC236}">
                <a16:creationId xmlns:a16="http://schemas.microsoft.com/office/drawing/2014/main" id="{2CE9CFBC-7471-3DB5-91A8-E0EDDB6F110B}"/>
              </a:ext>
            </a:extLst>
          </p:cNvPr>
          <p:cNvSpPr txBox="1">
            <a:spLocks/>
          </p:cNvSpPr>
          <p:nvPr/>
        </p:nvSpPr>
        <p:spPr>
          <a:xfrm>
            <a:off x="1134631" y="2338022"/>
            <a:ext cx="5180515" cy="354787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sv-SE" sz="2200" dirty="0">
                <a:ea typeface="+mn-lt"/>
                <a:cs typeface="+mn-lt"/>
              </a:rPr>
              <a:t>Inwiefern können Graphic Novels im Sprachunterricht zu einer stärkeren Demokratisierung, zu einem besseren </a:t>
            </a:r>
            <a:r>
              <a:rPr lang="sv-SE" sz="2200">
                <a:ea typeface="+mn-lt"/>
                <a:cs typeface="+mn-lt"/>
              </a:rPr>
              <a:t>Verständnis für die Unterschiede zwischen Menschen und zu einem besseren Verständnis für Vielfalt beitragen?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316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2717251761681439B8CC535AA645ECA" ma:contentTypeVersion="18" ma:contentTypeDescription="Ein neues Dokument erstellen." ma:contentTypeScope="" ma:versionID="36c181cc739f98a1b4a36377f0e9f523">
  <xsd:schema xmlns:xsd="http://www.w3.org/2001/XMLSchema" xmlns:xs="http://www.w3.org/2001/XMLSchema" xmlns:p="http://schemas.microsoft.com/office/2006/metadata/properties" xmlns:ns2="bce36f76-1425-44fc-8d95-2e2d1e5a31ca" xmlns:ns3="aa85bb9c-8b48-4336-8f45-17e136e33354" targetNamespace="http://schemas.microsoft.com/office/2006/metadata/properties" ma:root="true" ma:fieldsID="db05af6c7d07172c6b167a99ff080f37" ns2:_="" ns3:_="">
    <xsd:import namespace="bce36f76-1425-44fc-8d95-2e2d1e5a31ca"/>
    <xsd:import namespace="aa85bb9c-8b48-4336-8f45-17e136e3335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SchulbesucheneueMateriali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e36f76-1425-44fc-8d95-2e2d1e5a31c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ildmarkierungen" ma:readOnly="false" ma:fieldId="{5cf76f15-5ced-4ddc-b409-7134ff3c332f}" ma:taxonomyMulti="true" ma:sspId="a98d083d-d29e-4d2c-90d9-9b78849702f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SchulbesucheneueMaterialien" ma:index="25" nillable="true" ma:displayName="Schulbesuche neue Materialien" ma:format="Dropdown" ma:internalName="SchulbesucheneueMaterialien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85bb9c-8b48-4336-8f45-17e136e33354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7" nillable="true" ma:displayName="Taxonomy Catch All Column" ma:hidden="true" ma:list="{a18e2a50-c2a0-47a1-8e2c-d75418c4fa46}" ma:internalName="TaxCatchAll" ma:showField="CatchAllData" ma:web="aa85bb9c-8b48-4336-8f45-17e136e3335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ce36f76-1425-44fc-8d95-2e2d1e5a31ca">
      <Terms xmlns="http://schemas.microsoft.com/office/infopath/2007/PartnerControls"/>
    </lcf76f155ced4ddcb4097134ff3c332f>
    <TaxCatchAll xmlns="aa85bb9c-8b48-4336-8f45-17e136e33354" xsi:nil="true"/>
    <SchulbesucheneueMaterialien xmlns="bce36f76-1425-44fc-8d95-2e2d1e5a31ca" xsi:nil="true"/>
  </documentManagement>
</p:properties>
</file>

<file path=customXml/itemProps1.xml><?xml version="1.0" encoding="utf-8"?>
<ds:datastoreItem xmlns:ds="http://schemas.openxmlformats.org/officeDocument/2006/customXml" ds:itemID="{CAB9ECFB-2B52-480A-B843-1114835A372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e36f76-1425-44fc-8d95-2e2d1e5a31ca"/>
    <ds:schemaRef ds:uri="aa85bb9c-8b48-4336-8f45-17e136e3335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44A4BF-2D64-4A26-9773-A355F48D00B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4EDEC66-EEB7-4CB8-97C6-9C43DC96F505}">
  <ds:schemaRefs>
    <ds:schemaRef ds:uri="http://schemas.microsoft.com/office/2006/metadata/properties"/>
    <ds:schemaRef ds:uri="http://schemas.microsoft.com/office/infopath/2007/PartnerControls"/>
    <ds:schemaRef ds:uri="bce36f76-1425-44fc-8d95-2e2d1e5a31ca"/>
    <ds:schemaRef ds:uri="aa85bb9c-8b48-4336-8f45-17e136e3335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564</Words>
  <Application>Microsoft Office PowerPoint</Application>
  <PresentationFormat>Breitbild</PresentationFormat>
  <Paragraphs>42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Office-tema</vt:lpstr>
      <vt:lpstr>Graphic Novel </vt:lpstr>
      <vt:lpstr>Was ist das?</vt:lpstr>
      <vt:lpstr>Einige typische Merkmale</vt:lpstr>
      <vt:lpstr>Weitere typische Merkmale</vt:lpstr>
      <vt:lpstr>Warum sollte man mit Graphic Novels arbeiten?</vt:lpstr>
      <vt:lpstr>Warum sollte man mit Graphic Novels arbeiten?</vt:lpstr>
      <vt:lpstr>Was sollen wir tun?</vt:lpstr>
      <vt:lpstr>Sophie Scholl</vt:lpstr>
      <vt:lpstr>Reflektionsfrage</vt:lpstr>
      <vt:lpstr>Referenzen</vt:lpstr>
    </vt:vector>
  </TitlesOfParts>
  <Company>Ljungby kommun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Dahl Jennie</dc:creator>
  <cp:lastModifiedBy>Kühnel, Karin</cp:lastModifiedBy>
  <cp:revision>161</cp:revision>
  <dcterms:created xsi:type="dcterms:W3CDTF">2025-10-28T14:05:22Z</dcterms:created>
  <dcterms:modified xsi:type="dcterms:W3CDTF">2026-07-06T08:04:57Z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0x01010042717251761681439B8CC535AA645ECA</vt:lpwstr>
  </property>
  <property fmtid="{D5CDD505-2E9C-101B-9397-08002B2CF9AE}" pid="3" name="MediaServiceImageTags">
    <vt:lpwstr/>
  </property>
</Properties>
</file>