
<file path=[Content_Types].xml><?xml version="1.0" encoding="utf-8"?>
<Types xmlns="http://schemas.openxmlformats.org/package/2006/content-types">
  <Default Extension="crdownload" ContentType="image/jpeg"/>
  <Default Extension="de" ContentType="image/jpeg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6"/>
  </p:notesMasterIdLst>
  <p:sldIdLst>
    <p:sldId id="256" r:id="rId2"/>
    <p:sldId id="257" r:id="rId3"/>
    <p:sldId id="258" r:id="rId4"/>
    <p:sldId id="443" r:id="rId5"/>
    <p:sldId id="456" r:id="rId6"/>
    <p:sldId id="457" r:id="rId7"/>
    <p:sldId id="446" r:id="rId8"/>
    <p:sldId id="458" r:id="rId9"/>
    <p:sldId id="459" r:id="rId10"/>
    <p:sldId id="460" r:id="rId11"/>
    <p:sldId id="447" r:id="rId12"/>
    <p:sldId id="449" r:id="rId13"/>
    <p:sldId id="461" r:id="rId14"/>
    <p:sldId id="462" r:id="rId15"/>
    <p:sldId id="463" r:id="rId16"/>
    <p:sldId id="450" r:id="rId17"/>
    <p:sldId id="451" r:id="rId18"/>
    <p:sldId id="452" r:id="rId19"/>
    <p:sldId id="464" r:id="rId20"/>
    <p:sldId id="465" r:id="rId21"/>
    <p:sldId id="454" r:id="rId22"/>
    <p:sldId id="466" r:id="rId23"/>
    <p:sldId id="453" r:id="rId24"/>
    <p:sldId id="467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CC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2A06BE-F1B7-41C9-8994-2C61B7AC3961}" v="77" dt="2026-04-21T10:11:59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9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ühnel, Karin" userId="cefc1898-657d-46eb-a95b-11a5d270cbab" providerId="ADAL" clId="{E5D0C79C-D067-4A5D-860E-19FAEB77C11F}"/>
    <pc:docChg chg="undo custSel addSld delSld modSld sldOrd">
      <pc:chgData name="Kühnel, Karin" userId="cefc1898-657d-46eb-a95b-11a5d270cbab" providerId="ADAL" clId="{E5D0C79C-D067-4A5D-860E-19FAEB77C11F}" dt="2026-04-21T11:29:48.906" v="1710" actId="20577"/>
      <pc:docMkLst>
        <pc:docMk/>
      </pc:docMkLst>
      <pc:sldChg chg="addSp delSp modSp mod delAnim">
        <pc:chgData name="Kühnel, Karin" userId="cefc1898-657d-46eb-a95b-11a5d270cbab" providerId="ADAL" clId="{E5D0C79C-D067-4A5D-860E-19FAEB77C11F}" dt="2026-04-14T12:04:30.947" v="3" actId="553"/>
        <pc:sldMkLst>
          <pc:docMk/>
          <pc:sldMk cId="2935731353" sldId="256"/>
        </pc:sldMkLst>
        <pc:picChg chg="add mod">
          <ac:chgData name="Kühnel, Karin" userId="cefc1898-657d-46eb-a95b-11a5d270cbab" providerId="ADAL" clId="{E5D0C79C-D067-4A5D-860E-19FAEB77C11F}" dt="2026-04-14T12:04:30.947" v="3" actId="553"/>
          <ac:picMkLst>
            <pc:docMk/>
            <pc:sldMk cId="2935731353" sldId="256"/>
            <ac:picMk id="7" creationId="{E766ADCF-2DDF-E8E5-7EB3-F660BE1067ED}"/>
          </ac:picMkLst>
        </pc:picChg>
      </pc:sldChg>
      <pc:sldChg chg="modSp mod">
        <pc:chgData name="Kühnel, Karin" userId="cefc1898-657d-46eb-a95b-11a5d270cbab" providerId="ADAL" clId="{E5D0C79C-D067-4A5D-860E-19FAEB77C11F}" dt="2026-04-14T12:05:57.533" v="127" actId="20577"/>
        <pc:sldMkLst>
          <pc:docMk/>
          <pc:sldMk cId="3045585785" sldId="257"/>
        </pc:sldMkLst>
        <pc:spChg chg="mod">
          <ac:chgData name="Kühnel, Karin" userId="cefc1898-657d-46eb-a95b-11a5d270cbab" providerId="ADAL" clId="{E5D0C79C-D067-4A5D-860E-19FAEB77C11F}" dt="2026-04-14T12:04:49.294" v="11" actId="5793"/>
          <ac:spMkLst>
            <pc:docMk/>
            <pc:sldMk cId="3045585785" sldId="257"/>
            <ac:spMk id="2" creationId="{834BC877-9132-BDAB-321F-DCEBC1E99FAB}"/>
          </ac:spMkLst>
        </pc:spChg>
        <pc:spChg chg="mod">
          <ac:chgData name="Kühnel, Karin" userId="cefc1898-657d-46eb-a95b-11a5d270cbab" providerId="ADAL" clId="{E5D0C79C-D067-4A5D-860E-19FAEB77C11F}" dt="2026-04-14T12:05:57.533" v="127" actId="20577"/>
          <ac:spMkLst>
            <pc:docMk/>
            <pc:sldMk cId="3045585785" sldId="257"/>
            <ac:spMk id="3" creationId="{9504D42D-9636-27F3-9A3F-EB77132D6C87}"/>
          </ac:spMkLst>
        </pc:spChg>
      </pc:sldChg>
      <pc:sldChg chg="addSp delSp modSp add del mod delAnim">
        <pc:chgData name="Kühnel, Karin" userId="cefc1898-657d-46eb-a95b-11a5d270cbab" providerId="ADAL" clId="{E5D0C79C-D067-4A5D-860E-19FAEB77C11F}" dt="2026-04-14T12:09:40.078" v="173" actId="403"/>
        <pc:sldMkLst>
          <pc:docMk/>
          <pc:sldMk cId="760817536" sldId="258"/>
        </pc:sldMkLst>
        <pc:spChg chg="add">
          <ac:chgData name="Kühnel, Karin" userId="cefc1898-657d-46eb-a95b-11a5d270cbab" providerId="ADAL" clId="{E5D0C79C-D067-4A5D-860E-19FAEB77C11F}" dt="2026-04-14T12:07:43.692" v="143" actId="26606"/>
          <ac:spMkLst>
            <pc:docMk/>
            <pc:sldMk cId="760817536" sldId="258"/>
            <ac:spMk id="22" creationId="{19F9BF86-FE94-4517-B97D-026C7515E589}"/>
          </ac:spMkLst>
        </pc:spChg>
        <pc:spChg chg="add mod">
          <ac:chgData name="Kühnel, Karin" userId="cefc1898-657d-46eb-a95b-11a5d270cbab" providerId="ADAL" clId="{E5D0C79C-D067-4A5D-860E-19FAEB77C11F}" dt="2026-04-14T12:09:40.078" v="173" actId="403"/>
          <ac:spMkLst>
            <pc:docMk/>
            <pc:sldMk cId="760817536" sldId="258"/>
            <ac:spMk id="24" creationId="{C881E8DA-6ACB-9C17-0327-686ADCA4A48F}"/>
          </ac:spMkLst>
        </pc:spChg>
        <pc:picChg chg="add del mod">
          <ac:chgData name="Kühnel, Karin" userId="cefc1898-657d-46eb-a95b-11a5d270cbab" providerId="ADAL" clId="{E5D0C79C-D067-4A5D-860E-19FAEB77C11F}" dt="2026-04-14T12:08:16.561" v="147" actId="12788"/>
          <ac:picMkLst>
            <pc:docMk/>
            <pc:sldMk cId="760817536" sldId="258"/>
            <ac:picMk id="6" creationId="{361E7E54-4733-B60F-5BC6-B2949F98C5FA}"/>
          </ac:picMkLst>
        </pc:picChg>
        <pc:picChg chg="add del mod">
          <ac:chgData name="Kühnel, Karin" userId="cefc1898-657d-46eb-a95b-11a5d270cbab" providerId="ADAL" clId="{E5D0C79C-D067-4A5D-860E-19FAEB77C11F}" dt="2026-04-14T12:08:46.696" v="150" actId="1076"/>
          <ac:picMkLst>
            <pc:docMk/>
            <pc:sldMk cId="760817536" sldId="258"/>
            <ac:picMk id="12" creationId="{BD865797-FC15-A3B7-BBAD-E463289A2634}"/>
          </ac:picMkLst>
        </pc:picChg>
        <pc:cxnChg chg="add">
          <ac:chgData name="Kühnel, Karin" userId="cefc1898-657d-46eb-a95b-11a5d270cbab" providerId="ADAL" clId="{E5D0C79C-D067-4A5D-860E-19FAEB77C11F}" dt="2026-04-14T12:07:43.692" v="143" actId="26606"/>
          <ac:cxnSpMkLst>
            <pc:docMk/>
            <pc:sldMk cId="760817536" sldId="258"/>
            <ac:cxnSpMk id="20" creationId="{118E06E4-607B-144B-382B-AD3D06B1EE8C}"/>
          </ac:cxnSpMkLst>
        </pc:cxnChg>
      </pc:sldChg>
      <pc:sldChg chg="addSp delSp modSp mod setBg modNotesTx">
        <pc:chgData name="Kühnel, Karin" userId="cefc1898-657d-46eb-a95b-11a5d270cbab" providerId="ADAL" clId="{E5D0C79C-D067-4A5D-860E-19FAEB77C11F}" dt="2026-04-14T12:22:03.222" v="207" actId="207"/>
        <pc:sldMkLst>
          <pc:docMk/>
          <pc:sldMk cId="3578859333" sldId="443"/>
        </pc:sldMkLst>
        <pc:spChg chg="mod">
          <ac:chgData name="Kühnel, Karin" userId="cefc1898-657d-46eb-a95b-11a5d270cbab" providerId="ADAL" clId="{E5D0C79C-D067-4A5D-860E-19FAEB77C11F}" dt="2026-04-14T12:22:03.222" v="207" actId="207"/>
          <ac:spMkLst>
            <pc:docMk/>
            <pc:sldMk cId="3578859333" sldId="443"/>
            <ac:spMk id="3" creationId="{62A814F9-E4C3-AD82-77AB-0D8B9B8DB57B}"/>
          </ac:spMkLst>
        </pc:spChg>
        <pc:spChg chg="mod">
          <ac:chgData name="Kühnel, Karin" userId="cefc1898-657d-46eb-a95b-11a5d270cbab" providerId="ADAL" clId="{E5D0C79C-D067-4A5D-860E-19FAEB77C11F}" dt="2026-04-14T12:21:58.776" v="206" actId="207"/>
          <ac:spMkLst>
            <pc:docMk/>
            <pc:sldMk cId="3578859333" sldId="443"/>
            <ac:spMk id="4" creationId="{F3422E3E-BC9B-EF36-1509-0D606FA98392}"/>
          </ac:spMkLst>
        </pc:spChg>
        <pc:picChg chg="add mod ord">
          <ac:chgData name="Kühnel, Karin" userId="cefc1898-657d-46eb-a95b-11a5d270cbab" providerId="ADAL" clId="{E5D0C79C-D067-4A5D-860E-19FAEB77C11F}" dt="2026-04-14T12:21:04.616" v="204" actId="931"/>
          <ac:picMkLst>
            <pc:docMk/>
            <pc:sldMk cId="3578859333" sldId="443"/>
            <ac:picMk id="10" creationId="{197F88EC-AE56-1EDF-035E-D24BB4E8E514}"/>
          </ac:picMkLst>
        </pc:picChg>
      </pc:sldChg>
      <pc:sldChg chg="addSp delSp modSp mod">
        <pc:chgData name="Kühnel, Karin" userId="cefc1898-657d-46eb-a95b-11a5d270cbab" providerId="ADAL" clId="{E5D0C79C-D067-4A5D-860E-19FAEB77C11F}" dt="2026-04-14T13:25:20.578" v="503" actId="27636"/>
        <pc:sldMkLst>
          <pc:docMk/>
          <pc:sldMk cId="94344229" sldId="446"/>
        </pc:sldMkLst>
        <pc:spChg chg="mod">
          <ac:chgData name="Kühnel, Karin" userId="cefc1898-657d-46eb-a95b-11a5d270cbab" providerId="ADAL" clId="{E5D0C79C-D067-4A5D-860E-19FAEB77C11F}" dt="2026-04-14T13:25:20.578" v="503" actId="27636"/>
          <ac:spMkLst>
            <pc:docMk/>
            <pc:sldMk cId="94344229" sldId="446"/>
            <ac:spMk id="3" creationId="{FBA668E6-2033-291D-CF72-24C93DC49967}"/>
          </ac:spMkLst>
        </pc:spChg>
        <pc:spChg chg="mod">
          <ac:chgData name="Kühnel, Karin" userId="cefc1898-657d-46eb-a95b-11a5d270cbab" providerId="ADAL" clId="{E5D0C79C-D067-4A5D-860E-19FAEB77C11F}" dt="2026-04-14T13:25:11.285" v="501" actId="2711"/>
          <ac:spMkLst>
            <pc:docMk/>
            <pc:sldMk cId="94344229" sldId="446"/>
            <ac:spMk id="4" creationId="{1F155B6F-895A-666D-2FFF-F1F08436D051}"/>
          </ac:spMkLst>
        </pc:spChg>
        <pc:spChg chg="ord">
          <ac:chgData name="Kühnel, Karin" userId="cefc1898-657d-46eb-a95b-11a5d270cbab" providerId="ADAL" clId="{E5D0C79C-D067-4A5D-860E-19FAEB77C11F}" dt="2026-04-14T13:09:45.441" v="358" actId="26606"/>
          <ac:spMkLst>
            <pc:docMk/>
            <pc:sldMk cId="94344229" sldId="446"/>
            <ac:spMk id="6" creationId="{5CAF72DB-611E-F60F-FA35-E77821900E1D}"/>
          </ac:spMkLst>
        </pc:spChg>
        <pc:spChg chg="add">
          <ac:chgData name="Kühnel, Karin" userId="cefc1898-657d-46eb-a95b-11a5d270cbab" providerId="ADAL" clId="{E5D0C79C-D067-4A5D-860E-19FAEB77C11F}" dt="2026-04-14T13:09:45.441" v="358" actId="26606"/>
          <ac:spMkLst>
            <pc:docMk/>
            <pc:sldMk cId="94344229" sldId="446"/>
            <ac:spMk id="32" creationId="{744CAA32-F237-419C-A2DD-43C28D920D3C}"/>
          </ac:spMkLst>
        </pc:spChg>
        <pc:picChg chg="add mod">
          <ac:chgData name="Kühnel, Karin" userId="cefc1898-657d-46eb-a95b-11a5d270cbab" providerId="ADAL" clId="{E5D0C79C-D067-4A5D-860E-19FAEB77C11F}" dt="2026-04-14T13:09:45.441" v="358" actId="26606"/>
          <ac:picMkLst>
            <pc:docMk/>
            <pc:sldMk cId="94344229" sldId="446"/>
            <ac:picMk id="7" creationId="{F1B05286-B7FB-016E-C93C-1BD55D0A4E03}"/>
          </ac:picMkLst>
        </pc:picChg>
        <pc:cxnChg chg="add">
          <ac:chgData name="Kühnel, Karin" userId="cefc1898-657d-46eb-a95b-11a5d270cbab" providerId="ADAL" clId="{E5D0C79C-D067-4A5D-860E-19FAEB77C11F}" dt="2026-04-14T13:09:45.441" v="358" actId="26606"/>
          <ac:cxnSpMkLst>
            <pc:docMk/>
            <pc:sldMk cId="94344229" sldId="446"/>
            <ac:cxnSpMk id="30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3:09:45.441" v="358" actId="26606"/>
          <ac:cxnSpMkLst>
            <pc:docMk/>
            <pc:sldMk cId="94344229" sldId="446"/>
            <ac:cxnSpMk id="34" creationId="{92025DBA-8780-9CA0-2826-FF6E3BD1A0C9}"/>
          </ac:cxnSpMkLst>
        </pc:cxnChg>
      </pc:sldChg>
      <pc:sldChg chg="addSp delSp modSp mod">
        <pc:chgData name="Kühnel, Karin" userId="cefc1898-657d-46eb-a95b-11a5d270cbab" providerId="ADAL" clId="{E5D0C79C-D067-4A5D-860E-19FAEB77C11F}" dt="2026-04-14T13:58:28.905" v="976" actId="27636"/>
        <pc:sldMkLst>
          <pc:docMk/>
          <pc:sldMk cId="314473135" sldId="447"/>
        </pc:sldMkLst>
        <pc:spChg chg="mod">
          <ac:chgData name="Kühnel, Karin" userId="cefc1898-657d-46eb-a95b-11a5d270cbab" providerId="ADAL" clId="{E5D0C79C-D067-4A5D-860E-19FAEB77C11F}" dt="2026-04-14T13:58:22.642" v="974" actId="2711"/>
          <ac:spMkLst>
            <pc:docMk/>
            <pc:sldMk cId="314473135" sldId="447"/>
            <ac:spMk id="3" creationId="{1D89FDEF-0FD5-C5A0-51AB-6B51496B6E49}"/>
          </ac:spMkLst>
        </pc:spChg>
        <pc:spChg chg="mod">
          <ac:chgData name="Kühnel, Karin" userId="cefc1898-657d-46eb-a95b-11a5d270cbab" providerId="ADAL" clId="{E5D0C79C-D067-4A5D-860E-19FAEB77C11F}" dt="2026-04-14T13:58:28.905" v="976" actId="27636"/>
          <ac:spMkLst>
            <pc:docMk/>
            <pc:sldMk cId="314473135" sldId="447"/>
            <ac:spMk id="4" creationId="{4B2109CD-32A6-3148-C899-EC93DF6E6937}"/>
          </ac:spMkLst>
        </pc:spChg>
        <pc:picChg chg="add mod ord">
          <ac:chgData name="Kühnel, Karin" userId="cefc1898-657d-46eb-a95b-11a5d270cbab" providerId="ADAL" clId="{E5D0C79C-D067-4A5D-860E-19FAEB77C11F}" dt="2026-04-14T13:55:08.380" v="940" actId="931"/>
          <ac:picMkLst>
            <pc:docMk/>
            <pc:sldMk cId="314473135" sldId="447"/>
            <ac:picMk id="7" creationId="{73759273-FB9A-3A43-7529-B37369CB94F7}"/>
          </ac:picMkLst>
        </pc:picChg>
      </pc:sldChg>
      <pc:sldChg chg="modSp mod">
        <pc:chgData name="Kühnel, Karin" userId="cefc1898-657d-46eb-a95b-11a5d270cbab" providerId="ADAL" clId="{E5D0C79C-D067-4A5D-860E-19FAEB77C11F}" dt="2026-04-14T13:58:13.051" v="973" actId="403"/>
        <pc:sldMkLst>
          <pc:docMk/>
          <pc:sldMk cId="476066253" sldId="449"/>
        </pc:sldMkLst>
        <pc:spChg chg="mod">
          <ac:chgData name="Kühnel, Karin" userId="cefc1898-657d-46eb-a95b-11a5d270cbab" providerId="ADAL" clId="{E5D0C79C-D067-4A5D-860E-19FAEB77C11F}" dt="2026-04-14T13:57:16.897" v="955" actId="2711"/>
          <ac:spMkLst>
            <pc:docMk/>
            <pc:sldMk cId="476066253" sldId="449"/>
            <ac:spMk id="3" creationId="{FD97C8A8-575F-5997-673C-666C0621F73F}"/>
          </ac:spMkLst>
        </pc:spChg>
        <pc:spChg chg="mod">
          <ac:chgData name="Kühnel, Karin" userId="cefc1898-657d-46eb-a95b-11a5d270cbab" providerId="ADAL" clId="{E5D0C79C-D067-4A5D-860E-19FAEB77C11F}" dt="2026-04-14T13:58:13.051" v="973" actId="403"/>
          <ac:spMkLst>
            <pc:docMk/>
            <pc:sldMk cId="476066253" sldId="449"/>
            <ac:spMk id="4" creationId="{6921C6E8-1AD0-F8CF-D2AC-B684F1897895}"/>
          </ac:spMkLst>
        </pc:spChg>
      </pc:sldChg>
      <pc:sldChg chg="addSp delSp modSp mod">
        <pc:chgData name="Kühnel, Karin" userId="cefc1898-657d-46eb-a95b-11a5d270cbab" providerId="ADAL" clId="{E5D0C79C-D067-4A5D-860E-19FAEB77C11F}" dt="2026-04-14T14:22:13.039" v="1232" actId="27636"/>
        <pc:sldMkLst>
          <pc:docMk/>
          <pc:sldMk cId="2495897494" sldId="450"/>
        </pc:sldMkLst>
        <pc:spChg chg="mod">
          <ac:chgData name="Kühnel, Karin" userId="cefc1898-657d-46eb-a95b-11a5d270cbab" providerId="ADAL" clId="{E5D0C79C-D067-4A5D-860E-19FAEB77C11F}" dt="2026-04-14T14:22:13.039" v="1232" actId="27636"/>
          <ac:spMkLst>
            <pc:docMk/>
            <pc:sldMk cId="2495897494" sldId="450"/>
            <ac:spMk id="4" creationId="{F2E88981-B593-AF9E-9308-6AEB4E009929}"/>
          </ac:spMkLst>
        </pc:spChg>
        <pc:spChg chg="add mod">
          <ac:chgData name="Kühnel, Karin" userId="cefc1898-657d-46eb-a95b-11a5d270cbab" providerId="ADAL" clId="{E5D0C79C-D067-4A5D-860E-19FAEB77C11F}" dt="2026-04-14T14:22:04.761" v="1229" actId="1076"/>
          <ac:spMkLst>
            <pc:docMk/>
            <pc:sldMk cId="2495897494" sldId="450"/>
            <ac:spMk id="5" creationId="{3C0D8CB4-BD60-95D8-31DC-83C3216DF214}"/>
          </ac:spMkLst>
        </pc:spChg>
        <pc:picChg chg="add mod ord">
          <ac:chgData name="Kühnel, Karin" userId="cefc1898-657d-46eb-a95b-11a5d270cbab" providerId="ADAL" clId="{E5D0C79C-D067-4A5D-860E-19FAEB77C11F}" dt="2026-04-14T14:21:55.990" v="1227" actId="1076"/>
          <ac:picMkLst>
            <pc:docMk/>
            <pc:sldMk cId="2495897494" sldId="450"/>
            <ac:picMk id="9" creationId="{90162FAE-0305-E7FE-95EF-553E53066980}"/>
          </ac:picMkLst>
        </pc:picChg>
      </pc:sldChg>
      <pc:sldChg chg="addSp delSp modSp mod">
        <pc:chgData name="Kühnel, Karin" userId="cefc1898-657d-46eb-a95b-11a5d270cbab" providerId="ADAL" clId="{E5D0C79C-D067-4A5D-860E-19FAEB77C11F}" dt="2026-04-14T14:26:32.326" v="1270" actId="2711"/>
        <pc:sldMkLst>
          <pc:docMk/>
          <pc:sldMk cId="265215627" sldId="451"/>
        </pc:sldMkLst>
        <pc:spChg chg="mod">
          <ac:chgData name="Kühnel, Karin" userId="cefc1898-657d-46eb-a95b-11a5d270cbab" providerId="ADAL" clId="{E5D0C79C-D067-4A5D-860E-19FAEB77C11F}" dt="2026-04-14T14:26:19.146" v="1268" actId="2711"/>
          <ac:spMkLst>
            <pc:docMk/>
            <pc:sldMk cId="265215627" sldId="451"/>
            <ac:spMk id="3" creationId="{E953C701-9813-AD02-8BF5-7ABC20B0EEBA}"/>
          </ac:spMkLst>
        </pc:spChg>
        <pc:spChg chg="mod">
          <ac:chgData name="Kühnel, Karin" userId="cefc1898-657d-46eb-a95b-11a5d270cbab" providerId="ADAL" clId="{E5D0C79C-D067-4A5D-860E-19FAEB77C11F}" dt="2026-04-14T14:26:32.326" v="1270" actId="2711"/>
          <ac:spMkLst>
            <pc:docMk/>
            <pc:sldMk cId="265215627" sldId="451"/>
            <ac:spMk id="4" creationId="{EFA60069-A53F-D6D8-0E15-4F093F871BA8}"/>
          </ac:spMkLst>
        </pc:spChg>
        <pc:spChg chg="add">
          <ac:chgData name="Kühnel, Karin" userId="cefc1898-657d-46eb-a95b-11a5d270cbab" providerId="ADAL" clId="{E5D0C79C-D067-4A5D-860E-19FAEB77C11F}" dt="2026-04-14T14:26:05.744" v="1266" actId="26606"/>
          <ac:spMkLst>
            <pc:docMk/>
            <pc:sldMk cId="265215627" sldId="451"/>
            <ac:spMk id="5138" creationId="{DBDA151C-5770-45E4-AAFF-59E7F403866D}"/>
          </ac:spMkLst>
        </pc:spChg>
        <pc:picChg chg="add mod ord">
          <ac:chgData name="Kühnel, Karin" userId="cefc1898-657d-46eb-a95b-11a5d270cbab" providerId="ADAL" clId="{E5D0C79C-D067-4A5D-860E-19FAEB77C11F}" dt="2026-04-14T14:26:05.744" v="1266" actId="26606"/>
          <ac:picMkLst>
            <pc:docMk/>
            <pc:sldMk cId="265215627" sldId="451"/>
            <ac:picMk id="5" creationId="{28E3B3E5-D3E9-6321-6B38-0408EF430A6C}"/>
          </ac:picMkLst>
        </pc:picChg>
        <pc:cxnChg chg="add">
          <ac:chgData name="Kühnel, Karin" userId="cefc1898-657d-46eb-a95b-11a5d270cbab" providerId="ADAL" clId="{E5D0C79C-D067-4A5D-860E-19FAEB77C11F}" dt="2026-04-14T14:26:05.744" v="1266" actId="26606"/>
          <ac:cxnSpMkLst>
            <pc:docMk/>
            <pc:sldMk cId="265215627" sldId="451"/>
            <ac:cxnSpMk id="5136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4:26:05.744" v="1266" actId="26606"/>
          <ac:cxnSpMkLst>
            <pc:docMk/>
            <pc:sldMk cId="265215627" sldId="451"/>
            <ac:cxnSpMk id="5140" creationId="{2EA0F4A6-3CC9-C9E2-BA02-58FA29F7DD8E}"/>
          </ac:cxnSpMkLst>
        </pc:cxnChg>
      </pc:sldChg>
      <pc:sldChg chg="modSp mod">
        <pc:chgData name="Kühnel, Karin" userId="cefc1898-657d-46eb-a95b-11a5d270cbab" providerId="ADAL" clId="{E5D0C79C-D067-4A5D-860E-19FAEB77C11F}" dt="2026-04-14T14:28:21.639" v="1282" actId="20577"/>
        <pc:sldMkLst>
          <pc:docMk/>
          <pc:sldMk cId="3016024837" sldId="452"/>
        </pc:sldMkLst>
        <pc:spChg chg="mod">
          <ac:chgData name="Kühnel, Karin" userId="cefc1898-657d-46eb-a95b-11a5d270cbab" providerId="ADAL" clId="{E5D0C79C-D067-4A5D-860E-19FAEB77C11F}" dt="2026-04-14T14:28:21.639" v="1282" actId="20577"/>
          <ac:spMkLst>
            <pc:docMk/>
            <pc:sldMk cId="3016024837" sldId="452"/>
            <ac:spMk id="2" creationId="{D3EB78A7-42C8-733A-CCB7-BD26E119AA8F}"/>
          </ac:spMkLst>
        </pc:spChg>
      </pc:sldChg>
      <pc:sldChg chg="addSp modSp mod modAnim">
        <pc:chgData name="Kühnel, Karin" userId="cefc1898-657d-46eb-a95b-11a5d270cbab" providerId="ADAL" clId="{E5D0C79C-D067-4A5D-860E-19FAEB77C11F}" dt="2026-04-14T15:34:21.231" v="1526" actId="113"/>
        <pc:sldMkLst>
          <pc:docMk/>
          <pc:sldMk cId="1914622604" sldId="453"/>
        </pc:sldMkLst>
        <pc:spChg chg="add mod">
          <ac:chgData name="Kühnel, Karin" userId="cefc1898-657d-46eb-a95b-11a5d270cbab" providerId="ADAL" clId="{E5D0C79C-D067-4A5D-860E-19FAEB77C11F}" dt="2026-04-14T15:34:21.231" v="1526" actId="113"/>
          <ac:spMkLst>
            <pc:docMk/>
            <pc:sldMk cId="1914622604" sldId="453"/>
            <ac:spMk id="2" creationId="{4A96F477-69D4-7296-4B2D-D1AABE081EAC}"/>
          </ac:spMkLst>
        </pc:spChg>
        <pc:spChg chg="mod">
          <ac:chgData name="Kühnel, Karin" userId="cefc1898-657d-46eb-a95b-11a5d270cbab" providerId="ADAL" clId="{E5D0C79C-D067-4A5D-860E-19FAEB77C11F}" dt="2026-04-14T15:33:24.076" v="1498" actId="403"/>
          <ac:spMkLst>
            <pc:docMk/>
            <pc:sldMk cId="1914622604" sldId="453"/>
            <ac:spMk id="3" creationId="{89CD6138-F8D8-3179-F73F-FE7F4AA071D9}"/>
          </ac:spMkLst>
        </pc:spChg>
        <pc:picChg chg="mod">
          <ac:chgData name="Kühnel, Karin" userId="cefc1898-657d-46eb-a95b-11a5d270cbab" providerId="ADAL" clId="{E5D0C79C-D067-4A5D-860E-19FAEB77C11F}" dt="2026-04-14T15:33:44.180" v="1500" actId="14100"/>
          <ac:picMkLst>
            <pc:docMk/>
            <pc:sldMk cId="1914622604" sldId="453"/>
            <ac:picMk id="8196" creationId="{B2894123-7F05-EFFF-E3DF-6BF07D531F29}"/>
          </ac:picMkLst>
        </pc:picChg>
      </pc:sldChg>
      <pc:sldChg chg="addSp delSp modSp mod">
        <pc:chgData name="Kühnel, Karin" userId="cefc1898-657d-46eb-a95b-11a5d270cbab" providerId="ADAL" clId="{E5D0C79C-D067-4A5D-860E-19FAEB77C11F}" dt="2026-04-14T15:29:34.894" v="1482" actId="14100"/>
        <pc:sldMkLst>
          <pc:docMk/>
          <pc:sldMk cId="676715923" sldId="454"/>
        </pc:sldMkLst>
        <pc:spChg chg="mod">
          <ac:chgData name="Kühnel, Karin" userId="cefc1898-657d-46eb-a95b-11a5d270cbab" providerId="ADAL" clId="{E5D0C79C-D067-4A5D-860E-19FAEB77C11F}" dt="2026-04-14T15:29:34.894" v="1482" actId="14100"/>
          <ac:spMkLst>
            <pc:docMk/>
            <pc:sldMk cId="676715923" sldId="454"/>
            <ac:spMk id="3" creationId="{8017EF9A-3F3B-514C-BB76-6A1F1E5C0113}"/>
          </ac:spMkLst>
        </pc:spChg>
        <pc:spChg chg="mod">
          <ac:chgData name="Kühnel, Karin" userId="cefc1898-657d-46eb-a95b-11a5d270cbab" providerId="ADAL" clId="{E5D0C79C-D067-4A5D-860E-19FAEB77C11F}" dt="2026-04-14T15:29:22.354" v="1479" actId="2711"/>
          <ac:spMkLst>
            <pc:docMk/>
            <pc:sldMk cId="676715923" sldId="454"/>
            <ac:spMk id="4" creationId="{C639BF43-629C-C203-AE3F-0656EA1F3B0C}"/>
          </ac:spMkLst>
        </pc:spChg>
        <pc:spChg chg="add">
          <ac:chgData name="Kühnel, Karin" userId="cefc1898-657d-46eb-a95b-11a5d270cbab" providerId="ADAL" clId="{E5D0C79C-D067-4A5D-860E-19FAEB77C11F}" dt="2026-04-14T15:29:15.360" v="1477" actId="26606"/>
          <ac:spMkLst>
            <pc:docMk/>
            <pc:sldMk cId="676715923" sldId="454"/>
            <ac:spMk id="7186" creationId="{744CAA32-F237-419C-A2DD-43C28D920D3C}"/>
          </ac:spMkLst>
        </pc:spChg>
        <pc:picChg chg="mod ord">
          <ac:chgData name="Kühnel, Karin" userId="cefc1898-657d-46eb-a95b-11a5d270cbab" providerId="ADAL" clId="{E5D0C79C-D067-4A5D-860E-19FAEB77C11F}" dt="2026-04-14T15:29:15.360" v="1477" actId="26606"/>
          <ac:picMkLst>
            <pc:docMk/>
            <pc:sldMk cId="676715923" sldId="454"/>
            <ac:picMk id="7170" creationId="{A8B90029-3ABD-A1E9-E077-41E279D367B9}"/>
          </ac:picMkLst>
        </pc:picChg>
        <pc:cxnChg chg="add">
          <ac:chgData name="Kühnel, Karin" userId="cefc1898-657d-46eb-a95b-11a5d270cbab" providerId="ADAL" clId="{E5D0C79C-D067-4A5D-860E-19FAEB77C11F}" dt="2026-04-14T15:29:15.360" v="1477" actId="26606"/>
          <ac:cxnSpMkLst>
            <pc:docMk/>
            <pc:sldMk cId="676715923" sldId="454"/>
            <ac:cxnSpMk id="7184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5:29:15.360" v="1477" actId="26606"/>
          <ac:cxnSpMkLst>
            <pc:docMk/>
            <pc:sldMk cId="676715923" sldId="454"/>
            <ac:cxnSpMk id="7188" creationId="{92025DBA-8780-9CA0-2826-FF6E3BD1A0C9}"/>
          </ac:cxnSpMkLst>
        </pc:cxnChg>
      </pc:sldChg>
      <pc:sldChg chg="addSp delSp modSp add mod">
        <pc:chgData name="Kühnel, Karin" userId="cefc1898-657d-46eb-a95b-11a5d270cbab" providerId="ADAL" clId="{E5D0C79C-D067-4A5D-860E-19FAEB77C11F}" dt="2026-04-14T12:26:42.981" v="228" actId="931"/>
        <pc:sldMkLst>
          <pc:docMk/>
          <pc:sldMk cId="1359672221" sldId="456"/>
        </pc:sldMkLst>
        <pc:spChg chg="mod">
          <ac:chgData name="Kühnel, Karin" userId="cefc1898-657d-46eb-a95b-11a5d270cbab" providerId="ADAL" clId="{E5D0C79C-D067-4A5D-860E-19FAEB77C11F}" dt="2026-04-14T12:24:13.286" v="217" actId="20577"/>
          <ac:spMkLst>
            <pc:docMk/>
            <pc:sldMk cId="1359672221" sldId="456"/>
            <ac:spMk id="3" creationId="{36D01809-BAD4-B300-64B3-2EBE9D2DCAC7}"/>
          </ac:spMkLst>
        </pc:spChg>
        <pc:spChg chg="mod">
          <ac:chgData name="Kühnel, Karin" userId="cefc1898-657d-46eb-a95b-11a5d270cbab" providerId="ADAL" clId="{E5D0C79C-D067-4A5D-860E-19FAEB77C11F}" dt="2026-04-14T12:24:59.772" v="226" actId="20577"/>
          <ac:spMkLst>
            <pc:docMk/>
            <pc:sldMk cId="1359672221" sldId="456"/>
            <ac:spMk id="4" creationId="{E09693EF-A1DA-A578-DEED-87476C7C90D8}"/>
          </ac:spMkLst>
        </pc:spChg>
        <pc:picChg chg="add mod ord">
          <ac:chgData name="Kühnel, Karin" userId="cefc1898-657d-46eb-a95b-11a5d270cbab" providerId="ADAL" clId="{E5D0C79C-D067-4A5D-860E-19FAEB77C11F}" dt="2026-04-14T12:26:42.981" v="228" actId="931"/>
          <ac:picMkLst>
            <pc:docMk/>
            <pc:sldMk cId="1359672221" sldId="456"/>
            <ac:picMk id="8" creationId="{20D0011E-20D1-FCFB-D058-24CE0C4E7220}"/>
          </ac:picMkLst>
        </pc:picChg>
      </pc:sldChg>
      <pc:sldChg chg="addSp delSp modSp add mod">
        <pc:chgData name="Kühnel, Karin" userId="cefc1898-657d-46eb-a95b-11a5d270cbab" providerId="ADAL" clId="{E5D0C79C-D067-4A5D-860E-19FAEB77C11F}" dt="2026-04-14T12:57:14.212" v="282" actId="931"/>
        <pc:sldMkLst>
          <pc:docMk/>
          <pc:sldMk cId="2949420760" sldId="457"/>
        </pc:sldMkLst>
        <pc:spChg chg="mod">
          <ac:chgData name="Kühnel, Karin" userId="cefc1898-657d-46eb-a95b-11a5d270cbab" providerId="ADAL" clId="{E5D0C79C-D067-4A5D-860E-19FAEB77C11F}" dt="2026-04-14T12:46:51.259" v="245" actId="20577"/>
          <ac:spMkLst>
            <pc:docMk/>
            <pc:sldMk cId="2949420760" sldId="457"/>
            <ac:spMk id="3" creationId="{C02573D6-53E2-558A-5284-1735DBA3180C}"/>
          </ac:spMkLst>
        </pc:spChg>
        <pc:spChg chg="mod">
          <ac:chgData name="Kühnel, Karin" userId="cefc1898-657d-46eb-a95b-11a5d270cbab" providerId="ADAL" clId="{E5D0C79C-D067-4A5D-860E-19FAEB77C11F}" dt="2026-04-14T12:48:17.629" v="280" actId="20577"/>
          <ac:spMkLst>
            <pc:docMk/>
            <pc:sldMk cId="2949420760" sldId="457"/>
            <ac:spMk id="4" creationId="{FFA4F78E-727E-F966-0043-08BC4D06BDB3}"/>
          </ac:spMkLst>
        </pc:spChg>
        <pc:picChg chg="add mod ord">
          <ac:chgData name="Kühnel, Karin" userId="cefc1898-657d-46eb-a95b-11a5d270cbab" providerId="ADAL" clId="{E5D0C79C-D067-4A5D-860E-19FAEB77C11F}" dt="2026-04-14T12:57:14.212" v="282" actId="931"/>
          <ac:picMkLst>
            <pc:docMk/>
            <pc:sldMk cId="2949420760" sldId="457"/>
            <ac:picMk id="9" creationId="{6F1323D9-DB3B-656B-D4E1-BE93ABA76329}"/>
          </ac:picMkLst>
        </pc:picChg>
      </pc:sldChg>
      <pc:sldChg chg="addSp delSp modSp add mod">
        <pc:chgData name="Kühnel, Karin" userId="cefc1898-657d-46eb-a95b-11a5d270cbab" providerId="ADAL" clId="{E5D0C79C-D067-4A5D-860E-19FAEB77C11F}" dt="2026-04-21T11:29:48.906" v="1710" actId="20577"/>
        <pc:sldMkLst>
          <pc:docMk/>
          <pc:sldMk cId="4193114872" sldId="458"/>
        </pc:sldMkLst>
        <pc:spChg chg="mod">
          <ac:chgData name="Kühnel, Karin" userId="cefc1898-657d-46eb-a95b-11a5d270cbab" providerId="ADAL" clId="{E5D0C79C-D067-4A5D-860E-19FAEB77C11F}" dt="2026-04-14T13:27:12.828" v="518" actId="14100"/>
          <ac:spMkLst>
            <pc:docMk/>
            <pc:sldMk cId="4193114872" sldId="458"/>
            <ac:spMk id="3" creationId="{43251459-2CE8-9807-6897-C2CC4096D905}"/>
          </ac:spMkLst>
        </pc:spChg>
        <pc:spChg chg="mod">
          <ac:chgData name="Kühnel, Karin" userId="cefc1898-657d-46eb-a95b-11a5d270cbab" providerId="ADAL" clId="{E5D0C79C-D067-4A5D-860E-19FAEB77C11F}" dt="2026-04-21T11:29:48.906" v="1710" actId="20577"/>
          <ac:spMkLst>
            <pc:docMk/>
            <pc:sldMk cId="4193114872" sldId="458"/>
            <ac:spMk id="4" creationId="{06B0AF66-F290-4EA3-52FE-213086BEB040}"/>
          </ac:spMkLst>
        </pc:spChg>
        <pc:spChg chg="ord">
          <ac:chgData name="Kühnel, Karin" userId="cefc1898-657d-46eb-a95b-11a5d270cbab" providerId="ADAL" clId="{E5D0C79C-D067-4A5D-860E-19FAEB77C11F}" dt="2026-04-14T13:26:41.155" v="512" actId="26606"/>
          <ac:spMkLst>
            <pc:docMk/>
            <pc:sldMk cId="4193114872" sldId="458"/>
            <ac:spMk id="6" creationId="{A14587B7-B066-021E-6876-F66B1B515311}"/>
          </ac:spMkLst>
        </pc:spChg>
        <pc:spChg chg="add">
          <ac:chgData name="Kühnel, Karin" userId="cefc1898-657d-46eb-a95b-11a5d270cbab" providerId="ADAL" clId="{E5D0C79C-D067-4A5D-860E-19FAEB77C11F}" dt="2026-04-14T13:26:41.155" v="512" actId="26606"/>
          <ac:spMkLst>
            <pc:docMk/>
            <pc:sldMk cId="4193114872" sldId="458"/>
            <ac:spMk id="46" creationId="{744CAA32-F237-419C-A2DD-43C28D920D3C}"/>
          </ac:spMkLst>
        </pc:spChg>
        <pc:picChg chg="add mod ord">
          <ac:chgData name="Kühnel, Karin" userId="cefc1898-657d-46eb-a95b-11a5d270cbab" providerId="ADAL" clId="{E5D0C79C-D067-4A5D-860E-19FAEB77C11F}" dt="2026-04-14T13:26:41.155" v="512" actId="26606"/>
          <ac:picMkLst>
            <pc:docMk/>
            <pc:sldMk cId="4193114872" sldId="458"/>
            <ac:picMk id="5" creationId="{7F093749-9BDE-5919-04CE-14AFA0FC8D30}"/>
          </ac:picMkLst>
        </pc:picChg>
        <pc:cxnChg chg="add">
          <ac:chgData name="Kühnel, Karin" userId="cefc1898-657d-46eb-a95b-11a5d270cbab" providerId="ADAL" clId="{E5D0C79C-D067-4A5D-860E-19FAEB77C11F}" dt="2026-04-14T13:26:41.155" v="512" actId="26606"/>
          <ac:cxnSpMkLst>
            <pc:docMk/>
            <pc:sldMk cId="4193114872" sldId="458"/>
            <ac:cxnSpMk id="45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3:26:41.155" v="512" actId="26606"/>
          <ac:cxnSpMkLst>
            <pc:docMk/>
            <pc:sldMk cId="4193114872" sldId="458"/>
            <ac:cxnSpMk id="47" creationId="{92025DBA-8780-9CA0-2826-FF6E3BD1A0C9}"/>
          </ac:cxnSpMkLst>
        </pc:cxnChg>
      </pc:sldChg>
      <pc:sldChg chg="addSp delSp modSp add mod">
        <pc:chgData name="Kühnel, Karin" userId="cefc1898-657d-46eb-a95b-11a5d270cbab" providerId="ADAL" clId="{E5D0C79C-D067-4A5D-860E-19FAEB77C11F}" dt="2026-04-21T09:10:12.166" v="1667" actId="12"/>
        <pc:sldMkLst>
          <pc:docMk/>
          <pc:sldMk cId="1704361546" sldId="459"/>
        </pc:sldMkLst>
        <pc:spChg chg="mod">
          <ac:chgData name="Kühnel, Karin" userId="cefc1898-657d-46eb-a95b-11a5d270cbab" providerId="ADAL" clId="{E5D0C79C-D067-4A5D-860E-19FAEB77C11F}" dt="2026-04-14T13:36:51.038" v="811" actId="20577"/>
          <ac:spMkLst>
            <pc:docMk/>
            <pc:sldMk cId="1704361546" sldId="459"/>
            <ac:spMk id="3" creationId="{498D1E47-1FAA-DD1A-28B4-251959D7B966}"/>
          </ac:spMkLst>
        </pc:spChg>
        <pc:spChg chg="mod">
          <ac:chgData name="Kühnel, Karin" userId="cefc1898-657d-46eb-a95b-11a5d270cbab" providerId="ADAL" clId="{E5D0C79C-D067-4A5D-860E-19FAEB77C11F}" dt="2026-04-21T09:10:12.166" v="1667" actId="12"/>
          <ac:spMkLst>
            <pc:docMk/>
            <pc:sldMk cId="1704361546" sldId="459"/>
            <ac:spMk id="4" creationId="{EFF0C57F-7C97-3F6C-3F2C-B23B6F6E519B}"/>
          </ac:spMkLst>
        </pc:spChg>
        <pc:spChg chg="ord">
          <ac:chgData name="Kühnel, Karin" userId="cefc1898-657d-46eb-a95b-11a5d270cbab" providerId="ADAL" clId="{E5D0C79C-D067-4A5D-860E-19FAEB77C11F}" dt="2026-04-14T13:36:46.175" v="810" actId="26606"/>
          <ac:spMkLst>
            <pc:docMk/>
            <pc:sldMk cId="1704361546" sldId="459"/>
            <ac:spMk id="6" creationId="{CB5C7E5D-C5AD-00EB-595E-C9B14057113C}"/>
          </ac:spMkLst>
        </pc:spChg>
        <pc:spChg chg="add">
          <ac:chgData name="Kühnel, Karin" userId="cefc1898-657d-46eb-a95b-11a5d270cbab" providerId="ADAL" clId="{E5D0C79C-D067-4A5D-860E-19FAEB77C11F}" dt="2026-04-14T13:36:46.175" v="810" actId="26606"/>
          <ac:spMkLst>
            <pc:docMk/>
            <pc:sldMk cId="1704361546" sldId="459"/>
            <ac:spMk id="54" creationId="{744CAA32-F237-419C-A2DD-43C28D920D3C}"/>
          </ac:spMkLst>
        </pc:spChg>
        <pc:picChg chg="add mod">
          <ac:chgData name="Kühnel, Karin" userId="cefc1898-657d-46eb-a95b-11a5d270cbab" providerId="ADAL" clId="{E5D0C79C-D067-4A5D-860E-19FAEB77C11F}" dt="2026-04-14T13:36:46.175" v="810" actId="26606"/>
          <ac:picMkLst>
            <pc:docMk/>
            <pc:sldMk cId="1704361546" sldId="459"/>
            <ac:picMk id="7" creationId="{822F2495-CCA2-8323-868C-55E0B197D37C}"/>
          </ac:picMkLst>
        </pc:picChg>
        <pc:cxnChg chg="add">
          <ac:chgData name="Kühnel, Karin" userId="cefc1898-657d-46eb-a95b-11a5d270cbab" providerId="ADAL" clId="{E5D0C79C-D067-4A5D-860E-19FAEB77C11F}" dt="2026-04-14T13:36:46.175" v="810" actId="26606"/>
          <ac:cxnSpMkLst>
            <pc:docMk/>
            <pc:sldMk cId="1704361546" sldId="459"/>
            <ac:cxnSpMk id="52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3:36:46.175" v="810" actId="26606"/>
          <ac:cxnSpMkLst>
            <pc:docMk/>
            <pc:sldMk cId="1704361546" sldId="459"/>
            <ac:cxnSpMk id="56" creationId="{92025DBA-8780-9CA0-2826-FF6E3BD1A0C9}"/>
          </ac:cxnSpMkLst>
        </pc:cxnChg>
      </pc:sldChg>
      <pc:sldChg chg="addSp delSp modSp add mod ord">
        <pc:chgData name="Kühnel, Karin" userId="cefc1898-657d-46eb-a95b-11a5d270cbab" providerId="ADAL" clId="{E5D0C79C-D067-4A5D-860E-19FAEB77C11F}" dt="2026-04-14T13:38:57.175" v="839" actId="1076"/>
        <pc:sldMkLst>
          <pc:docMk/>
          <pc:sldMk cId="934154848" sldId="460"/>
        </pc:sldMkLst>
        <pc:spChg chg="mod ord">
          <ac:chgData name="Kühnel, Karin" userId="cefc1898-657d-46eb-a95b-11a5d270cbab" providerId="ADAL" clId="{E5D0C79C-D067-4A5D-860E-19FAEB77C11F}" dt="2026-04-14T13:38:57.175" v="839" actId="1076"/>
          <ac:spMkLst>
            <pc:docMk/>
            <pc:sldMk cId="934154848" sldId="460"/>
            <ac:spMk id="24" creationId="{E06CA794-DA0C-1D71-0933-FDF18C5825EA}"/>
          </ac:spMkLst>
        </pc:spChg>
        <pc:picChg chg="add mod">
          <ac:chgData name="Kühnel, Karin" userId="cefc1898-657d-46eb-a95b-11a5d270cbab" providerId="ADAL" clId="{E5D0C79C-D067-4A5D-860E-19FAEB77C11F}" dt="2026-04-14T13:38:29.533" v="826" actId="12789"/>
          <ac:picMkLst>
            <pc:docMk/>
            <pc:sldMk cId="934154848" sldId="460"/>
            <ac:picMk id="5" creationId="{199997B6-D57D-3F19-525B-A741F8FC87CC}"/>
          </ac:picMkLst>
        </pc:picChg>
        <pc:picChg chg="add mod">
          <ac:chgData name="Kühnel, Karin" userId="cefc1898-657d-46eb-a95b-11a5d270cbab" providerId="ADAL" clId="{E5D0C79C-D067-4A5D-860E-19FAEB77C11F}" dt="2026-04-14T13:38:37.104" v="827" actId="1076"/>
          <ac:picMkLst>
            <pc:docMk/>
            <pc:sldMk cId="934154848" sldId="460"/>
            <ac:picMk id="9" creationId="{2C1AB59D-75D9-2AAA-5E2E-E26DBEAA76AA}"/>
          </ac:picMkLst>
        </pc:picChg>
      </pc:sldChg>
      <pc:sldChg chg="addSp delSp modSp add mod setBg">
        <pc:chgData name="Kühnel, Karin" userId="cefc1898-657d-46eb-a95b-11a5d270cbab" providerId="ADAL" clId="{E5D0C79C-D067-4A5D-860E-19FAEB77C11F}" dt="2026-04-14T14:04:32.634" v="1046"/>
        <pc:sldMkLst>
          <pc:docMk/>
          <pc:sldMk cId="1838391632" sldId="461"/>
        </pc:sldMkLst>
        <pc:spChg chg="mod">
          <ac:chgData name="Kühnel, Karin" userId="cefc1898-657d-46eb-a95b-11a5d270cbab" providerId="ADAL" clId="{E5D0C79C-D067-4A5D-860E-19FAEB77C11F}" dt="2026-04-14T14:04:06.109" v="1045" actId="14100"/>
          <ac:spMkLst>
            <pc:docMk/>
            <pc:sldMk cId="1838391632" sldId="461"/>
            <ac:spMk id="3" creationId="{A1390080-A90A-08D2-FDB1-5AFF239B43E0}"/>
          </ac:spMkLst>
        </pc:spChg>
        <pc:spChg chg="mod">
          <ac:chgData name="Kühnel, Karin" userId="cefc1898-657d-46eb-a95b-11a5d270cbab" providerId="ADAL" clId="{E5D0C79C-D067-4A5D-860E-19FAEB77C11F}" dt="2026-04-14T14:03:55.889" v="1042" actId="2711"/>
          <ac:spMkLst>
            <pc:docMk/>
            <pc:sldMk cId="1838391632" sldId="461"/>
            <ac:spMk id="4" creationId="{C5501F33-F53C-640A-AB37-E5D5CFD9528F}"/>
          </ac:spMkLst>
        </pc:spChg>
        <pc:spChg chg="ord">
          <ac:chgData name="Kühnel, Karin" userId="cefc1898-657d-46eb-a95b-11a5d270cbab" providerId="ADAL" clId="{E5D0C79C-D067-4A5D-860E-19FAEB77C11F}" dt="2026-04-14T14:03:41.924" v="1040" actId="26606"/>
          <ac:spMkLst>
            <pc:docMk/>
            <pc:sldMk cId="1838391632" sldId="461"/>
            <ac:spMk id="6" creationId="{4807E80A-A538-2264-99BA-473517B91144}"/>
          </ac:spMkLst>
        </pc:spChg>
        <pc:spChg chg="add">
          <ac:chgData name="Kühnel, Karin" userId="cefc1898-657d-46eb-a95b-11a5d270cbab" providerId="ADAL" clId="{E5D0C79C-D067-4A5D-860E-19FAEB77C11F}" dt="2026-04-14T14:03:41.924" v="1040" actId="26606"/>
          <ac:spMkLst>
            <pc:docMk/>
            <pc:sldMk cId="1838391632" sldId="461"/>
            <ac:spMk id="3090" creationId="{744CAA32-F237-419C-A2DD-43C28D920D3C}"/>
          </ac:spMkLst>
        </pc:spChg>
        <pc:picChg chg="add mod">
          <ac:chgData name="Kühnel, Karin" userId="cefc1898-657d-46eb-a95b-11a5d270cbab" providerId="ADAL" clId="{E5D0C79C-D067-4A5D-860E-19FAEB77C11F}" dt="2026-04-14T14:03:41.924" v="1040" actId="26606"/>
          <ac:picMkLst>
            <pc:docMk/>
            <pc:sldMk cId="1838391632" sldId="461"/>
            <ac:picMk id="5" creationId="{7F6B7642-BB77-160D-6814-2173E7183F64}"/>
          </ac:picMkLst>
        </pc:picChg>
        <pc:cxnChg chg="add">
          <ac:chgData name="Kühnel, Karin" userId="cefc1898-657d-46eb-a95b-11a5d270cbab" providerId="ADAL" clId="{E5D0C79C-D067-4A5D-860E-19FAEB77C11F}" dt="2026-04-14T14:03:41.924" v="1040" actId="26606"/>
          <ac:cxnSpMkLst>
            <pc:docMk/>
            <pc:sldMk cId="1838391632" sldId="461"/>
            <ac:cxnSpMk id="3088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4:03:41.924" v="1040" actId="26606"/>
          <ac:cxnSpMkLst>
            <pc:docMk/>
            <pc:sldMk cId="1838391632" sldId="461"/>
            <ac:cxnSpMk id="3092" creationId="{92025DBA-8780-9CA0-2826-FF6E3BD1A0C9}"/>
          </ac:cxnSpMkLst>
        </pc:cxnChg>
      </pc:sldChg>
      <pc:sldChg chg="addSp delSp modSp add mod setBg">
        <pc:chgData name="Kühnel, Karin" userId="cefc1898-657d-46eb-a95b-11a5d270cbab" providerId="ADAL" clId="{E5D0C79C-D067-4A5D-860E-19FAEB77C11F}" dt="2026-04-14T14:14:37.172" v="1159"/>
        <pc:sldMkLst>
          <pc:docMk/>
          <pc:sldMk cId="4002764139" sldId="462"/>
        </pc:sldMkLst>
        <pc:spChg chg="mod">
          <ac:chgData name="Kühnel, Karin" userId="cefc1898-657d-46eb-a95b-11a5d270cbab" providerId="ADAL" clId="{E5D0C79C-D067-4A5D-860E-19FAEB77C11F}" dt="2026-04-14T14:08:27.232" v="1153" actId="20577"/>
          <ac:spMkLst>
            <pc:docMk/>
            <pc:sldMk cId="4002764139" sldId="462"/>
            <ac:spMk id="3" creationId="{D0A15170-3F8A-CFB0-E1C1-2B2E4BC091F8}"/>
          </ac:spMkLst>
        </pc:spChg>
        <pc:spChg chg="mod">
          <ac:chgData name="Kühnel, Karin" userId="cefc1898-657d-46eb-a95b-11a5d270cbab" providerId="ADAL" clId="{E5D0C79C-D067-4A5D-860E-19FAEB77C11F}" dt="2026-04-14T14:08:16.593" v="1138" actId="20577"/>
          <ac:spMkLst>
            <pc:docMk/>
            <pc:sldMk cId="4002764139" sldId="462"/>
            <ac:spMk id="4" creationId="{18276516-0DCA-854C-C355-90CFDE4AE9EA}"/>
          </ac:spMkLst>
        </pc:spChg>
        <pc:picChg chg="add mod">
          <ac:chgData name="Kühnel, Karin" userId="cefc1898-657d-46eb-a95b-11a5d270cbab" providerId="ADAL" clId="{E5D0C79C-D067-4A5D-860E-19FAEB77C11F}" dt="2026-04-14T14:13:55.714" v="1157" actId="14100"/>
          <ac:picMkLst>
            <pc:docMk/>
            <pc:sldMk cId="4002764139" sldId="462"/>
            <ac:picMk id="7" creationId="{1B8C9579-D448-68A3-AE37-EF43A8D15CAF}"/>
          </ac:picMkLst>
        </pc:picChg>
      </pc:sldChg>
      <pc:sldChg chg="addSp delSp modSp add mod ord">
        <pc:chgData name="Kühnel, Karin" userId="cefc1898-657d-46eb-a95b-11a5d270cbab" providerId="ADAL" clId="{E5D0C79C-D067-4A5D-860E-19FAEB77C11F}" dt="2026-04-14T14:17:13.697" v="1185" actId="1076"/>
        <pc:sldMkLst>
          <pc:docMk/>
          <pc:sldMk cId="116775442" sldId="463"/>
        </pc:sldMkLst>
        <pc:spChg chg="mod ord">
          <ac:chgData name="Kühnel, Karin" userId="cefc1898-657d-46eb-a95b-11a5d270cbab" providerId="ADAL" clId="{E5D0C79C-D067-4A5D-860E-19FAEB77C11F}" dt="2026-04-14T14:17:13.697" v="1185" actId="1076"/>
          <ac:spMkLst>
            <pc:docMk/>
            <pc:sldMk cId="116775442" sldId="463"/>
            <ac:spMk id="24" creationId="{12BE1E1B-FA4C-E3D6-4058-2803C5E45CA1}"/>
          </ac:spMkLst>
        </pc:spChg>
        <pc:picChg chg="add mod">
          <ac:chgData name="Kühnel, Karin" userId="cefc1898-657d-46eb-a95b-11a5d270cbab" providerId="ADAL" clId="{E5D0C79C-D067-4A5D-860E-19FAEB77C11F}" dt="2026-04-14T14:16:19.741" v="1167" actId="931"/>
          <ac:picMkLst>
            <pc:docMk/>
            <pc:sldMk cId="116775442" sldId="463"/>
            <ac:picMk id="10" creationId="{763CB843-9FA8-83AC-22CF-90747D473511}"/>
          </ac:picMkLst>
        </pc:picChg>
        <pc:picChg chg="add mod">
          <ac:chgData name="Kühnel, Karin" userId="cefc1898-657d-46eb-a95b-11a5d270cbab" providerId="ADAL" clId="{E5D0C79C-D067-4A5D-860E-19FAEB77C11F}" dt="2026-04-14T14:16:43.988" v="1169" actId="1076"/>
          <ac:picMkLst>
            <pc:docMk/>
            <pc:sldMk cId="116775442" sldId="463"/>
            <ac:picMk id="12" creationId="{9B719231-92F2-6C04-FFE7-C76224E4B66A}"/>
          </ac:picMkLst>
        </pc:picChg>
      </pc:sldChg>
      <pc:sldChg chg="addSp delSp modSp add mod ord setBg">
        <pc:chgData name="Kühnel, Karin" userId="cefc1898-657d-46eb-a95b-11a5d270cbab" providerId="ADAL" clId="{E5D0C79C-D067-4A5D-860E-19FAEB77C11F}" dt="2026-04-14T14:38:29.928" v="1405" actId="1076"/>
        <pc:sldMkLst>
          <pc:docMk/>
          <pc:sldMk cId="378646484" sldId="464"/>
        </pc:sldMkLst>
        <pc:spChg chg="mod ord">
          <ac:chgData name="Kühnel, Karin" userId="cefc1898-657d-46eb-a95b-11a5d270cbab" providerId="ADAL" clId="{E5D0C79C-D067-4A5D-860E-19FAEB77C11F}" dt="2026-04-14T14:38:29.928" v="1405" actId="1076"/>
          <ac:spMkLst>
            <pc:docMk/>
            <pc:sldMk cId="378646484" sldId="464"/>
            <ac:spMk id="4" creationId="{90CD5846-691C-83F5-70CD-9251CDFAE809}"/>
          </ac:spMkLst>
        </pc:spChg>
        <pc:spChg chg="mod">
          <ac:chgData name="Kühnel, Karin" userId="cefc1898-657d-46eb-a95b-11a5d270cbab" providerId="ADAL" clId="{E5D0C79C-D067-4A5D-860E-19FAEB77C11F}" dt="2026-04-14T14:36:57.435" v="1398" actId="2711"/>
          <ac:spMkLst>
            <pc:docMk/>
            <pc:sldMk cId="378646484" sldId="464"/>
            <ac:spMk id="5" creationId="{2A2AE90A-BF74-9AEB-757E-6D4DCF79ADA6}"/>
          </ac:spMkLst>
        </pc:spChg>
        <pc:spChg chg="ord">
          <ac:chgData name="Kühnel, Karin" userId="cefc1898-657d-46eb-a95b-11a5d270cbab" providerId="ADAL" clId="{E5D0C79C-D067-4A5D-860E-19FAEB77C11F}" dt="2026-04-14T14:36:25.039" v="1388" actId="26606"/>
          <ac:spMkLst>
            <pc:docMk/>
            <pc:sldMk cId="378646484" sldId="464"/>
            <ac:spMk id="6" creationId="{27444C45-81F7-F182-85A9-16FBCBF31F53}"/>
          </ac:spMkLst>
        </pc:spChg>
        <pc:spChg chg="add">
          <ac:chgData name="Kühnel, Karin" userId="cefc1898-657d-46eb-a95b-11a5d270cbab" providerId="ADAL" clId="{E5D0C79C-D067-4A5D-860E-19FAEB77C11F}" dt="2026-04-14T14:36:25.039" v="1388" actId="26606"/>
          <ac:spMkLst>
            <pc:docMk/>
            <pc:sldMk cId="378646484" sldId="464"/>
            <ac:spMk id="4118" creationId="{744CAA32-F237-419C-A2DD-43C28D920D3C}"/>
          </ac:spMkLst>
        </pc:spChg>
        <pc:picChg chg="add mod ord">
          <ac:chgData name="Kühnel, Karin" userId="cefc1898-657d-46eb-a95b-11a5d270cbab" providerId="ADAL" clId="{E5D0C79C-D067-4A5D-860E-19FAEB77C11F}" dt="2026-04-14T14:36:25.039" v="1388" actId="26606"/>
          <ac:picMkLst>
            <pc:docMk/>
            <pc:sldMk cId="378646484" sldId="464"/>
            <ac:picMk id="8" creationId="{AA386FBC-CF2E-9236-4298-67A0B0F0E142}"/>
          </ac:picMkLst>
        </pc:picChg>
        <pc:cxnChg chg="add">
          <ac:chgData name="Kühnel, Karin" userId="cefc1898-657d-46eb-a95b-11a5d270cbab" providerId="ADAL" clId="{E5D0C79C-D067-4A5D-860E-19FAEB77C11F}" dt="2026-04-14T14:36:25.039" v="1388" actId="26606"/>
          <ac:cxnSpMkLst>
            <pc:docMk/>
            <pc:sldMk cId="378646484" sldId="464"/>
            <ac:cxnSpMk id="4116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4:36:25.039" v="1388" actId="26606"/>
          <ac:cxnSpMkLst>
            <pc:docMk/>
            <pc:sldMk cId="378646484" sldId="464"/>
            <ac:cxnSpMk id="4120" creationId="{08052531-D50B-3899-B150-D05525F4F2BC}"/>
          </ac:cxnSpMkLst>
        </pc:cxnChg>
      </pc:sldChg>
      <pc:sldChg chg="addSp delSp modSp add mod ord">
        <pc:chgData name="Kühnel, Karin" userId="cefc1898-657d-46eb-a95b-11a5d270cbab" providerId="ADAL" clId="{E5D0C79C-D067-4A5D-860E-19FAEB77C11F}" dt="2026-04-14T14:42:39.804" v="1435" actId="20577"/>
        <pc:sldMkLst>
          <pc:docMk/>
          <pc:sldMk cId="2590400643" sldId="465"/>
        </pc:sldMkLst>
        <pc:spChg chg="mod ord">
          <ac:chgData name="Kühnel, Karin" userId="cefc1898-657d-46eb-a95b-11a5d270cbab" providerId="ADAL" clId="{E5D0C79C-D067-4A5D-860E-19FAEB77C11F}" dt="2026-04-14T14:42:39.804" v="1435" actId="20577"/>
          <ac:spMkLst>
            <pc:docMk/>
            <pc:sldMk cId="2590400643" sldId="465"/>
            <ac:spMk id="24" creationId="{71B6C52C-575A-F1B4-3F47-360A42BB66F2}"/>
          </ac:spMkLst>
        </pc:spChg>
        <pc:picChg chg="add mod ord">
          <ac:chgData name="Kühnel, Karin" userId="cefc1898-657d-46eb-a95b-11a5d270cbab" providerId="ADAL" clId="{E5D0C79C-D067-4A5D-860E-19FAEB77C11F}" dt="2026-04-14T14:42:20.455" v="1419" actId="1076"/>
          <ac:picMkLst>
            <pc:docMk/>
            <pc:sldMk cId="2590400643" sldId="465"/>
            <ac:picMk id="3" creationId="{7C8C1FF2-EE7D-9186-739E-18FEA10BBF1B}"/>
          </ac:picMkLst>
        </pc:picChg>
        <pc:picChg chg="add mod">
          <ac:chgData name="Kühnel, Karin" userId="cefc1898-657d-46eb-a95b-11a5d270cbab" providerId="ADAL" clId="{E5D0C79C-D067-4A5D-860E-19FAEB77C11F}" dt="2026-04-14T14:42:15.265" v="1418" actId="1076"/>
          <ac:picMkLst>
            <pc:docMk/>
            <pc:sldMk cId="2590400643" sldId="465"/>
            <ac:picMk id="6" creationId="{D685B567-D8C0-685D-FAA7-D1208FAE6CD1}"/>
          </ac:picMkLst>
        </pc:picChg>
      </pc:sldChg>
      <pc:sldChg chg="addSp delSp modSp add mod">
        <pc:chgData name="Kühnel, Karin" userId="cefc1898-657d-46eb-a95b-11a5d270cbab" providerId="ADAL" clId="{E5D0C79C-D067-4A5D-860E-19FAEB77C11F}" dt="2026-04-14T15:47:57.142" v="1666" actId="20577"/>
        <pc:sldMkLst>
          <pc:docMk/>
          <pc:sldMk cId="2039125278" sldId="466"/>
        </pc:sldMkLst>
        <pc:spChg chg="mod">
          <ac:chgData name="Kühnel, Karin" userId="cefc1898-657d-46eb-a95b-11a5d270cbab" providerId="ADAL" clId="{E5D0C79C-D067-4A5D-860E-19FAEB77C11F}" dt="2026-04-14T15:43:53.370" v="1571" actId="2711"/>
          <ac:spMkLst>
            <pc:docMk/>
            <pc:sldMk cId="2039125278" sldId="466"/>
            <ac:spMk id="3" creationId="{EED15076-0C92-499D-F5BA-F91B0425F6A6}"/>
          </ac:spMkLst>
        </pc:spChg>
        <pc:spChg chg="mod">
          <ac:chgData name="Kühnel, Karin" userId="cefc1898-657d-46eb-a95b-11a5d270cbab" providerId="ADAL" clId="{E5D0C79C-D067-4A5D-860E-19FAEB77C11F}" dt="2026-04-14T15:47:57.142" v="1666" actId="20577"/>
          <ac:spMkLst>
            <pc:docMk/>
            <pc:sldMk cId="2039125278" sldId="466"/>
            <ac:spMk id="4" creationId="{0CE1A60A-F444-CA3E-49E2-195DB5ECBF34}"/>
          </ac:spMkLst>
        </pc:spChg>
        <pc:spChg chg="ord">
          <ac:chgData name="Kühnel, Karin" userId="cefc1898-657d-46eb-a95b-11a5d270cbab" providerId="ADAL" clId="{E5D0C79C-D067-4A5D-860E-19FAEB77C11F}" dt="2026-04-14T15:43:45.366" v="1570" actId="26606"/>
          <ac:spMkLst>
            <pc:docMk/>
            <pc:sldMk cId="2039125278" sldId="466"/>
            <ac:spMk id="6" creationId="{9043C855-4EF9-DBA6-EEB5-456D275DCBB2}"/>
          </ac:spMkLst>
        </pc:spChg>
        <pc:spChg chg="add">
          <ac:chgData name="Kühnel, Karin" userId="cefc1898-657d-46eb-a95b-11a5d270cbab" providerId="ADAL" clId="{E5D0C79C-D067-4A5D-860E-19FAEB77C11F}" dt="2026-04-14T15:43:45.366" v="1570" actId="26606"/>
          <ac:spMkLst>
            <pc:docMk/>
            <pc:sldMk cId="2039125278" sldId="466"/>
            <ac:spMk id="7204" creationId="{744CAA32-F237-419C-A2DD-43C28D920D3C}"/>
          </ac:spMkLst>
        </pc:spChg>
        <pc:picChg chg="add mod">
          <ac:chgData name="Kühnel, Karin" userId="cefc1898-657d-46eb-a95b-11a5d270cbab" providerId="ADAL" clId="{E5D0C79C-D067-4A5D-860E-19FAEB77C11F}" dt="2026-04-14T15:43:45.366" v="1570" actId="26606"/>
          <ac:picMkLst>
            <pc:docMk/>
            <pc:sldMk cId="2039125278" sldId="466"/>
            <ac:picMk id="8" creationId="{D6B2A29E-11B4-D6F5-FD24-50A7CC841DFF}"/>
          </ac:picMkLst>
        </pc:picChg>
        <pc:cxnChg chg="add">
          <ac:chgData name="Kühnel, Karin" userId="cefc1898-657d-46eb-a95b-11a5d270cbab" providerId="ADAL" clId="{E5D0C79C-D067-4A5D-860E-19FAEB77C11F}" dt="2026-04-14T15:43:45.366" v="1570" actId="26606"/>
          <ac:cxnSpMkLst>
            <pc:docMk/>
            <pc:sldMk cId="2039125278" sldId="466"/>
            <ac:cxnSpMk id="7202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14T15:43:45.366" v="1570" actId="26606"/>
          <ac:cxnSpMkLst>
            <pc:docMk/>
            <pc:sldMk cId="2039125278" sldId="466"/>
            <ac:cxnSpMk id="7206" creationId="{92025DBA-8780-9CA0-2826-FF6E3BD1A0C9}"/>
          </ac:cxnSpMkLst>
        </pc:cxnChg>
      </pc:sldChg>
      <pc:sldChg chg="addSp delSp modSp add mod ord">
        <pc:chgData name="Kühnel, Karin" userId="cefc1898-657d-46eb-a95b-11a5d270cbab" providerId="ADAL" clId="{E5D0C79C-D067-4A5D-860E-19FAEB77C11F}" dt="2026-04-21T10:13:16.280" v="1708" actId="27636"/>
        <pc:sldMkLst>
          <pc:docMk/>
          <pc:sldMk cId="1136023183" sldId="467"/>
        </pc:sldMkLst>
        <pc:spChg chg="mod">
          <ac:chgData name="Kühnel, Karin" userId="cefc1898-657d-46eb-a95b-11a5d270cbab" providerId="ADAL" clId="{E5D0C79C-D067-4A5D-860E-19FAEB77C11F}" dt="2026-04-21T10:11:36.146" v="1687" actId="26606"/>
          <ac:spMkLst>
            <pc:docMk/>
            <pc:sldMk cId="1136023183" sldId="467"/>
            <ac:spMk id="3" creationId="{68FFD98B-8188-19B0-D45C-10077E7288E7}"/>
          </ac:spMkLst>
        </pc:spChg>
        <pc:spChg chg="mod">
          <ac:chgData name="Kühnel, Karin" userId="cefc1898-657d-46eb-a95b-11a5d270cbab" providerId="ADAL" clId="{E5D0C79C-D067-4A5D-860E-19FAEB77C11F}" dt="2026-04-21T10:13:16.280" v="1708" actId="27636"/>
          <ac:spMkLst>
            <pc:docMk/>
            <pc:sldMk cId="1136023183" sldId="467"/>
            <ac:spMk id="4" creationId="{268FD1EE-5E1F-C613-609D-99367AA4BFF7}"/>
          </ac:spMkLst>
        </pc:spChg>
        <pc:spChg chg="ord">
          <ac:chgData name="Kühnel, Karin" userId="cefc1898-657d-46eb-a95b-11a5d270cbab" providerId="ADAL" clId="{E5D0C79C-D067-4A5D-860E-19FAEB77C11F}" dt="2026-04-21T10:11:36.146" v="1687" actId="26606"/>
          <ac:spMkLst>
            <pc:docMk/>
            <pc:sldMk cId="1136023183" sldId="467"/>
            <ac:spMk id="6" creationId="{64920FFD-F29F-BCE4-128A-A75C7C32815C}"/>
          </ac:spMkLst>
        </pc:spChg>
        <pc:spChg chg="del">
          <ac:chgData name="Kühnel, Karin" userId="cefc1898-657d-46eb-a95b-11a5d270cbab" providerId="ADAL" clId="{E5D0C79C-D067-4A5D-860E-19FAEB77C11F}" dt="2026-04-21T10:11:36.146" v="1687" actId="26606"/>
          <ac:spMkLst>
            <pc:docMk/>
            <pc:sldMk cId="1136023183" sldId="467"/>
            <ac:spMk id="7204" creationId="{1AD423C0-1221-957E-10BC-B6BC8AD1585A}"/>
          </ac:spMkLst>
        </pc:spChg>
        <pc:spChg chg="add">
          <ac:chgData name="Kühnel, Karin" userId="cefc1898-657d-46eb-a95b-11a5d270cbab" providerId="ADAL" clId="{E5D0C79C-D067-4A5D-860E-19FAEB77C11F}" dt="2026-04-21T10:11:36.146" v="1687" actId="26606"/>
          <ac:spMkLst>
            <pc:docMk/>
            <pc:sldMk cId="1136023183" sldId="467"/>
            <ac:spMk id="7213" creationId="{744CAA32-F237-419C-A2DD-43C28D920D3C}"/>
          </ac:spMkLst>
        </pc:spChg>
        <pc:graphicFrameChg chg="add mod">
          <ac:chgData name="Kühnel, Karin" userId="cefc1898-657d-46eb-a95b-11a5d270cbab" providerId="ADAL" clId="{E5D0C79C-D067-4A5D-860E-19FAEB77C11F}" dt="2026-04-21T10:11:58.048" v="1688"/>
          <ac:graphicFrameMkLst>
            <pc:docMk/>
            <pc:sldMk cId="1136023183" sldId="467"/>
            <ac:graphicFrameMk id="7" creationId="{9E445F9F-44B3-3657-7382-25F561DB96F7}"/>
          </ac:graphicFrameMkLst>
        </pc:graphicFrameChg>
        <pc:picChg chg="add mod">
          <ac:chgData name="Kühnel, Karin" userId="cefc1898-657d-46eb-a95b-11a5d270cbab" providerId="ADAL" clId="{E5D0C79C-D067-4A5D-860E-19FAEB77C11F}" dt="2026-04-21T10:11:36.146" v="1687" actId="26606"/>
          <ac:picMkLst>
            <pc:docMk/>
            <pc:sldMk cId="1136023183" sldId="467"/>
            <ac:picMk id="5" creationId="{4FF782FA-DF7D-0BF5-D35C-249DE4C123DA}"/>
          </ac:picMkLst>
        </pc:picChg>
        <pc:picChg chg="del">
          <ac:chgData name="Kühnel, Karin" userId="cefc1898-657d-46eb-a95b-11a5d270cbab" providerId="ADAL" clId="{E5D0C79C-D067-4A5D-860E-19FAEB77C11F}" dt="2026-04-21T10:11:08.989" v="1685" actId="478"/>
          <ac:picMkLst>
            <pc:docMk/>
            <pc:sldMk cId="1136023183" sldId="467"/>
            <ac:picMk id="8" creationId="{DAF5F23C-9481-7A39-4543-17C0F108FFAB}"/>
          </ac:picMkLst>
        </pc:picChg>
        <pc:cxnChg chg="del">
          <ac:chgData name="Kühnel, Karin" userId="cefc1898-657d-46eb-a95b-11a5d270cbab" providerId="ADAL" clId="{E5D0C79C-D067-4A5D-860E-19FAEB77C11F}" dt="2026-04-21T10:11:36.146" v="1687" actId="26606"/>
          <ac:cxnSpMkLst>
            <pc:docMk/>
            <pc:sldMk cId="1136023183" sldId="467"/>
            <ac:cxnSpMk id="7202" creationId="{4B7AD4E0-59E7-6DDE-E549-54475930B6F8}"/>
          </ac:cxnSpMkLst>
        </pc:cxnChg>
        <pc:cxnChg chg="del">
          <ac:chgData name="Kühnel, Karin" userId="cefc1898-657d-46eb-a95b-11a5d270cbab" providerId="ADAL" clId="{E5D0C79C-D067-4A5D-860E-19FAEB77C11F}" dt="2026-04-21T10:11:36.146" v="1687" actId="26606"/>
          <ac:cxnSpMkLst>
            <pc:docMk/>
            <pc:sldMk cId="1136023183" sldId="467"/>
            <ac:cxnSpMk id="7206" creationId="{5D51240D-AEF3-490B-CA33-6A888681853D}"/>
          </ac:cxnSpMkLst>
        </pc:cxnChg>
        <pc:cxnChg chg="add">
          <ac:chgData name="Kühnel, Karin" userId="cefc1898-657d-46eb-a95b-11a5d270cbab" providerId="ADAL" clId="{E5D0C79C-D067-4A5D-860E-19FAEB77C11F}" dt="2026-04-21T10:11:36.146" v="1687" actId="26606"/>
          <ac:cxnSpMkLst>
            <pc:docMk/>
            <pc:sldMk cId="1136023183" sldId="467"/>
            <ac:cxnSpMk id="7211" creationId="{118E06E4-607B-144B-382B-AD3D06B1EE8C}"/>
          </ac:cxnSpMkLst>
        </pc:cxnChg>
        <pc:cxnChg chg="add">
          <ac:chgData name="Kühnel, Karin" userId="cefc1898-657d-46eb-a95b-11a5d270cbab" providerId="ADAL" clId="{E5D0C79C-D067-4A5D-860E-19FAEB77C11F}" dt="2026-04-21T10:11:36.146" v="1687" actId="26606"/>
          <ac:cxnSpMkLst>
            <pc:docMk/>
            <pc:sldMk cId="1136023183" sldId="467"/>
            <ac:cxnSpMk id="7215" creationId="{92025DBA-8780-9CA0-2826-FF6E3BD1A0C9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B724C-90F5-4B39-852B-F62594532851}" type="datetimeFigureOut">
              <a:rPr lang="de-DE" smtClean="0"/>
              <a:t>21.04.2026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CC29C-4B9F-4CB2-B226-F6369080E7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835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CCC29C-4B9F-4CB2-B226-F6369080E77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95853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935EC-42A3-8A39-AA1B-53E8F1AF9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437E1C6-8CA4-9CCD-FAEC-7A44B53215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5682F2D-3D50-42BD-27F9-BD4A4F4BB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9214AB-0A1C-BA64-A221-34A5A8381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817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9EA81-0213-36F6-0896-A85D02093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F38C873-0BE8-4626-77EC-F5964EE236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68A7E6C-037E-63F1-2187-61A4E0FA97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DCA6C87-5D96-9CF5-D184-B1F713A5D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3772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63AF2-0F16-D405-34B9-870B12A2E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11F7746-1B31-EB51-BAD9-18AF17818D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4FCB23-F4E4-688D-4251-54C72B393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B6EE63-AD9A-1363-8BAF-2F963180F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1061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90648-6A28-A0F7-A20E-DC4ECB089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2F59E01-4B37-D36B-C350-24ECA84FDB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366CB07-89FE-C4D8-09E7-084F395AE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DC93F24-1688-BDBB-0A64-C740AEBCFD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CCC29C-4B9F-4CB2-B226-F6369080E77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623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9B6E7-016C-E93A-9DFD-D5C439301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3C2F23-A209-7D55-D4DB-21DB200FAF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05D77D4-2626-67C3-DC81-72DEEBFC58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CDB806-14D2-C4D1-E1AC-D7F3F03F5B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0465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E1E7E-DFE1-C479-9511-81F067272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7920803-B554-5F67-5F2D-99AE4B31B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E82569F-D31F-A820-E875-3FFF296D17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E88418-D17C-07EF-F1C8-F9E6CFF61F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3862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0FAAA-7B4D-8E12-293D-0ECACC1F7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06F7D3D-4484-864A-0595-9020C48F0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20C120D-064D-1654-C9CE-4F7C9F069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DF181C-103B-63B6-AFFA-29DF5589D9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7956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D1CB0-55F6-D4E2-DC86-42026044A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EEC29E-8C85-70B1-A1C8-09920E2C2F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D0942F6-EE0B-EBAE-FD22-44BA70D60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470092-3E96-A319-0CE8-46B2B6AE9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CCC29C-4B9F-4CB2-B226-F6369080E77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558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2CEAC-6E99-834D-A6D7-1865527BB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24717A7-08D2-9A5B-94E0-58250DBCF4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9E62B07-681F-51F1-3BDE-C1C1C163DC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ABB661-A459-D08D-5F22-683B293FE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0569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D1155-81C8-AE36-EC6F-046EE6780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63B9E1D-F214-E45D-A71C-FAE84999E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EDDFF62-B835-8C57-C760-A4FF0483F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515645-4332-721E-7B5B-0EF003ACDF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02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594E8-4752-D655-669B-588B1E354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641BDD6-4268-526F-7DEB-AE627A33E1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3489E1F-1F4E-0DFD-3C15-C40C92BB9C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48541A-B8D0-A058-1E4A-0DBC2DFDD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3061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13BD7-F309-477B-1F3E-18386A024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879D312-C26C-8122-EFC3-F30CCDE157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F3BC5AD-78C1-B12F-DDAF-D35B5A24B5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010204-7779-E44B-4289-83D084751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560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E1979-CAF9-31AB-53BB-726FA7F19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9C0934-95BB-CE83-FB1B-FDE1766896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947E71F-0F8A-9657-5D62-71FB28E26B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FFC282-70BC-4501-BE80-33B9A3E25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834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1BC24-D762-8A39-2DB6-A3534BF8A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AAAE0EF-FF8A-CEA8-154D-6F7BBD76D8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C75C2F0-E192-2F65-E043-F3F8516DE8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2954AC-6757-9C6C-D4F2-F2F28CC4DA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0761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2A3AC-3D9D-E554-526C-BD7F13224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1AB74E5-12C3-96E9-03F7-B9D0BDC9A0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EB9E704-47A9-5BEC-1F06-5067C8D8A0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953E2F-BE5A-6AE8-0091-207FFF6F7D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6213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FCEC2-1C45-AE26-34CB-93B013F34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F7D4EDA-0413-CD1A-2902-79518313BD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DC06E7C-D3E5-B366-CE2E-5764DDF4B3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84BFE2-89BE-CE80-EC43-0BA1758997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662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30A04-80AC-93BC-BEC5-6167F3455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B1572B1-DDEE-8508-2566-3BAA5E48F5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1CD69EF-4394-28EE-7FD3-C638C427BD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3DBD0E-1984-6AEB-E6CA-95270E7960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3939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EB524-66DD-629C-CC7B-90600C6CC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C18AD02-EDC7-CE2B-513B-774F01F08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1969184-E60E-1B2D-1429-78CEBEC32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BC8CDD-FC74-7ECF-7EF6-43F238184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CCC29C-4B9F-4CB2-B226-F6369080E77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841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15743-74F8-84A3-EBDB-6071D585F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1A3599F-C00F-54F7-C15F-B1A2496224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93D69D-7C14-1C00-0397-A513492FF6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i="0" dirty="0">
              <a:sym typeface="Wingdings" panose="05000000000000000000" pitchFamily="2" charset="2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9D077E3-1803-1F42-B82E-BB6EF13F4A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544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9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09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58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und Bildmask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86AFC4DE-3AAB-497B-B8D6-26718B55B7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8701" y="0"/>
            <a:ext cx="6083300" cy="6858000"/>
          </a:xfrm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2" y="1187451"/>
            <a:ext cx="4679949" cy="723900"/>
          </a:xfrm>
        </p:spPr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8352" y="2337577"/>
            <a:ext cx="4682067" cy="374572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fld id="{44191405-CE64-455B-8CE4-BAEDB82C984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350" y="483235"/>
            <a:ext cx="4679951" cy="418668"/>
          </a:xfrm>
        </p:spPr>
        <p:txBody>
          <a:bodyPr/>
          <a:lstStyle>
            <a:lvl1pPr marL="0" indent="0">
              <a:lnSpc>
                <a:spcPts val="1333"/>
              </a:lnSpc>
              <a:spcAft>
                <a:spcPts val="0"/>
              </a:spcAft>
              <a:buNone/>
              <a:tabLst>
                <a:tab pos="643451" algn="l"/>
              </a:tabLst>
              <a:defRPr b="1" cap="all" baseline="0">
                <a:solidFill>
                  <a:srgbClr val="374105"/>
                </a:solidFill>
              </a:defRPr>
            </a:lvl1pPr>
            <a:lvl2pPr>
              <a:lnSpc>
                <a:spcPts val="1333"/>
              </a:lnSpc>
              <a:spcAft>
                <a:spcPts val="0"/>
              </a:spcAft>
              <a:defRPr/>
            </a:lvl2pPr>
            <a:lvl3pPr>
              <a:lnSpc>
                <a:spcPts val="1333"/>
              </a:lnSpc>
              <a:spcAft>
                <a:spcPts val="0"/>
              </a:spcAft>
              <a:defRPr/>
            </a:lvl3pPr>
            <a:lvl4pPr>
              <a:lnSpc>
                <a:spcPts val="1333"/>
              </a:lnSpc>
              <a:spcAft>
                <a:spcPts val="0"/>
              </a:spcAft>
              <a:defRPr/>
            </a:lvl4pPr>
            <a:lvl5pPr>
              <a:lnSpc>
                <a:spcPts val="1333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103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32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015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7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5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05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8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7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5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‹Nr.›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0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  <p:sldLayoutId id="2147483674" r:id="rId12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.wikipedia.org/wiki/Car%C3%ADntia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www.hurraki.de/wiki/%C3%96sterreich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ochwiki.org/wiki/Wein:Weinbaugebiet_in_der_Schweiz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s://pixabay.com/fi/sveitsi-lippu-rajat-valkoinen-2629856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de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ikitravel.org/de/Liechtenstein" TargetMode="External"/><Relationship Id="rId5" Type="http://schemas.openxmlformats.org/officeDocument/2006/relationships/image" Target="../media/image25.png"/><Relationship Id="rId4" Type="http://schemas.openxmlformats.org/officeDocument/2006/relationships/hyperlink" Target="https://pixnio.com/it/bandiere-mondo/bandiera-liechtenstein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de/vectors/deutschland-karte-politischen-29222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science-at-home.de/wiki/index.php/Deutschlan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crdownload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3" descr="Ein Picknick, das im Freien hergerichtet ist">
            <a:extLst>
              <a:ext uri="{FF2B5EF4-FFF2-40B4-BE49-F238E27FC236}">
                <a16:creationId xmlns:a16="http://schemas.microsoft.com/office/drawing/2014/main" id="{F35A9DF9-F837-BD72-116B-3DF618E4C9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730"/>
          <a:stretch>
            <a:fillRect/>
          </a:stretch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 useBgFill="1">
        <p:nvSpPr>
          <p:cNvPr id="17" name="Rectangle 10">
            <a:extLst>
              <a:ext uri="{FF2B5EF4-FFF2-40B4-BE49-F238E27FC236}">
                <a16:creationId xmlns:a16="http://schemas.microsoft.com/office/drawing/2014/main" id="{D30DD7D3-2712-4491-B2C2-5FC23330C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3569" y="1066800"/>
            <a:ext cx="5128322" cy="472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9BDB970-BA5A-B575-EBAD-DF6D76B411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737" y="1562101"/>
            <a:ext cx="4359744" cy="273853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de-DE" sz="4600"/>
              <a:t>Frühling in der DACHL-Region: Feste, Bräuche und Traditionen</a:t>
            </a:r>
          </a:p>
        </p:txBody>
      </p:sp>
      <p:cxnSp>
        <p:nvCxnSpPr>
          <p:cNvPr id="18" name="Straight Connector 12">
            <a:extLst>
              <a:ext uri="{FF2B5EF4-FFF2-40B4-BE49-F238E27FC236}">
                <a16:creationId xmlns:a16="http://schemas.microsoft.com/office/drawing/2014/main" id="{FFD0734C-004D-4938-8EA0-2C3867A11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36937" y="5780876"/>
            <a:ext cx="513116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>
            <a:extLst>
              <a:ext uri="{FF2B5EF4-FFF2-40B4-BE49-F238E27FC236}">
                <a16:creationId xmlns:a16="http://schemas.microsoft.com/office/drawing/2014/main" id="{E766ADCF-2DDF-E8E5-7EB3-F660BE106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051" y="3241954"/>
            <a:ext cx="1803949" cy="37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3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D28F4E-5187-382D-BC4D-E37D62EEC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2721EA76-90FF-8F0C-ED32-0B74EF15B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1EDA0BF8-5415-522A-321C-E90F2F7C6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99997B6-D57D-3F19-525B-A741F8FC8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1" y="-3687"/>
            <a:ext cx="10323871" cy="686537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C1AB59D-75D9-2AAA-5E2E-E26DBEAA7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62800" y="255817"/>
            <a:ext cx="4762500" cy="2657475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E06CA794-DA0C-1D71-0933-FDF18C5825EA}"/>
              </a:ext>
            </a:extLst>
          </p:cNvPr>
          <p:cNvSpPr txBox="1"/>
          <p:nvPr/>
        </p:nvSpPr>
        <p:spPr>
          <a:xfrm>
            <a:off x="8383536" y="5375184"/>
            <a:ext cx="5083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Verdana" panose="020B0604030504040204" pitchFamily="34" charset="0"/>
                <a:ea typeface="Verdana" panose="020B0604030504040204" pitchFamily="34" charset="0"/>
              </a:rPr>
              <a:t>Österreich</a:t>
            </a:r>
          </a:p>
        </p:txBody>
      </p:sp>
    </p:spTree>
    <p:extLst>
      <p:ext uri="{BB962C8B-B14F-4D97-AF65-F5344CB8AC3E}">
        <p14:creationId xmlns:p14="http://schemas.microsoft.com/office/powerpoint/2010/main" val="934154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8DAE2A-4AD5-FF72-98FF-071C572BE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D89FDEF-0FD5-C5A0-51AB-6B51496B6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501810" cy="10972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Das </a:t>
            </a:r>
            <a:r>
              <a:rPr lang="en-US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Palmbuschbinden</a:t>
            </a:r>
            <a:endParaRPr lang="en-US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08052531-D50B-3899-B150-D05525F4F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6267922"/>
            <a:ext cx="4416552" cy="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B2109CD-32A6-3148-C899-EC93DF6E6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916" y="893350"/>
            <a:ext cx="6083300" cy="5266920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Das Palmbuschbinden ist eine alte Tradition vor Ostern und findet am Palmsonntag statt.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Ein Palmbusch ist ein kleiner Strauß aus Zweigen.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Dafür nutzen die Menschen zum Beispiel Weidenkätzchen oder Buchsbaum.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Dann dekoriert man die Palmbuschen mit bunten Bändern.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Viele Familien binden den Palmbusch gemeinsam zu Hause.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Am Palmsonntag bringen die Menschen den Palmbusch in die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Dort wird er gesegnet.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Das Palmbuschbinden zeigt christliche Bräuche, Gemeinschaft und den Beginn des Frühlings.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8EC3FA-0D4B-7C40-2132-91A9187CE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73759273-FB9A-3A43-7529-B37369CB94F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2" r="22502"/>
          <a:stretch>
            <a:fillRect/>
          </a:stretch>
        </p:blipFill>
        <p:spPr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314473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1E6C21-4C09-2EBC-EA1B-A76FE06B2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9" name="Straight Connector 307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D97C8A8-575F-5997-673C-666C0621F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6889" y="535709"/>
            <a:ext cx="2811879" cy="68158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en-US" sz="3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Georgiritt</a:t>
            </a:r>
            <a:endParaRPr lang="en-US" sz="3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Traditioneller Georgiritt in Eugendorf - Salzburg24.at">
            <a:extLst>
              <a:ext uri="{FF2B5EF4-FFF2-40B4-BE49-F238E27FC236}">
                <a16:creationId xmlns:a16="http://schemas.microsoft.com/office/drawing/2014/main" id="{584DBA8D-AC9B-FE8E-6EDA-13360A10C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7" r="11305" b="-1"/>
          <a:stretch>
            <a:fillRect/>
          </a:stretch>
        </p:blipFill>
        <p:spPr bwMode="auto">
          <a:xfrm>
            <a:off x="20" y="535709"/>
            <a:ext cx="8229580" cy="58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02C7985C-B0C3-CC50-E86A-B5EBA40E0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1" y="635924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921C6E8-1AD0-F8CF-D2AC-B684F189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0" y="1217292"/>
            <a:ext cx="3616960" cy="5115282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Georgiritt ist eine alte Tradition.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Er findet jedes Jahr am 23. April statt, dem Tag des heiligen Georg.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Beim Georgiritt reiten viele Menschen mit ihren Pferden durch den Ort.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Die Pferde sind festlich geschmückt.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Auch die Reiter tragen traditionelle Kleidung.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Georgiritt ist ein religiöser Brauch.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Die Menschen bitten um Schutz und Gesundheit für Mensch, Tier und Natur.</a:t>
            </a:r>
          </a:p>
          <a:p>
            <a:pPr marL="0" indent="0">
              <a:buNone/>
            </a:pPr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Georgiritt zeigt Tradition, Gemeinschaft und den Beginn des Frühlings.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1F5382-5A39-10AD-BD61-B4E4F9A4C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12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66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44918F-33CB-E86A-B44E-0915BC2D6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88" name="Straight Connector 3087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90" name="Rectangle 3089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1390080-A90A-08D2-FDB1-5AFF239B4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8" y="914400"/>
            <a:ext cx="4787327" cy="109728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3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Erstkommunion</a:t>
            </a:r>
            <a:endParaRPr lang="en-US" sz="3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5501F33-F53C-640A-AB37-E5D5CFD95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Erstkommunion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ist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Tradition in 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katholischen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Viele Kinder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sie im Alter von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etwa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8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9 Jahren.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Erstkommunion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findet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meist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oft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nach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Ostern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statt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Kinder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bereiten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lange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auf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diesen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Tag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vor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lernen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Religionsunterricht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gemeinsam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in die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Am Tag 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Erstkommunion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tragen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die Kinder oft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festliche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Kleidung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weiße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Albe.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In der Kirche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empfangen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sie zum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ersten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Mal 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Kommunion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Familie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Freunde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diesen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besonderen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Tag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zusammen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Erstkommunion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Gemeinschaft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Schritt im Leben.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F6B7642-BB77-160D-6814-2173E7183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9" r="4497" b="2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3092" name="Straight Connector 3091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07E80A-A538-2264-99BA-473517B91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13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391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703E3A-C0C7-6FC5-5FC3-6594D893C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88" name="Straight Connector 3087">
            <a:extLst>
              <a:ext uri="{FF2B5EF4-FFF2-40B4-BE49-F238E27FC236}">
                <a16:creationId xmlns:a16="http://schemas.microsoft.com/office/drawing/2014/main" id="{E7647B87-9091-5E9E-C86A-B42AD91DF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90" name="Rectangle 3089">
            <a:extLst>
              <a:ext uri="{FF2B5EF4-FFF2-40B4-BE49-F238E27FC236}">
                <a16:creationId xmlns:a16="http://schemas.microsoft.com/office/drawing/2014/main" id="{07EBFDA2-DB18-528A-C532-1D9133231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0A15170-3F8A-CFB0-E1C1-2B2E4BC0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8" y="914400"/>
            <a:ext cx="4787327" cy="10972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Der Muttertag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8276516-0DCA-854C-C355-90CFDE4AE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Der Muttertag ist ein besonderer Tag für Mütter.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Er wird am zweiten Sonntag im Mai gefeiert.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An diesem Tag sagen viele Menschen Danke zu ihrer Mutter oder Großmutter.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Kinder schenken oft Blumen, Karten oder kleine Geschenke.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Im Kindergarten basteln die Kinder oft Geschenke für die Mamas.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Manche Familien frühstücken zusammen oder machen einen Ausflug.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Der Muttertag ist kein Feiertag.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Trotzdem ist er für viele Familien wichtig.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Der Muttertag zeigt Liebe, Dankbarkeit und Zusammenhalt in der Familie.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3092" name="Straight Connector 3091">
            <a:extLst>
              <a:ext uri="{FF2B5EF4-FFF2-40B4-BE49-F238E27FC236}">
                <a16:creationId xmlns:a16="http://schemas.microsoft.com/office/drawing/2014/main" id="{6E15AD09-64D4-7942-16EC-942B20CC4A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E90E04-92BC-6814-49F9-ACB9C476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B8C9579-D448-68A3-AE37-EF43A8D15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123" y="1109052"/>
            <a:ext cx="6887186" cy="459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64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A41DE6-B7DA-FD6E-27A7-47E6679AD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7527818E-F05B-DD76-ACB0-E40A6A654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F86680B9-E5DF-D659-0C8F-977B343BB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63CB843-9FA8-83AC-22CF-90747D473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86470" y="0"/>
            <a:ext cx="9819060" cy="6858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B719231-92F2-6C04-FFE7-C76224E4B6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28214" y="3657974"/>
            <a:ext cx="4762500" cy="3057525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12BE1E1B-FA4C-E3D6-4058-2803C5E45CA1}"/>
              </a:ext>
            </a:extLst>
          </p:cNvPr>
          <p:cNvSpPr txBox="1"/>
          <p:nvPr/>
        </p:nvSpPr>
        <p:spPr>
          <a:xfrm>
            <a:off x="8033553" y="491685"/>
            <a:ext cx="5083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Verdana" panose="020B0604030504040204" pitchFamily="34" charset="0"/>
                <a:ea typeface="Verdana" panose="020B0604030504040204" pitchFamily="34" charset="0"/>
              </a:rPr>
              <a:t>die Schweiz</a:t>
            </a:r>
          </a:p>
        </p:txBody>
      </p:sp>
    </p:spTree>
    <p:extLst>
      <p:ext uri="{BB962C8B-B14F-4D97-AF65-F5344CB8AC3E}">
        <p14:creationId xmlns:p14="http://schemas.microsoft.com/office/powerpoint/2010/main" val="116775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BB3411-2002-4C5A-97C4-925A6FAAD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09" name="Straight Connector 4102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10" name="Rectangle 4104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11" name="Straight Connector 4106">
            <a:extLst>
              <a:ext uri="{FF2B5EF4-FFF2-40B4-BE49-F238E27FC236}">
                <a16:creationId xmlns:a16="http://schemas.microsoft.com/office/drawing/2014/main" id="{02C7985C-B0C3-CC50-E86A-B5EBA40E0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1" y="635924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2E88981-B593-AF9E-9308-6AEB4E009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50" y="1386544"/>
            <a:ext cx="4390759" cy="439201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Das Sechseläuten ist eine alte Tradition in der Schweiz, besonders in der Stadt Zürich.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Es wird im Frühling, meist im April, gefeiert.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Beim Sechseläuten wird der Winter verabschiedet.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Auf einem Platz steht eine Figur aus Holz und Stoff.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Sie heißt der </a:t>
            </a:r>
            <a:r>
              <a:rPr lang="de-DE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Böögg</a:t>
            </a: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 und sieht aus wie ein Schneemann.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de-DE" sz="1400" dirty="0" err="1">
                <a:latin typeface="Verdana" panose="020B0604030504040204" pitchFamily="34" charset="0"/>
                <a:ea typeface="Verdana" panose="020B0604030504040204" pitchFamily="34" charset="0"/>
              </a:rPr>
              <a:t>Böögg</a:t>
            </a: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 wird verbrannt.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Viele Menschen kommen zu dem Fest.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Es gibt Musik, Umzüge und festliche Kleidung.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</a:rPr>
              <a:t>Das Sechseläuten zeigt Tradition, Gemeinschaft und den Beginn des Frühlings.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7B40F3-4D49-A295-A28C-B353E6AA9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C0D8CB4-BD60-95D8-31DC-83C3216D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49" y="194532"/>
            <a:ext cx="5022848" cy="723900"/>
          </a:xfrm>
        </p:spPr>
        <p:txBody>
          <a:bodyPr>
            <a:normAutofit fontScale="90000"/>
          </a:bodyPr>
          <a:lstStyle/>
          <a:p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</a:rPr>
              <a:t>Das Sechseläuten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90162FAE-0305-E7FE-95EF-553E530669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" b="7700"/>
          <a:stretch>
            <a:fillRect/>
          </a:stretch>
        </p:blipFill>
        <p:spPr>
          <a:xfrm>
            <a:off x="6096000" y="0"/>
            <a:ext cx="6083300" cy="6858000"/>
          </a:xfrm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2495897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E7DE09-F15C-D28D-F9F3-E6437875A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36" name="Straight Connector 5135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38" name="Rectangle 5137">
            <a:extLst>
              <a:ext uri="{FF2B5EF4-FFF2-40B4-BE49-F238E27FC236}">
                <a16:creationId xmlns:a16="http://schemas.microsoft.com/office/drawing/2014/main" id="{DBDA151C-5770-45E4-AAFF-59E7F4038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953C701-9813-AD02-8BF5-7ABC20B0E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914399"/>
            <a:ext cx="10847494" cy="1171069"/>
          </a:xfrm>
          <a:noFill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Der </a:t>
            </a:r>
            <a:r>
              <a:rPr lang="en-US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Chalandamarz</a:t>
            </a:r>
            <a:endParaRPr lang="en-US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8E3B3E5-D3E9-6321-6B38-0408EF430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" y="2256287"/>
            <a:ext cx="5640689" cy="3760459"/>
          </a:xfrm>
          <a:prstGeom prst="rect">
            <a:avLst/>
          </a:prstGeom>
        </p:spPr>
      </p:pic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FA60069-A53F-D6D8-0E15-4F093F871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5150" y="2256287"/>
            <a:ext cx="4563618" cy="37604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Chalandamarz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ist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alte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Tradition in der Schweiz,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besonders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im Engadin.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jedes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Jahr am 1. März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An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diesem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Tag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ziehen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Kinder und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durch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die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Dörfer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tragen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große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Kuhglocken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machen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viel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Lärm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Dabei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singen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sie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traditionelle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Lieder in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Romanisch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Chalandamarz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soll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den Winter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vertreiben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und den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begrüßen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Oft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bekommen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die Kinder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Süßigkeiten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Geld.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Chalandamarz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Tradition, Gemeinschaft und den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Beginn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des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cxnSp>
        <p:nvCxnSpPr>
          <p:cNvPr id="5140" name="Straight Connector 5139">
            <a:extLst>
              <a:ext uri="{FF2B5EF4-FFF2-40B4-BE49-F238E27FC236}">
                <a16:creationId xmlns:a16="http://schemas.microsoft.com/office/drawing/2014/main" id="{2EA0F4A6-3CC9-C9E2-BA02-58FA29F7D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72253" y="6272784"/>
            <a:ext cx="1084749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CE18E7B-A38A-AAC8-CA4B-2AC95FCC4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15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:a16="http://schemas.microsoft.com/office/drawing/2014/main" id="{ABA4FDDF-F59C-428B-8603-3A86D7593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F248B4F-780F-1563-A69F-E905B196F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0" b="1700"/>
          <a:stretch>
            <a:fillRect/>
          </a:stretch>
        </p:blipFill>
        <p:spPr bwMode="auto">
          <a:xfrm>
            <a:off x="1" y="1"/>
            <a:ext cx="12192000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3EB78A7-42C8-733A-CCB7-BD26E119AA8F}"/>
              </a:ext>
            </a:extLst>
          </p:cNvPr>
          <p:cNvSpPr txBox="1"/>
          <p:nvPr/>
        </p:nvSpPr>
        <p:spPr>
          <a:xfrm>
            <a:off x="5608320" y="3428995"/>
            <a:ext cx="6405840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DE" sz="1200" b="1" dirty="0"/>
              <a:t>Die </a:t>
            </a:r>
            <a:r>
              <a:rPr lang="de-DE" sz="1200" b="1" dirty="0" err="1"/>
              <a:t>Alpfahrt</a:t>
            </a:r>
            <a:r>
              <a:rPr lang="de-DE" sz="1200" b="1" dirty="0"/>
              <a:t> ist eine Tradition in den Alpen, besonders in der Schweiz, in Österreich und in Bayern.</a:t>
            </a:r>
          </a:p>
          <a:p>
            <a:r>
              <a:rPr lang="de-DE" sz="1200" b="1" dirty="0"/>
              <a:t>Sie findet im Frühling statt.</a:t>
            </a:r>
          </a:p>
          <a:p>
            <a:r>
              <a:rPr lang="de-DE" sz="1200" b="1" dirty="0"/>
              <a:t>Bei der </a:t>
            </a:r>
            <a:r>
              <a:rPr lang="de-DE" sz="1200" b="1" dirty="0" err="1"/>
              <a:t>Alpfahrt</a:t>
            </a:r>
            <a:r>
              <a:rPr lang="de-DE" sz="1200" b="1" dirty="0"/>
              <a:t> treiben die Bauern ihre Kühe auf die Alm.</a:t>
            </a:r>
          </a:p>
          <a:p>
            <a:r>
              <a:rPr lang="de-DE" sz="1200" b="1" dirty="0"/>
              <a:t>Dort bleiben die Tiere den Sommer über und fressen frisches Gras.</a:t>
            </a:r>
          </a:p>
          <a:p>
            <a:r>
              <a:rPr lang="de-DE" sz="1200" b="1" dirty="0"/>
              <a:t>So bekommen die Kühe gute Bedingungen und viel Platz.</a:t>
            </a:r>
          </a:p>
          <a:p>
            <a:r>
              <a:rPr lang="de-DE" sz="1200" b="1" dirty="0"/>
              <a:t>Manchmal werden die Tiere begleitet und geschmückt.</a:t>
            </a:r>
          </a:p>
          <a:p>
            <a:r>
              <a:rPr lang="de-DE" sz="1200" b="1" dirty="0"/>
              <a:t>Die </a:t>
            </a:r>
            <a:r>
              <a:rPr lang="de-DE" sz="1200" b="1" dirty="0" err="1"/>
              <a:t>Alpfahrt</a:t>
            </a:r>
            <a:r>
              <a:rPr lang="de-DE" sz="1200" b="1" dirty="0"/>
              <a:t> ist ein wichtiger Teil der Arbeit in den Bergen.</a:t>
            </a:r>
          </a:p>
          <a:p>
            <a:r>
              <a:rPr lang="de-DE" sz="1200" b="1" dirty="0"/>
              <a:t>Sie zeigt Tradition, Naturverbundenheit und den Beginn des Sommers.</a:t>
            </a:r>
          </a:p>
        </p:txBody>
      </p:sp>
    </p:spTree>
    <p:extLst>
      <p:ext uri="{BB962C8B-B14F-4D97-AF65-F5344CB8AC3E}">
        <p14:creationId xmlns:p14="http://schemas.microsoft.com/office/powerpoint/2010/main" val="3016024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0F5B7F-3C2C-C205-086D-B318CC2E7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16" name="Straight Connector 4115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18" name="Rectangle 4117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A2AE90A-BF74-9AEB-757E-6D4DCF79A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993" y="4895273"/>
            <a:ext cx="3550790" cy="14765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3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Konfirmation</a:t>
            </a:r>
            <a:endParaRPr lang="en-US" sz="3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AA386FBC-CF2E-9236-4298-67A0B0F0E14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2" b="11962"/>
          <a:stretch>
            <a:fillRect/>
          </a:stretch>
        </p:blipFill>
        <p:spPr>
          <a:xfrm>
            <a:off x="660991" y="10"/>
            <a:ext cx="10870017" cy="4651558"/>
          </a:xfrm>
          <a:prstGeom prst="rect">
            <a:avLst/>
          </a:prstGeom>
          <a:solidFill>
            <a:prstClr val="white">
              <a:lumMod val="95000"/>
            </a:prstClr>
          </a:solidFill>
        </p:spPr>
      </p:pic>
      <p:cxnSp>
        <p:nvCxnSpPr>
          <p:cNvPr id="4120" name="Straight Connector 4119">
            <a:extLst>
              <a:ext uri="{FF2B5EF4-FFF2-40B4-BE49-F238E27FC236}">
                <a16:creationId xmlns:a16="http://schemas.microsoft.com/office/drawing/2014/main" id="{08052531-D50B-3899-B150-D05525F4F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60992" y="4651571"/>
            <a:ext cx="10869326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0CD5846-691C-83F5-70CD-9251CDFAE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925" y="3295732"/>
            <a:ext cx="6658234" cy="3060613"/>
          </a:xfr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Konfirmation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ist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ein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wichtiges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Fest für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in der Schweiz, in Österreich, in Deutschland und in Liechtenstein.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gehört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zur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evangelischen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die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Konfirmation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meist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mit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15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16 Jahren.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Vorher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besuchen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sie den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Konfirmandenunterricht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Dort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sprechen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sie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über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den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über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Fragen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im Leben.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Konfirmation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findet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oft im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statt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einem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Gottesdienst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Familie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und Freunde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sind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dabei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gemeinsam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Konfirmation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den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Übergang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vom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zum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Erwachsenen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steht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für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000" dirty="0" err="1">
                <a:latin typeface="Verdana" panose="020B0604030504040204" pitchFamily="34" charset="0"/>
                <a:ea typeface="Verdana" panose="020B0604030504040204" pitchFamily="34" charset="0"/>
              </a:rPr>
              <a:t>Verantwortung</a:t>
            </a:r>
            <a:r>
              <a:rPr lang="en-US" sz="1000" dirty="0">
                <a:latin typeface="Verdana" panose="020B0604030504040204" pitchFamily="34" charset="0"/>
                <a:ea typeface="Verdana" panose="020B0604030504040204" pitchFamily="34" charset="0"/>
              </a:rPr>
              <a:t> und Gemeinschaft.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444C45-81F7-F182-85A9-16FBCBF3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19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46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4BC877-9132-BDAB-321F-DCEBC1E99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6821" y="1371600"/>
            <a:ext cx="6034187" cy="1097280"/>
          </a:xfrm>
        </p:spPr>
        <p:txBody>
          <a:bodyPr>
            <a:normAutofit/>
          </a:bodyPr>
          <a:lstStyle/>
          <a:p>
            <a:r>
              <a:rPr lang="de-DE" dirty="0"/>
              <a:t>Inhalt </a:t>
            </a:r>
          </a:p>
        </p:txBody>
      </p:sp>
      <p:pic>
        <p:nvPicPr>
          <p:cNvPr id="5" name="Picture 4" descr="Hohes Gras bei Sonnenaufgang">
            <a:extLst>
              <a:ext uri="{FF2B5EF4-FFF2-40B4-BE49-F238E27FC236}">
                <a16:creationId xmlns:a16="http://schemas.microsoft.com/office/drawing/2014/main" id="{09A6E1EC-B68A-B233-B3B2-C10501569B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207" r="30688"/>
          <a:stretch>
            <a:fillRect/>
          </a:stretch>
        </p:blipFill>
        <p:spPr>
          <a:xfrm>
            <a:off x="20" y="10"/>
            <a:ext cx="4857871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1422F5-4221-4812-AFD9-5479C6D60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80905" y="1031005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04D42D-9636-27F3-9A3F-EB77132D6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6821" y="2633236"/>
            <a:ext cx="6034187" cy="3664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Frühlingsfeste, -bräuche und –</a:t>
            </a:r>
            <a:r>
              <a:rPr lang="de-DE" dirty="0" err="1"/>
              <a:t>traditionen</a:t>
            </a:r>
            <a:r>
              <a:rPr lang="de-DE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Deutschland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Österreich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Schweiz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Liechtenstein </a:t>
            </a:r>
          </a:p>
        </p:txBody>
      </p:sp>
    </p:spTree>
    <p:extLst>
      <p:ext uri="{BB962C8B-B14F-4D97-AF65-F5344CB8AC3E}">
        <p14:creationId xmlns:p14="http://schemas.microsoft.com/office/powerpoint/2010/main" val="3045585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3A6CC9-B60B-A3C0-DBF4-0D674393C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91B48C1D-C1C5-2E22-BFC9-AC0F6C88F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8B17F753-E52C-E89D-A17F-085FCAD134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685B567-D8C0-685D-FAA7-D1208FAE6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10323871" cy="6882581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71B6C52C-575A-F1B4-3F47-360A42BB66F2}"/>
              </a:ext>
            </a:extLst>
          </p:cNvPr>
          <p:cNvSpPr txBox="1"/>
          <p:nvPr/>
        </p:nvSpPr>
        <p:spPr>
          <a:xfrm>
            <a:off x="236572" y="5808462"/>
            <a:ext cx="5083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Verdana" panose="020B0604030504040204" pitchFamily="34" charset="0"/>
                <a:ea typeface="Verdana" panose="020B0604030504040204" pitchFamily="34" charset="0"/>
              </a:rPr>
              <a:t>Liechtenstein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C8C1FF2-EE7D-9186-739E-18FEA10BBF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125986" y="1592827"/>
            <a:ext cx="3810868" cy="40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00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2FF47-ADBA-D37F-C14C-658A2C8BD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84" name="Straight Connector 7183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186" name="Rectangle 7185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017EF9A-3F3B-514C-BB76-6A1F1E5C0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8" y="914400"/>
            <a:ext cx="4689005" cy="109728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28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Palmsonntagsprozession</a:t>
            </a:r>
            <a:endParaRPr lang="en-US" sz="2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639BF43-629C-C203-AE3F-0656EA1F3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Palmsonntagsprozessionen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sind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Tradition.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gehören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zur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katholischen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Kirche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finden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am Palmsonntag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statt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kurz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vor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Ostern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An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diesem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Tag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erinnern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die Menschen an den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Einzug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von Jesus in Jerusalem.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Viele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Gläubige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nehmen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Prozession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teil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gemeinsam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zur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Menschen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tragen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Palmzweige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Palmbuschen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in den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Händen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Diese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werden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in der Kirche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gesegnet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Oft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machen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Familien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Kinder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bei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Prozession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mit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Palmsonntagsprozessionen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zeigen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Gemeinschaft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alte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kirchliche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Bräuche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gehören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zum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Beginn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Karwoche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zum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pic>
        <p:nvPicPr>
          <p:cNvPr id="7170" name="Picture 2" descr="Heiligenstadt: 11 000 Menschen bei Palmsonntagsprozession">
            <a:extLst>
              <a:ext uri="{FF2B5EF4-FFF2-40B4-BE49-F238E27FC236}">
                <a16:creationId xmlns:a16="http://schemas.microsoft.com/office/drawing/2014/main" id="{A8B90029-3ABD-A1E9-E077-41E279D36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1" r="7332"/>
          <a:stretch>
            <a:fillRect/>
          </a:stretch>
        </p:blipFill>
        <p:spPr bwMode="auto">
          <a:xfrm>
            <a:off x="5671128" y="914399"/>
            <a:ext cx="6520872" cy="535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88" name="Straight Connector 7187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5C49C8-3F43-511B-F22C-B695B6AEC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21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159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D11ACD-DBF8-6243-020E-7C30C6E3DD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02" name="Straight Connector 7201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204" name="Rectangle 7203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ED15076-0C92-499D-F5BA-F91B0425F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914400"/>
            <a:ext cx="4261104" cy="10972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Pfingsten</a:t>
            </a:r>
            <a:r>
              <a:rPr lang="en-US" sz="3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CE1A60A-F444-CA3E-49E2-195DB5ECB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Pfingsten ist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ein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wichtiges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Fest in der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christlichen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Es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50 Tage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nach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Ostern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liegt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im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An Pfingsten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erinnern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die Menschen an den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Heiligen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Geist.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Nach der Bibel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kam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er an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diesem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Tag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zu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Jüngern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von Jesus.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Darum gilt Pfingsten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als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der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Geburtstag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der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Pfingsten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vielen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Ländern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auch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in Deutschland, Österreich, der Schweiz und Liechtenstein.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Der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Pfingstsonntag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und der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Pfingstmontag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sind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oft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Feiertage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Viele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Familien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nutzen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die Zeit für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gemeinsame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Ausflüge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Pfingsten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, Gemeinschaft und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einen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Neuanfang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In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vielen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Regionen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haben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die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Schulkinder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ein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zwei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Wochen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Pfingstferien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6B2A29E-11B4-D6F5-FD24-50A7CC841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" r="11729" b="1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7206" name="Straight Connector 7205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43C855-4EF9-DBA6-EEB5-456D275DC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22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125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C85EEA-BC90-0A8B-2661-547579563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02" name="Rectangle 8200">
            <a:extLst>
              <a:ext uri="{FF2B5EF4-FFF2-40B4-BE49-F238E27FC236}">
                <a16:creationId xmlns:a16="http://schemas.microsoft.com/office/drawing/2014/main" id="{ABA4FDDF-F59C-428B-8603-3A86D7593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 descr="Funkensonntag - Brauchtum ohne Umweltbelastung – lie:zeit online">
            <a:extLst>
              <a:ext uri="{FF2B5EF4-FFF2-40B4-BE49-F238E27FC236}">
                <a16:creationId xmlns:a16="http://schemas.microsoft.com/office/drawing/2014/main" id="{B2894123-7F05-EFFF-E3DF-6BF07D531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82"/>
          <a:stretch>
            <a:fillRect/>
          </a:stretch>
        </p:blipFill>
        <p:spPr bwMode="auto">
          <a:xfrm>
            <a:off x="1" y="1"/>
            <a:ext cx="12192000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9CD6138-F8D8-3179-F73F-FE7F4AA071D9}"/>
              </a:ext>
            </a:extLst>
          </p:cNvPr>
          <p:cNvSpPr txBox="1"/>
          <p:nvPr/>
        </p:nvSpPr>
        <p:spPr>
          <a:xfrm>
            <a:off x="7600334" y="235886"/>
            <a:ext cx="4352797" cy="4770537"/>
          </a:xfrm>
          <a:prstGeom prst="rect">
            <a:avLst/>
          </a:prstGeom>
          <a:solidFill>
            <a:srgbClr val="0ECCF2"/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Funkensonntag ist eine alte Tradition in den Alpenregionen.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Er wird vor allem in Vorarlberg, in Teilen der Schweiz und in Liechtenstein gefeiert.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Funkensonntag findet am ersten Sonntag der Fastenzeit statt.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An diesem Tag wird ein großes Feuer angezündet.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Dieses Feuer heißt Funken.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Oben auf dem Funken sitzt oft eine Figur aus Stroh, die Hexe genannt wird.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Funken soll den Winter vertreiben und den Frühling begrüßen.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Viele Menschen kommen zusammen und schauen dem Feuer zu.</a:t>
            </a:r>
          </a:p>
          <a:p>
            <a:r>
              <a:rPr lang="de-DE" sz="1600" dirty="0">
                <a:latin typeface="Verdana" panose="020B0604030504040204" pitchFamily="34" charset="0"/>
                <a:ea typeface="Verdana" panose="020B0604030504040204" pitchFamily="34" charset="0"/>
              </a:rPr>
              <a:t>Der Funkensonntag zeigt alte Bräuche, Gemeinschaft und den Beginn des Frühlings.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A96F477-69D4-7296-4B2D-D1AABE081EAC}"/>
              </a:ext>
            </a:extLst>
          </p:cNvPr>
          <p:cNvSpPr txBox="1"/>
          <p:nvPr/>
        </p:nvSpPr>
        <p:spPr>
          <a:xfrm>
            <a:off x="339211" y="624260"/>
            <a:ext cx="4352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Der Funkensonntag</a:t>
            </a:r>
          </a:p>
        </p:txBody>
      </p:sp>
    </p:spTree>
    <p:extLst>
      <p:ext uri="{BB962C8B-B14F-4D97-AF65-F5344CB8AC3E}">
        <p14:creationId xmlns:p14="http://schemas.microsoft.com/office/powerpoint/2010/main" val="191462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97083E-6180-3F3E-7C9B-4F8F42259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11" name="Straight Connector 7210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213" name="Rectangle 7212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8FFD98B-8188-19B0-D45C-10077E728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914400"/>
            <a:ext cx="4261104" cy="10972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Die Firmung</a:t>
            </a:r>
            <a:r>
              <a:rPr lang="en-US" sz="3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68FD1EE-5E1F-C613-609D-99367AA4B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Die Firmung ist ein wichtiges Fest in der katholischen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Viele Jugendliche feiern die Firmung im Alter von etwa 14 bis 16 Jahren.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Mit der Firmung sagen sie Ja zu ihrem Glauben.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Vor der Firmung bereiten sich die Jugendlichen darauf vor.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Sie treffen sich in Gruppen, sprechen über den Glauben und über ihr Leben.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Dabei können sie Fragen stellen und ihre Meinung sagen.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Die Firmung findet in einem Gottesdienst statt.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Ein Bischof oder ein Priester legt den Jugendlichen die Hand auf den Kopf.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Er salbt sie mit geweihtem Öl.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Das Zeichen zeigt: Der Heilige Geist gibt Kraft und Mut.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Bei der Firmung sind Familie und Freunde dabei.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Nach dem Gottesdienst wird oft zusammen gefeiert.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1100" dirty="0">
                <a:latin typeface="Verdana" panose="020B0604030504040204" pitchFamily="34" charset="0"/>
                <a:ea typeface="Verdana" panose="020B0604030504040204" pitchFamily="34" charset="0"/>
              </a:rPr>
              <a:t>Die Firmung zeigt Verantwortung, Gemeinschaft und einen neuen Schritt im Leben.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FF782FA-DF7D-0BF5-D35C-249DE4C12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87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7215" name="Straight Connector 7214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920FFD-F29F-BCE4-128A-A75C7C328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24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23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361E7E54-4733-B60F-5BC6-B2949F98C5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3123" y="23176"/>
            <a:ext cx="11385755" cy="683145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D865797-FC15-A3B7-BBAD-E463289A26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0" y="297750"/>
            <a:ext cx="4493343" cy="6262499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C881E8DA-6ACB-9C17-0327-686ADCA4A48F}"/>
              </a:ext>
            </a:extLst>
          </p:cNvPr>
          <p:cNvSpPr txBox="1"/>
          <p:nvPr/>
        </p:nvSpPr>
        <p:spPr>
          <a:xfrm>
            <a:off x="5840361" y="4565559"/>
            <a:ext cx="5083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latin typeface="Verdana" panose="020B0604030504040204" pitchFamily="34" charset="0"/>
                <a:ea typeface="Verdana" panose="020B0604030504040204" pitchFamily="34" charset="0"/>
              </a:rPr>
              <a:t>Deutschland </a:t>
            </a:r>
          </a:p>
        </p:txBody>
      </p:sp>
    </p:spTree>
    <p:extLst>
      <p:ext uri="{BB962C8B-B14F-4D97-AF65-F5344CB8AC3E}">
        <p14:creationId xmlns:p14="http://schemas.microsoft.com/office/powerpoint/2010/main" val="76081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7CBBB7-E03C-1088-10DA-D4D147346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2A814F9-E4C3-AD82-77AB-0D8B9B8DB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91" y="242571"/>
            <a:ext cx="5205728" cy="723900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Der Maibaum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3422E3E-BC9B-EF36-1509-0D606FA98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69" y="966470"/>
            <a:ext cx="5369690" cy="5570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Maibaum ist eine alte Tradition in Deutschland und gehört zum Frühling.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Viele Menschen stellen ihn am 1. Mai auf.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Maibaum ist ein hoher Baumstamm mit bunten Bändern, Kränzen oder Figuren.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Er steht oft auf dem Dorfplatz oder im Stadtzentrum.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Das Aufstellen des Maibaums ist ein Brauch.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Viele Menschen aus dem Ort helfen mit und feiern danach mit Musik, Tanz und Essen.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Maibaum zeigt die Gemeinschaft und die Pflege von Traditionen.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1C83B4-DAF7-3559-5D49-4D377F5AE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4</a:t>
            </a:fld>
            <a:endParaRPr lang="de-DE" dirty="0">
              <a:solidFill>
                <a:srgbClr val="374105"/>
              </a:solidFill>
            </a:endParaRPr>
          </a:p>
        </p:txBody>
      </p:sp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197F88EC-AE56-1EDF-035E-D24BB4E8E51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4" b="7724"/>
          <a:stretch>
            <a:fillRect/>
          </a:stretch>
        </p:blipFill>
        <p:spPr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3578859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B939FA-9C94-41C2-3788-F1478E4B2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D01809-BAD4-B300-64B3-2EBE9D2DC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91" y="242571"/>
            <a:ext cx="5205728" cy="723900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Der Zunftbaum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09693EF-A1DA-A578-DEED-87476C7C9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69" y="966470"/>
            <a:ext cx="5369690" cy="5570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Zunftbaum ist eine Tradition in Bayern.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Er zeigt die alten Handwerksberufe eines Ortes und steht oft auf dem Marktplatz.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Zunftbaum ist ein hoher Holzstamm.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An ihm hängen Schilder mit Zeichen für Berufe wie Bäcker, Metzger oder Schreiner.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Diese Zeichen heißen Zünfte.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Das Aufstellen des Zunftbaums ist ein Brauch.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Viele Menschen feiern dabei mit Musik und Essen.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Der Zunftbaum zeigt den Stolz auf das Handwerk und die Gemeinschaft im Ort.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CF5046-E6C3-B6E4-B074-746F54EDF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5</a:t>
            </a:fld>
            <a:endParaRPr lang="de-DE" dirty="0">
              <a:solidFill>
                <a:srgbClr val="374105"/>
              </a:solidFill>
            </a:endParaRPr>
          </a:p>
        </p:txBody>
      </p:sp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20D0011E-20D1-FCFB-D058-24CE0C4E722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4" b="7724"/>
          <a:stretch>
            <a:fillRect/>
          </a:stretch>
        </p:blipFill>
        <p:spPr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1359672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CFF1AA-D860-5834-2531-3F92F6FB7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02573D6-53E2-558A-5284-1735DBA31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691" y="242571"/>
            <a:ext cx="5205728" cy="723900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Die Liebesmaien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A4F78E-727E-F966-0043-08BC4D06B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69" y="966470"/>
            <a:ext cx="5369690" cy="5570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Die Liebesmaien sind eine alte Tradition in ländlichen Regionen.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Sie gehören zum Frühling und zum Monat Mai.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Ein Liebesmai ist ein kleiner Baum oder ein geschmückter Zweig.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Junge Männer stellen ihn in der Nacht zum 1. Mai vor das Haus einer Frau.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Damit zeigen sie: Sie mögen die Frau oder sind in sie verliebt.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Das Aufstellen der Liebesmaien ist ein Brauch.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Oft helfen Freunde dabei, und später wird zusammen gefeiert.</a:t>
            </a:r>
          </a:p>
          <a:p>
            <a:pPr marL="0" indent="0">
              <a:buNone/>
            </a:pPr>
            <a:r>
              <a:rPr lang="de-DE" b="1" dirty="0">
                <a:solidFill>
                  <a:schemeClr val="bg1"/>
                </a:solidFill>
              </a:rPr>
              <a:t>Die Liebesmaien zeigen Gefühle, Tradition und Gemeinschaft im Ort.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7FAF2CD-F0CD-2C32-A6B2-58992638F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6</a:t>
            </a:fld>
            <a:endParaRPr lang="de-DE" dirty="0">
              <a:solidFill>
                <a:srgbClr val="374105"/>
              </a:solidFill>
            </a:endParaRP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6F1323D9-DB3B-656B-D4E1-BE93ABA7632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r="5648"/>
          <a:stretch>
            <a:fillRect/>
          </a:stretch>
        </p:blipFill>
        <p:spPr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prstClr val="white">
              <a:lumMod val="95000"/>
            </a:prstClr>
          </a:solidFill>
        </p:spPr>
      </p:pic>
    </p:spTree>
    <p:extLst>
      <p:ext uri="{BB962C8B-B14F-4D97-AF65-F5344CB8AC3E}">
        <p14:creationId xmlns:p14="http://schemas.microsoft.com/office/powerpoint/2010/main" val="2949420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94623D-48CA-0119-0819-5FC532986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BA668E6-2033-291D-CF72-24C93DC49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914400"/>
            <a:ext cx="4261104" cy="109728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3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F155B6F-895A-666D-2FFF-F1F08436D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ist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besonders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Ostdeutschland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verbreitet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Sie ist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weltliches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Fest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gehört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nicht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zur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Kirche.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Viele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mit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etwa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14 Jahren.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den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Übergang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vom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Kind zum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Erwachsenen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Jugendlichen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bereiten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auf das Fest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vor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nehmen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an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Kursen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oder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Treffen teil.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Bei der Feier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bekommen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sie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Urkunde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kleine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Geschenke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oft im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Frühling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Familie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Freunde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sind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dabei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zusammen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Die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Jugendweihe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zeigt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Verantwortung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, Gemeinschaft und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einen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neuen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100" dirty="0" err="1">
                <a:latin typeface="Verdana" panose="020B0604030504040204" pitchFamily="34" charset="0"/>
                <a:ea typeface="Verdana" panose="020B0604030504040204" pitchFamily="34" charset="0"/>
              </a:rPr>
              <a:t>Lebensabschnitt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1B05286-B7FB-016E-C93C-1BD55D0A4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4" r="9159" b="-1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AF72DB-611E-F60F-FA35-E77821900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7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44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D4D02D-E293-867D-D05B-06B4C2DCB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Connector 3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6" name="Rectangle 40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251459-2CE8-9807-6897-C2CC4096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914400"/>
            <a:ext cx="4718502" cy="109728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 Walpurgisnacht 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B0AF66-F290-4EA3-52FE-213086BEB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Die Walpurgisnacht ist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eine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alte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Tradition in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Mitteldeutschland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, zum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Beispiel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im Harz.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Sie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wird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in der Nacht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vom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30. April auf den 1. Mai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gefeiert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Viele Menschen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glauben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dass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dieser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Nacht der Winter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endet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Besonders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bekannt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für die Walpurgisnacht ist der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Hexentanzplatz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auf dem Brocken, im Harz.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Früher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dachten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die Menschen,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dass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dort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Hexen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treffen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Heute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feiern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viele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Menschen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dort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die Walpurgisnacht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als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Fest.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Die Menschen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verkleiden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sich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oft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als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Hexen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und Teufel.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Es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gibt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 Feuer, Musik und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leckeres</a:t>
            </a:r>
            <a:r>
              <a:rPr lang="en-US" sz="130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en-US" sz="1300">
                <a:latin typeface="Verdana" panose="020B0604030504040204" pitchFamily="34" charset="0"/>
                <a:ea typeface="Verdana" panose="020B0604030504040204" pitchFamily="34" charset="0"/>
              </a:rPr>
              <a:t>ssen 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und </a:t>
            </a:r>
            <a:r>
              <a:rPr lang="en-US" sz="1300" dirty="0" err="1">
                <a:latin typeface="Verdana" panose="020B0604030504040204" pitchFamily="34" charset="0"/>
                <a:ea typeface="Verdana" panose="020B0604030504040204" pitchFamily="34" charset="0"/>
              </a:rPr>
              <a:t>Trinken</a:t>
            </a:r>
            <a:r>
              <a:rPr lang="en-US" sz="13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F093749-9BDE-5919-04CE-14AFA0FC8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0" r="22963" b="-2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47" name="Straight Connector 42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14587B7-B066-021E-6876-F66B1B515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8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14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EC6355-DBBF-E26F-A5B7-DEC043B1D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4" name="Rectangle 53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98D1E47-1FAA-DD1A-28B4-251959D7B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914400"/>
            <a:ext cx="4261104" cy="109728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</a:rPr>
              <a:t>Der </a:t>
            </a:r>
            <a:r>
              <a:rPr lang="en-US" sz="3600" dirty="0" err="1">
                <a:solidFill>
                  <a:schemeClr val="tx1"/>
                </a:solidFill>
              </a:rPr>
              <a:t>Vatertag</a:t>
            </a:r>
            <a:r>
              <a:rPr lang="en-US" sz="3600" dirty="0">
                <a:solidFill>
                  <a:schemeClr val="tx1"/>
                </a:solidFill>
              </a:rPr>
              <a:t> /     Der </a:t>
            </a:r>
            <a:r>
              <a:rPr lang="en-US" sz="3600" dirty="0" err="1">
                <a:solidFill>
                  <a:schemeClr val="tx1"/>
                </a:solidFill>
              </a:rPr>
              <a:t>Männertag</a:t>
            </a:r>
            <a:r>
              <a:rPr lang="en-US" sz="3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FF0C57F-7C97-3F6C-3F2C-B23B6F6E5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176036"/>
            <a:ext cx="4261104" cy="412188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Der </a:t>
            </a:r>
            <a:r>
              <a:rPr lang="en-US" sz="1100" dirty="0" err="1"/>
              <a:t>Vatertag</a:t>
            </a:r>
            <a:r>
              <a:rPr lang="en-US" sz="1100" dirty="0"/>
              <a:t> ist </a:t>
            </a:r>
            <a:r>
              <a:rPr lang="en-US" sz="1100" dirty="0" err="1"/>
              <a:t>eine</a:t>
            </a:r>
            <a:r>
              <a:rPr lang="en-US" sz="1100" dirty="0"/>
              <a:t> Tradition in Deutschland.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Er </a:t>
            </a:r>
            <a:r>
              <a:rPr lang="en-US" sz="1100" dirty="0" err="1"/>
              <a:t>wird</a:t>
            </a:r>
            <a:r>
              <a:rPr lang="en-US" sz="1100" dirty="0"/>
              <a:t> an Christi </a:t>
            </a:r>
            <a:r>
              <a:rPr lang="en-US" sz="1100" dirty="0" err="1"/>
              <a:t>Himmelfahrt</a:t>
            </a:r>
            <a:r>
              <a:rPr lang="en-US" sz="1100" dirty="0"/>
              <a:t> </a:t>
            </a:r>
            <a:r>
              <a:rPr lang="en-US" sz="1100" dirty="0" err="1"/>
              <a:t>gefeiert</a:t>
            </a:r>
            <a:r>
              <a:rPr lang="en-US" sz="1100" dirty="0"/>
              <a:t> und </a:t>
            </a:r>
            <a:r>
              <a:rPr lang="en-US" sz="1100" dirty="0" err="1"/>
              <a:t>liegt</a:t>
            </a:r>
            <a:r>
              <a:rPr lang="en-US" sz="1100" dirty="0"/>
              <a:t> im </a:t>
            </a:r>
            <a:r>
              <a:rPr lang="en-US" sz="1100" dirty="0" err="1"/>
              <a:t>Frühling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Der </a:t>
            </a:r>
            <a:r>
              <a:rPr lang="en-US" sz="1100" dirty="0" err="1"/>
              <a:t>Vatertag</a:t>
            </a:r>
            <a:r>
              <a:rPr lang="en-US" sz="1100" dirty="0"/>
              <a:t> heißt </a:t>
            </a:r>
            <a:r>
              <a:rPr lang="en-US" sz="1100" dirty="0" err="1"/>
              <a:t>auch</a:t>
            </a:r>
            <a:r>
              <a:rPr lang="en-US" sz="1100" dirty="0"/>
              <a:t> </a:t>
            </a:r>
            <a:r>
              <a:rPr lang="en-US" sz="1100" dirty="0" err="1"/>
              <a:t>Männertag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An </a:t>
            </a:r>
            <a:r>
              <a:rPr lang="en-US" sz="1100" dirty="0" err="1"/>
              <a:t>diesem</a:t>
            </a:r>
            <a:r>
              <a:rPr lang="en-US" sz="1100" dirty="0"/>
              <a:t> Tag </a:t>
            </a:r>
            <a:r>
              <a:rPr lang="en-US" sz="1100" dirty="0" err="1"/>
              <a:t>sind</a:t>
            </a:r>
            <a:r>
              <a:rPr lang="en-US" sz="1100" dirty="0"/>
              <a:t> </a:t>
            </a:r>
            <a:r>
              <a:rPr lang="en-US" sz="1100" dirty="0" err="1"/>
              <a:t>viele</a:t>
            </a:r>
            <a:r>
              <a:rPr lang="en-US" sz="1100" dirty="0"/>
              <a:t> </a:t>
            </a:r>
            <a:r>
              <a:rPr lang="en-US" sz="1100" dirty="0" err="1"/>
              <a:t>Männer</a:t>
            </a:r>
            <a:r>
              <a:rPr lang="en-US" sz="1100" dirty="0"/>
              <a:t> </a:t>
            </a:r>
            <a:r>
              <a:rPr lang="en-US" sz="1100" dirty="0" err="1"/>
              <a:t>gemeinsam</a:t>
            </a:r>
            <a:r>
              <a:rPr lang="en-US" sz="1100" dirty="0"/>
              <a:t> </a:t>
            </a:r>
            <a:r>
              <a:rPr lang="en-US" sz="1100" dirty="0" err="1"/>
              <a:t>unterwegs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Sie </a:t>
            </a:r>
            <a:r>
              <a:rPr lang="en-US" sz="1100" dirty="0" err="1"/>
              <a:t>gehen</a:t>
            </a:r>
            <a:r>
              <a:rPr lang="en-US" sz="1100" dirty="0"/>
              <a:t> </a:t>
            </a:r>
            <a:r>
              <a:rPr lang="en-US" sz="1100" dirty="0" err="1"/>
              <a:t>spazieren</a:t>
            </a:r>
            <a:r>
              <a:rPr lang="en-US" sz="1100" dirty="0"/>
              <a:t> </a:t>
            </a:r>
            <a:r>
              <a:rPr lang="en-US" sz="1100" dirty="0" err="1"/>
              <a:t>oder</a:t>
            </a:r>
            <a:r>
              <a:rPr lang="en-US" sz="1100" dirty="0"/>
              <a:t> </a:t>
            </a:r>
            <a:r>
              <a:rPr lang="en-US" sz="1100" dirty="0" err="1"/>
              <a:t>machen</a:t>
            </a:r>
            <a:r>
              <a:rPr lang="en-US" sz="1100" dirty="0"/>
              <a:t> </a:t>
            </a:r>
            <a:r>
              <a:rPr lang="en-US" sz="1100" dirty="0" err="1"/>
              <a:t>eine</a:t>
            </a:r>
            <a:r>
              <a:rPr lang="en-US" sz="1100" dirty="0"/>
              <a:t> </a:t>
            </a:r>
            <a:r>
              <a:rPr lang="en-US" sz="1100" dirty="0" err="1"/>
              <a:t>Wanderung</a:t>
            </a:r>
            <a:r>
              <a:rPr lang="en-US" sz="1100" dirty="0"/>
              <a:t> </a:t>
            </a:r>
            <a:r>
              <a:rPr lang="en-US" sz="1100" dirty="0" err="1"/>
              <a:t>oder</a:t>
            </a:r>
            <a:r>
              <a:rPr lang="en-US" sz="1100" dirty="0"/>
              <a:t> </a:t>
            </a:r>
            <a:r>
              <a:rPr lang="en-US" sz="1100" dirty="0" err="1"/>
              <a:t>eine</a:t>
            </a:r>
            <a:r>
              <a:rPr lang="en-US" sz="1100" dirty="0"/>
              <a:t> </a:t>
            </a:r>
            <a:r>
              <a:rPr lang="en-US" sz="1100" dirty="0" err="1"/>
              <a:t>Fahrradtour</a:t>
            </a:r>
            <a:r>
              <a:rPr lang="en-US" sz="1100" dirty="0"/>
              <a:t> </a:t>
            </a:r>
            <a:r>
              <a:rPr lang="en-US" sz="1100" dirty="0" err="1"/>
              <a:t>mit</a:t>
            </a:r>
            <a:r>
              <a:rPr lang="en-US" sz="1100" dirty="0"/>
              <a:t> </a:t>
            </a:r>
            <a:r>
              <a:rPr lang="en-US" sz="1100" dirty="0" err="1"/>
              <a:t>Freunden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Oft </a:t>
            </a:r>
            <a:r>
              <a:rPr lang="en-US" sz="1100" dirty="0" err="1"/>
              <a:t>ziehen</a:t>
            </a:r>
            <a:r>
              <a:rPr lang="en-US" sz="1100" dirty="0"/>
              <a:t> sie </a:t>
            </a:r>
            <a:r>
              <a:rPr lang="en-US" sz="1100" dirty="0" err="1"/>
              <a:t>einen</a:t>
            </a:r>
            <a:r>
              <a:rPr lang="en-US" sz="1100" dirty="0"/>
              <a:t> </a:t>
            </a:r>
            <a:r>
              <a:rPr lang="en-US" sz="1100" dirty="0" err="1"/>
              <a:t>kleinen</a:t>
            </a:r>
            <a:r>
              <a:rPr lang="en-US" sz="1100" dirty="0"/>
              <a:t> Wagen </a:t>
            </a:r>
            <a:r>
              <a:rPr lang="en-US" sz="1100" dirty="0" err="1"/>
              <a:t>mit</a:t>
            </a:r>
            <a:r>
              <a:rPr lang="en-US" sz="1100" dirty="0"/>
              <a:t> Essen und </a:t>
            </a:r>
            <a:r>
              <a:rPr lang="en-US" sz="1100" dirty="0" err="1"/>
              <a:t>Getränken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Dabei </a:t>
            </a:r>
            <a:r>
              <a:rPr lang="en-US" sz="1100" dirty="0" err="1"/>
              <a:t>lachen</a:t>
            </a:r>
            <a:r>
              <a:rPr lang="en-US" sz="1100" dirty="0"/>
              <a:t>, </a:t>
            </a:r>
            <a:r>
              <a:rPr lang="en-US" sz="1100" dirty="0" err="1"/>
              <a:t>singen</a:t>
            </a:r>
            <a:r>
              <a:rPr lang="en-US" sz="1100" dirty="0"/>
              <a:t> und </a:t>
            </a:r>
            <a:r>
              <a:rPr lang="en-US" sz="1100" dirty="0" err="1"/>
              <a:t>feiern</a:t>
            </a:r>
            <a:r>
              <a:rPr lang="en-US" sz="1100" dirty="0"/>
              <a:t> sie </a:t>
            </a:r>
            <a:r>
              <a:rPr lang="en-US" sz="1100" dirty="0" err="1"/>
              <a:t>zusammen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Manche </a:t>
            </a:r>
            <a:r>
              <a:rPr lang="en-US" sz="1100" dirty="0" err="1"/>
              <a:t>Männer</a:t>
            </a:r>
            <a:r>
              <a:rPr lang="en-US" sz="1100" dirty="0"/>
              <a:t> </a:t>
            </a:r>
            <a:r>
              <a:rPr lang="en-US" sz="1100" dirty="0" err="1"/>
              <a:t>trinken</a:t>
            </a:r>
            <a:r>
              <a:rPr lang="en-US" sz="1100" dirty="0"/>
              <a:t> an </a:t>
            </a:r>
            <a:r>
              <a:rPr lang="en-US" sz="1100" dirty="0" err="1"/>
              <a:t>diesem</a:t>
            </a:r>
            <a:r>
              <a:rPr lang="en-US" sz="1100" dirty="0"/>
              <a:t> Tag </a:t>
            </a:r>
            <a:r>
              <a:rPr lang="en-US" sz="1100" dirty="0" err="1"/>
              <a:t>zu</a:t>
            </a:r>
            <a:r>
              <a:rPr lang="en-US" sz="1100" dirty="0"/>
              <a:t> </a:t>
            </a:r>
            <a:r>
              <a:rPr lang="en-US" sz="1100" dirty="0" err="1"/>
              <a:t>viel</a:t>
            </a:r>
            <a:r>
              <a:rPr lang="en-US" sz="1100" dirty="0"/>
              <a:t> </a:t>
            </a:r>
            <a:r>
              <a:rPr lang="en-US" sz="1100" dirty="0" err="1"/>
              <a:t>Alkohol</a:t>
            </a:r>
            <a:r>
              <a:rPr lang="en-US" sz="1100" dirty="0"/>
              <a:t>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Sie </a:t>
            </a:r>
            <a:r>
              <a:rPr lang="en-US" sz="1100" dirty="0" err="1"/>
              <a:t>benehmen</a:t>
            </a:r>
            <a:r>
              <a:rPr lang="en-US" sz="1100" dirty="0"/>
              <a:t> </a:t>
            </a:r>
            <a:r>
              <a:rPr lang="en-US" sz="1100" dirty="0" err="1"/>
              <a:t>sich</a:t>
            </a:r>
            <a:r>
              <a:rPr lang="en-US" sz="1100" dirty="0"/>
              <a:t> </a:t>
            </a:r>
            <a:r>
              <a:rPr lang="en-US" sz="1100" dirty="0" err="1"/>
              <a:t>dann</a:t>
            </a:r>
            <a:r>
              <a:rPr lang="en-US" sz="1100" dirty="0"/>
              <a:t> nicht so gut und </a:t>
            </a:r>
            <a:r>
              <a:rPr lang="en-US" sz="1100" dirty="0" err="1"/>
              <a:t>liegen</a:t>
            </a:r>
            <a:r>
              <a:rPr lang="en-US" sz="1100" dirty="0"/>
              <a:t> am </a:t>
            </a:r>
            <a:r>
              <a:rPr lang="en-US" sz="1100" dirty="0" err="1"/>
              <a:t>Straßenrand</a:t>
            </a:r>
            <a:r>
              <a:rPr lang="en-US" sz="1100" dirty="0"/>
              <a:t> </a:t>
            </a:r>
            <a:r>
              <a:rPr lang="en-US" sz="1100" dirty="0" err="1"/>
              <a:t>oder</a:t>
            </a:r>
            <a:r>
              <a:rPr lang="en-US" sz="1100" dirty="0"/>
              <a:t> </a:t>
            </a:r>
            <a:r>
              <a:rPr lang="en-US" sz="1100" dirty="0" err="1"/>
              <a:t>sind</a:t>
            </a:r>
            <a:r>
              <a:rPr lang="en-US" sz="1100" dirty="0"/>
              <a:t> </a:t>
            </a:r>
            <a:r>
              <a:rPr lang="en-US" sz="1100" dirty="0" err="1"/>
              <a:t>sehr</a:t>
            </a:r>
            <a:r>
              <a:rPr lang="en-US" sz="1100" dirty="0"/>
              <a:t> </a:t>
            </a:r>
            <a:r>
              <a:rPr lang="en-US" sz="1100" dirty="0" err="1"/>
              <a:t>laut</a:t>
            </a:r>
            <a:r>
              <a:rPr lang="en-US" sz="1100" dirty="0"/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100" dirty="0"/>
              <a:t>Der </a:t>
            </a:r>
            <a:r>
              <a:rPr lang="en-US" sz="1100" dirty="0" err="1"/>
              <a:t>Vatertag</a:t>
            </a:r>
            <a:r>
              <a:rPr lang="en-US" sz="1100" dirty="0"/>
              <a:t> </a:t>
            </a:r>
            <a:r>
              <a:rPr lang="en-US" sz="1100" dirty="0" err="1"/>
              <a:t>steht</a:t>
            </a:r>
            <a:r>
              <a:rPr lang="en-US" sz="1100" dirty="0"/>
              <a:t> für </a:t>
            </a:r>
            <a:r>
              <a:rPr lang="en-US" sz="1100" dirty="0" err="1"/>
              <a:t>Freundschaft</a:t>
            </a:r>
            <a:r>
              <a:rPr lang="en-US" sz="1100" dirty="0"/>
              <a:t>, Gemeinschaft und das </a:t>
            </a:r>
            <a:r>
              <a:rPr lang="en-US" sz="1100" dirty="0" err="1"/>
              <a:t>Feiern</a:t>
            </a:r>
            <a:r>
              <a:rPr lang="en-US" sz="1100" dirty="0"/>
              <a:t> im </a:t>
            </a:r>
            <a:r>
              <a:rPr lang="en-US" sz="1100" dirty="0" err="1"/>
              <a:t>Frühling</a:t>
            </a:r>
            <a:r>
              <a:rPr lang="en-US" sz="1100" dirty="0"/>
              <a:t>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22F2495-CCA2-8323-868C-55E0B197D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7" r="3430" b="2"/>
          <a:stretch>
            <a:fillRect/>
          </a:stretch>
        </p:blipFill>
        <p:spPr>
          <a:xfrm>
            <a:off x="5671128" y="914399"/>
            <a:ext cx="6520872" cy="5353521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2025DBA-8780-9CA0-2826-FF6E3BD1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72328" y="6267921"/>
            <a:ext cx="6519672" cy="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5C7E5D-C5AD-00EB-595E-C9B140571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07995" y="6356350"/>
            <a:ext cx="7230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4191405-CE64-455B-8CE4-BAEDB82C984A}" type="slidenum">
              <a:rPr lang="en-US" smtClean="0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361546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1826</Words>
  <Application>Microsoft Office PowerPoint</Application>
  <PresentationFormat>Breitbild</PresentationFormat>
  <Paragraphs>224</Paragraphs>
  <Slides>24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Aptos</vt:lpstr>
      <vt:lpstr>Arial</vt:lpstr>
      <vt:lpstr>Grandview Display</vt:lpstr>
      <vt:lpstr>Verdana</vt:lpstr>
      <vt:lpstr>Wingdings</vt:lpstr>
      <vt:lpstr>DashVTI</vt:lpstr>
      <vt:lpstr>Frühling in der DACHL-Region: Feste, Bräuche und Traditionen</vt:lpstr>
      <vt:lpstr>Inhalt </vt:lpstr>
      <vt:lpstr>PowerPoint-Präsentation</vt:lpstr>
      <vt:lpstr>Der Maibaum</vt:lpstr>
      <vt:lpstr>Der Zunftbaum</vt:lpstr>
      <vt:lpstr>Die Liebesmaien</vt:lpstr>
      <vt:lpstr>Die Jugendweihe  </vt:lpstr>
      <vt:lpstr>Die Walpurgisnacht  </vt:lpstr>
      <vt:lpstr>Der Vatertag /     Der Männertag  </vt:lpstr>
      <vt:lpstr>PowerPoint-Präsentation</vt:lpstr>
      <vt:lpstr>Das Palmbuschbinden</vt:lpstr>
      <vt:lpstr>Der Georgiritt</vt:lpstr>
      <vt:lpstr>Die Erstkommunion</vt:lpstr>
      <vt:lpstr>Der Muttertag</vt:lpstr>
      <vt:lpstr>PowerPoint-Präsentation</vt:lpstr>
      <vt:lpstr>Das Sechseläuten</vt:lpstr>
      <vt:lpstr>Der Chalandamarz</vt:lpstr>
      <vt:lpstr>PowerPoint-Präsentation</vt:lpstr>
      <vt:lpstr>Die Konfirmation</vt:lpstr>
      <vt:lpstr>PowerPoint-Präsentation</vt:lpstr>
      <vt:lpstr>Die Palmsonntagsprozession</vt:lpstr>
      <vt:lpstr>Pfingsten </vt:lpstr>
      <vt:lpstr>PowerPoint-Präsentation</vt:lpstr>
      <vt:lpstr>Die Firmung </vt:lpstr>
    </vt:vector>
  </TitlesOfParts>
  <Company>Goethe-Institut e. 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Kühnel, Karin</dc:creator>
  <cp:lastModifiedBy>Kühnel, Karin</cp:lastModifiedBy>
  <cp:revision>2</cp:revision>
  <dcterms:created xsi:type="dcterms:W3CDTF">2026-03-18T07:04:23Z</dcterms:created>
  <dcterms:modified xsi:type="dcterms:W3CDTF">2026-04-21T11:29:57Z</dcterms:modified>
</cp:coreProperties>
</file>