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62952D-ECD2-4E13-80EC-7D6BFC1A1DD9}" v="2" dt="2026-06-25T06:03:40.2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hl Jennie" userId="0da2825b-c4ad-4547-9761-db328dabe9bf" providerId="ADAL" clId="{1262952D-ECD2-4E13-80EC-7D6BFC1A1DD9}"/>
    <pc:docChg chg="undo custSel modSld">
      <pc:chgData name="Dahl Jennie" userId="0da2825b-c4ad-4547-9761-db328dabe9bf" providerId="ADAL" clId="{1262952D-ECD2-4E13-80EC-7D6BFC1A1DD9}" dt="2026-06-25T06:04:48.075" v="130" actId="20577"/>
      <pc:docMkLst>
        <pc:docMk/>
      </pc:docMkLst>
      <pc:sldChg chg="modSp mod">
        <pc:chgData name="Dahl Jennie" userId="0da2825b-c4ad-4547-9761-db328dabe9bf" providerId="ADAL" clId="{1262952D-ECD2-4E13-80EC-7D6BFC1A1DD9}" dt="2026-06-25T06:04:48.075" v="130" actId="20577"/>
        <pc:sldMkLst>
          <pc:docMk/>
          <pc:sldMk cId="1428719426" sldId="256"/>
        </pc:sldMkLst>
        <pc:spChg chg="mod">
          <ac:chgData name="Dahl Jennie" userId="0da2825b-c4ad-4547-9761-db328dabe9bf" providerId="ADAL" clId="{1262952D-ECD2-4E13-80EC-7D6BFC1A1DD9}" dt="2026-06-25T06:04:48.075" v="130" actId="20577"/>
          <ac:spMkLst>
            <pc:docMk/>
            <pc:sldMk cId="1428719426" sldId="256"/>
            <ac:spMk id="2" creationId="{F5374A19-116B-B6F7-5BA8-733ED53EAEC0}"/>
          </ac:spMkLst>
        </pc:spChg>
      </pc:sldChg>
      <pc:sldChg chg="modSp mod">
        <pc:chgData name="Dahl Jennie" userId="0da2825b-c4ad-4547-9761-db328dabe9bf" providerId="ADAL" clId="{1262952D-ECD2-4E13-80EC-7D6BFC1A1DD9}" dt="2026-06-25T06:03:46.577" v="3" actId="20577"/>
        <pc:sldMkLst>
          <pc:docMk/>
          <pc:sldMk cId="4266527036" sldId="259"/>
        </pc:sldMkLst>
        <pc:spChg chg="mod">
          <ac:chgData name="Dahl Jennie" userId="0da2825b-c4ad-4547-9761-db328dabe9bf" providerId="ADAL" clId="{1262952D-ECD2-4E13-80EC-7D6BFC1A1DD9}" dt="2026-06-25T06:03:46.577" v="3" actId="20577"/>
          <ac:spMkLst>
            <pc:docMk/>
            <pc:sldMk cId="4266527036" sldId="259"/>
            <ac:spMk id="3" creationId="{5099B91E-E1FC-4BD1-A374-BFC111C19DA4}"/>
          </ac:spMkLst>
        </pc:spChg>
      </pc:sldChg>
    </pc:docChg>
  </pc:docChgLst>
  <pc:docChgLst>
    <pc:chgData name="Dahl Jennie" userId="0da2825b-c4ad-4547-9761-db328dabe9bf" providerId="ADAL" clId="{3B21F5EF-FF41-45C1-A949-3F1A33D9D5C5}"/>
    <pc:docChg chg="custSel addSld modSld">
      <pc:chgData name="Dahl Jennie" userId="0da2825b-c4ad-4547-9761-db328dabe9bf" providerId="ADAL" clId="{3B21F5EF-FF41-45C1-A949-3F1A33D9D5C5}" dt="2026-01-12T07:37:51.882" v="357" actId="20577"/>
      <pc:docMkLst>
        <pc:docMk/>
      </pc:docMkLst>
      <pc:sldChg chg="modSp mod">
        <pc:chgData name="Dahl Jennie" userId="0da2825b-c4ad-4547-9761-db328dabe9bf" providerId="ADAL" clId="{3B21F5EF-FF41-45C1-A949-3F1A33D9D5C5}" dt="2026-01-12T07:37:51.882" v="357" actId="20577"/>
        <pc:sldMkLst>
          <pc:docMk/>
          <pc:sldMk cId="4266527036" sldId="259"/>
        </pc:sldMkLst>
      </pc:sldChg>
      <pc:sldChg chg="modSp new mod">
        <pc:chgData name="Dahl Jennie" userId="0da2825b-c4ad-4547-9761-db328dabe9bf" providerId="ADAL" clId="{3B21F5EF-FF41-45C1-A949-3F1A33D9D5C5}" dt="2026-01-12T07:26:10.305" v="64"/>
        <pc:sldMkLst>
          <pc:docMk/>
          <pc:sldMk cId="3487919865" sldId="260"/>
        </pc:sldMkLst>
      </pc:sldChg>
      <pc:sldChg chg="addSp modSp new mod setBg">
        <pc:chgData name="Dahl Jennie" userId="0da2825b-c4ad-4547-9761-db328dabe9bf" providerId="ADAL" clId="{3B21F5EF-FF41-45C1-A949-3F1A33D9D5C5}" dt="2026-01-12T07:28:07.097" v="165" actId="26606"/>
        <pc:sldMkLst>
          <pc:docMk/>
          <pc:sldMk cId="4241146080" sldId="261"/>
        </pc:sldMkLst>
      </pc:sldChg>
      <pc:sldChg chg="addSp delSp modSp new mod setBg">
        <pc:chgData name="Dahl Jennie" userId="0da2825b-c4ad-4547-9761-db328dabe9bf" providerId="ADAL" clId="{3B21F5EF-FF41-45C1-A949-3F1A33D9D5C5}" dt="2026-01-12T07:29:05.119" v="204" actId="26606"/>
        <pc:sldMkLst>
          <pc:docMk/>
          <pc:sldMk cId="3686826113" sldId="262"/>
        </pc:sldMkLst>
      </pc:sldChg>
      <pc:sldChg chg="addSp delSp modSp new mod setBg">
        <pc:chgData name="Dahl Jennie" userId="0da2825b-c4ad-4547-9761-db328dabe9bf" providerId="ADAL" clId="{3B21F5EF-FF41-45C1-A949-3F1A33D9D5C5}" dt="2026-01-12T07:31:31.022" v="247" actId="20577"/>
        <pc:sldMkLst>
          <pc:docMk/>
          <pc:sldMk cId="359365040" sldId="263"/>
        </pc:sldMkLst>
      </pc:sldChg>
      <pc:sldChg chg="addSp delSp modSp new mod setBg">
        <pc:chgData name="Dahl Jennie" userId="0da2825b-c4ad-4547-9761-db328dabe9bf" providerId="ADAL" clId="{3B21F5EF-FF41-45C1-A949-3F1A33D9D5C5}" dt="2026-01-12T07:33:52.518" v="273" actId="26606"/>
        <pc:sldMkLst>
          <pc:docMk/>
          <pc:sldMk cId="1838359742" sldId="264"/>
        </pc:sldMkLst>
      </pc:sldChg>
      <pc:sldChg chg="addSp delSp modSp new mod">
        <pc:chgData name="Dahl Jennie" userId="0da2825b-c4ad-4547-9761-db328dabe9bf" providerId="ADAL" clId="{3B21F5EF-FF41-45C1-A949-3F1A33D9D5C5}" dt="2026-01-12T07:36:52.624" v="351" actId="20577"/>
        <pc:sldMkLst>
          <pc:docMk/>
          <pc:sldMk cId="1106802769" sldId="26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A45F25-8191-43CB-B882-37748F1A29A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11B09455-D533-44F8-B5C9-AFBE422C0EA0}">
      <dgm:prSet/>
      <dgm:spPr/>
      <dgm:t>
        <a:bodyPr/>
        <a:lstStyle/>
        <a:p>
          <a:r>
            <a:rPr lang="en-US" b="0" i="0" baseline="0"/>
            <a:t>Man schreibt </a:t>
          </a:r>
          <a:r>
            <a:rPr lang="en-US" b="1" i="0" baseline="0"/>
            <a:t>in der Ich-Form</a:t>
          </a:r>
          <a:r>
            <a:rPr lang="en-US" b="0" i="0" baseline="0"/>
            <a:t> („Ich habe heute …“).</a:t>
          </a:r>
          <a:endParaRPr lang="en-US"/>
        </a:p>
      </dgm:t>
    </dgm:pt>
    <dgm:pt modelId="{1C4927AC-AFBF-4112-B503-3629BCD369E1}" type="parTrans" cxnId="{59DAD0D5-5BB1-4B99-B339-D4F8A9EF8275}">
      <dgm:prSet/>
      <dgm:spPr/>
      <dgm:t>
        <a:bodyPr/>
        <a:lstStyle/>
        <a:p>
          <a:endParaRPr lang="en-US"/>
        </a:p>
      </dgm:t>
    </dgm:pt>
    <dgm:pt modelId="{F10E5F71-D6F0-4961-A97C-D85DC54DE35C}" type="sibTrans" cxnId="{59DAD0D5-5BB1-4B99-B339-D4F8A9EF8275}">
      <dgm:prSet/>
      <dgm:spPr/>
      <dgm:t>
        <a:bodyPr/>
        <a:lstStyle/>
        <a:p>
          <a:endParaRPr lang="en-US"/>
        </a:p>
      </dgm:t>
    </dgm:pt>
    <dgm:pt modelId="{5A25E871-8674-4EDA-8C2B-FAF02EE24A95}">
      <dgm:prSet/>
      <dgm:spPr/>
      <dgm:t>
        <a:bodyPr/>
        <a:lstStyle/>
        <a:p>
          <a:r>
            <a:rPr lang="en-US" b="0" i="0" baseline="0"/>
            <a:t>Es geht um </a:t>
          </a:r>
          <a:r>
            <a:rPr lang="en-US" b="1" i="0" baseline="0"/>
            <a:t>persönliche Erlebnisse, Gedanken und Gefühle</a:t>
          </a:r>
          <a:r>
            <a:rPr lang="en-US" b="0" i="0" baseline="0"/>
            <a:t>.</a:t>
          </a:r>
          <a:endParaRPr lang="en-US"/>
        </a:p>
      </dgm:t>
    </dgm:pt>
    <dgm:pt modelId="{1DD05173-6EDC-47F1-B3FF-54B2BB066E92}" type="parTrans" cxnId="{92A43671-73AA-487B-A2AD-B4C1642EA701}">
      <dgm:prSet/>
      <dgm:spPr/>
      <dgm:t>
        <a:bodyPr/>
        <a:lstStyle/>
        <a:p>
          <a:endParaRPr lang="en-US"/>
        </a:p>
      </dgm:t>
    </dgm:pt>
    <dgm:pt modelId="{464500D0-0319-478A-86F0-73941B809FAE}" type="sibTrans" cxnId="{92A43671-73AA-487B-A2AD-B4C1642EA701}">
      <dgm:prSet/>
      <dgm:spPr/>
      <dgm:t>
        <a:bodyPr/>
        <a:lstStyle/>
        <a:p>
          <a:endParaRPr lang="en-US"/>
        </a:p>
      </dgm:t>
    </dgm:pt>
    <dgm:pt modelId="{F9AA8F89-2754-4CE4-BE60-4928E7F18CE4}">
      <dgm:prSet/>
      <dgm:spPr/>
      <dgm:t>
        <a:bodyPr/>
        <a:lstStyle/>
        <a:p>
          <a:r>
            <a:rPr lang="en-US" b="0" i="0" baseline="0"/>
            <a:t>Die Einträge sind oft </a:t>
          </a:r>
          <a:r>
            <a:rPr lang="en-US" b="1" i="0" baseline="0"/>
            <a:t>nach Datum geordnet</a:t>
          </a:r>
          <a:r>
            <a:rPr lang="en-US" b="0" i="0" baseline="0"/>
            <a:t>.</a:t>
          </a:r>
          <a:endParaRPr lang="en-US"/>
        </a:p>
      </dgm:t>
    </dgm:pt>
    <dgm:pt modelId="{2050DDFA-D8CB-4236-AE8B-B5C3F2E5FBF3}" type="parTrans" cxnId="{CD9393FE-7556-4DF4-8689-3922FB5090BA}">
      <dgm:prSet/>
      <dgm:spPr/>
      <dgm:t>
        <a:bodyPr/>
        <a:lstStyle/>
        <a:p>
          <a:endParaRPr lang="en-US"/>
        </a:p>
      </dgm:t>
    </dgm:pt>
    <dgm:pt modelId="{2B76CAE3-8F0C-4615-AD4B-1393E9F60743}" type="sibTrans" cxnId="{CD9393FE-7556-4DF4-8689-3922FB5090BA}">
      <dgm:prSet/>
      <dgm:spPr/>
      <dgm:t>
        <a:bodyPr/>
        <a:lstStyle/>
        <a:p>
          <a:endParaRPr lang="en-US"/>
        </a:p>
      </dgm:t>
    </dgm:pt>
    <dgm:pt modelId="{EA50D1FC-7BA3-4B5E-8852-9A4FEF93D72B}">
      <dgm:prSet/>
      <dgm:spPr/>
      <dgm:t>
        <a:bodyPr/>
        <a:lstStyle/>
        <a:p>
          <a:r>
            <a:rPr lang="en-US" b="0" i="0" baseline="0"/>
            <a:t>Die Sprache ist meist </a:t>
          </a:r>
          <a:r>
            <a:rPr lang="en-US" b="1" i="0" baseline="0"/>
            <a:t>informell und ehrlich</a:t>
          </a:r>
          <a:r>
            <a:rPr lang="en-US" b="0" i="0" baseline="0"/>
            <a:t>, ohne lange Überarbeitung.</a:t>
          </a:r>
          <a:endParaRPr lang="en-US"/>
        </a:p>
      </dgm:t>
    </dgm:pt>
    <dgm:pt modelId="{780AFF81-1804-4583-BF04-05D96646C98E}" type="parTrans" cxnId="{02597476-95E1-468C-BE69-362A11C0A7DE}">
      <dgm:prSet/>
      <dgm:spPr/>
      <dgm:t>
        <a:bodyPr/>
        <a:lstStyle/>
        <a:p>
          <a:endParaRPr lang="en-US"/>
        </a:p>
      </dgm:t>
    </dgm:pt>
    <dgm:pt modelId="{4248FF2A-565B-4047-A1EC-F59D4A703EA2}" type="sibTrans" cxnId="{02597476-95E1-468C-BE69-362A11C0A7DE}">
      <dgm:prSet/>
      <dgm:spPr/>
      <dgm:t>
        <a:bodyPr/>
        <a:lstStyle/>
        <a:p>
          <a:endParaRPr lang="en-US"/>
        </a:p>
      </dgm:t>
    </dgm:pt>
    <dgm:pt modelId="{402D227C-5014-4E15-9732-3E22A18C6F2A}">
      <dgm:prSet/>
      <dgm:spPr/>
      <dgm:t>
        <a:bodyPr/>
        <a:lstStyle/>
        <a:p>
          <a:r>
            <a:rPr lang="en-US" b="0" i="0" baseline="0"/>
            <a:t>Ein Tagebuch ist in der Regel </a:t>
          </a:r>
          <a:r>
            <a:rPr lang="en-US" b="1" i="0" baseline="0"/>
            <a:t>privat</a:t>
          </a:r>
          <a:r>
            <a:rPr lang="en-US" b="0" i="0" baseline="0"/>
            <a:t> und nicht für andere Leser gedacht.</a:t>
          </a:r>
          <a:endParaRPr lang="en-US"/>
        </a:p>
      </dgm:t>
    </dgm:pt>
    <dgm:pt modelId="{9B5BEF33-9701-47F0-9F01-E243201EFDDE}" type="parTrans" cxnId="{32EF43B4-5D6E-45EE-8807-D27E38FA6895}">
      <dgm:prSet/>
      <dgm:spPr/>
      <dgm:t>
        <a:bodyPr/>
        <a:lstStyle/>
        <a:p>
          <a:endParaRPr lang="en-US"/>
        </a:p>
      </dgm:t>
    </dgm:pt>
    <dgm:pt modelId="{AD81E6C0-F323-45D9-988D-DFB109EFC765}" type="sibTrans" cxnId="{32EF43B4-5D6E-45EE-8807-D27E38FA6895}">
      <dgm:prSet/>
      <dgm:spPr/>
      <dgm:t>
        <a:bodyPr/>
        <a:lstStyle/>
        <a:p>
          <a:endParaRPr lang="en-US"/>
        </a:p>
      </dgm:t>
    </dgm:pt>
    <dgm:pt modelId="{978682FF-6B00-451A-B904-518E681BA92A}" type="pres">
      <dgm:prSet presAssocID="{45A45F25-8191-43CB-B882-37748F1A29AD}" presName="linear" presStyleCnt="0">
        <dgm:presLayoutVars>
          <dgm:animLvl val="lvl"/>
          <dgm:resizeHandles val="exact"/>
        </dgm:presLayoutVars>
      </dgm:prSet>
      <dgm:spPr/>
    </dgm:pt>
    <dgm:pt modelId="{921F593D-2006-4DD0-83D2-DE2C271B92EC}" type="pres">
      <dgm:prSet presAssocID="{11B09455-D533-44F8-B5C9-AFBE422C0EA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3846744C-DDBB-4423-9155-14C26CBC5504}" type="pres">
      <dgm:prSet presAssocID="{F10E5F71-D6F0-4961-A97C-D85DC54DE35C}" presName="spacer" presStyleCnt="0"/>
      <dgm:spPr/>
    </dgm:pt>
    <dgm:pt modelId="{EAD30692-A05E-4A33-BE26-09F8D7AACA29}" type="pres">
      <dgm:prSet presAssocID="{5A25E871-8674-4EDA-8C2B-FAF02EE24A95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BC2BF617-A18B-41E2-96CF-0F25B91637C1}" type="pres">
      <dgm:prSet presAssocID="{464500D0-0319-478A-86F0-73941B809FAE}" presName="spacer" presStyleCnt="0"/>
      <dgm:spPr/>
    </dgm:pt>
    <dgm:pt modelId="{8873E4A8-512C-438A-8181-88E57621F31C}" type="pres">
      <dgm:prSet presAssocID="{F9AA8F89-2754-4CE4-BE60-4928E7F18CE4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6AD46DE-8E8C-4B61-BD67-335B6FF9AA05}" type="pres">
      <dgm:prSet presAssocID="{2B76CAE3-8F0C-4615-AD4B-1393E9F60743}" presName="spacer" presStyleCnt="0"/>
      <dgm:spPr/>
    </dgm:pt>
    <dgm:pt modelId="{C54917F0-11F3-4417-A075-173793358D0C}" type="pres">
      <dgm:prSet presAssocID="{EA50D1FC-7BA3-4B5E-8852-9A4FEF93D72B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9AAC2732-FF1B-4B94-9E1A-E6CC0426743A}" type="pres">
      <dgm:prSet presAssocID="{4248FF2A-565B-4047-A1EC-F59D4A703EA2}" presName="spacer" presStyleCnt="0"/>
      <dgm:spPr/>
    </dgm:pt>
    <dgm:pt modelId="{3142A099-D95A-41FE-ACF2-D69FAC3080F4}" type="pres">
      <dgm:prSet presAssocID="{402D227C-5014-4E15-9732-3E22A18C6F2A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4F545045-DA79-4B0B-AACB-6935C0B9D924}" type="presOf" srcId="{402D227C-5014-4E15-9732-3E22A18C6F2A}" destId="{3142A099-D95A-41FE-ACF2-D69FAC3080F4}" srcOrd="0" destOrd="0" presId="urn:microsoft.com/office/officeart/2005/8/layout/vList2"/>
    <dgm:cxn modelId="{E6885268-6F56-4521-BD07-BCB81644B9BF}" type="presOf" srcId="{F9AA8F89-2754-4CE4-BE60-4928E7F18CE4}" destId="{8873E4A8-512C-438A-8181-88E57621F31C}" srcOrd="0" destOrd="0" presId="urn:microsoft.com/office/officeart/2005/8/layout/vList2"/>
    <dgm:cxn modelId="{3442706C-00E8-4930-A35C-EB2DBD382697}" type="presOf" srcId="{EA50D1FC-7BA3-4B5E-8852-9A4FEF93D72B}" destId="{C54917F0-11F3-4417-A075-173793358D0C}" srcOrd="0" destOrd="0" presId="urn:microsoft.com/office/officeart/2005/8/layout/vList2"/>
    <dgm:cxn modelId="{55223B50-A0AD-4971-8E5A-394FC9523BD0}" type="presOf" srcId="{45A45F25-8191-43CB-B882-37748F1A29AD}" destId="{978682FF-6B00-451A-B904-518E681BA92A}" srcOrd="0" destOrd="0" presId="urn:microsoft.com/office/officeart/2005/8/layout/vList2"/>
    <dgm:cxn modelId="{92A43671-73AA-487B-A2AD-B4C1642EA701}" srcId="{45A45F25-8191-43CB-B882-37748F1A29AD}" destId="{5A25E871-8674-4EDA-8C2B-FAF02EE24A95}" srcOrd="1" destOrd="0" parTransId="{1DD05173-6EDC-47F1-B3FF-54B2BB066E92}" sibTransId="{464500D0-0319-478A-86F0-73941B809FAE}"/>
    <dgm:cxn modelId="{02597476-95E1-468C-BE69-362A11C0A7DE}" srcId="{45A45F25-8191-43CB-B882-37748F1A29AD}" destId="{EA50D1FC-7BA3-4B5E-8852-9A4FEF93D72B}" srcOrd="3" destOrd="0" parTransId="{780AFF81-1804-4583-BF04-05D96646C98E}" sibTransId="{4248FF2A-565B-4047-A1EC-F59D4A703EA2}"/>
    <dgm:cxn modelId="{2546309A-8863-435F-9726-D8C980968764}" type="presOf" srcId="{11B09455-D533-44F8-B5C9-AFBE422C0EA0}" destId="{921F593D-2006-4DD0-83D2-DE2C271B92EC}" srcOrd="0" destOrd="0" presId="urn:microsoft.com/office/officeart/2005/8/layout/vList2"/>
    <dgm:cxn modelId="{32EF43B4-5D6E-45EE-8807-D27E38FA6895}" srcId="{45A45F25-8191-43CB-B882-37748F1A29AD}" destId="{402D227C-5014-4E15-9732-3E22A18C6F2A}" srcOrd="4" destOrd="0" parTransId="{9B5BEF33-9701-47F0-9F01-E243201EFDDE}" sibTransId="{AD81E6C0-F323-45D9-988D-DFB109EFC765}"/>
    <dgm:cxn modelId="{59DAD0D5-5BB1-4B99-B339-D4F8A9EF8275}" srcId="{45A45F25-8191-43CB-B882-37748F1A29AD}" destId="{11B09455-D533-44F8-B5C9-AFBE422C0EA0}" srcOrd="0" destOrd="0" parTransId="{1C4927AC-AFBF-4112-B503-3629BCD369E1}" sibTransId="{F10E5F71-D6F0-4961-A97C-D85DC54DE35C}"/>
    <dgm:cxn modelId="{CD9393FE-7556-4DF4-8689-3922FB5090BA}" srcId="{45A45F25-8191-43CB-B882-37748F1A29AD}" destId="{F9AA8F89-2754-4CE4-BE60-4928E7F18CE4}" srcOrd="2" destOrd="0" parTransId="{2050DDFA-D8CB-4236-AE8B-B5C3F2E5FBF3}" sibTransId="{2B76CAE3-8F0C-4615-AD4B-1393E9F60743}"/>
    <dgm:cxn modelId="{69BFF2FF-22A1-40A9-9444-E3EFA329A333}" type="presOf" srcId="{5A25E871-8674-4EDA-8C2B-FAF02EE24A95}" destId="{EAD30692-A05E-4A33-BE26-09F8D7AACA29}" srcOrd="0" destOrd="0" presId="urn:microsoft.com/office/officeart/2005/8/layout/vList2"/>
    <dgm:cxn modelId="{5460F64B-6BC4-46FF-89AE-918D96676CA8}" type="presParOf" srcId="{978682FF-6B00-451A-B904-518E681BA92A}" destId="{921F593D-2006-4DD0-83D2-DE2C271B92EC}" srcOrd="0" destOrd="0" presId="urn:microsoft.com/office/officeart/2005/8/layout/vList2"/>
    <dgm:cxn modelId="{5D086481-6A82-42D0-90AA-4B3535B079A7}" type="presParOf" srcId="{978682FF-6B00-451A-B904-518E681BA92A}" destId="{3846744C-DDBB-4423-9155-14C26CBC5504}" srcOrd="1" destOrd="0" presId="urn:microsoft.com/office/officeart/2005/8/layout/vList2"/>
    <dgm:cxn modelId="{7E8E2660-46D6-4FF6-9644-387073DE8A91}" type="presParOf" srcId="{978682FF-6B00-451A-B904-518E681BA92A}" destId="{EAD30692-A05E-4A33-BE26-09F8D7AACA29}" srcOrd="2" destOrd="0" presId="urn:microsoft.com/office/officeart/2005/8/layout/vList2"/>
    <dgm:cxn modelId="{4367556E-5DDD-405B-B8ED-4AC2C67012A5}" type="presParOf" srcId="{978682FF-6B00-451A-B904-518E681BA92A}" destId="{BC2BF617-A18B-41E2-96CF-0F25B91637C1}" srcOrd="3" destOrd="0" presId="urn:microsoft.com/office/officeart/2005/8/layout/vList2"/>
    <dgm:cxn modelId="{0EA8CF38-B7C1-4049-B5E6-D046F59F8932}" type="presParOf" srcId="{978682FF-6B00-451A-B904-518E681BA92A}" destId="{8873E4A8-512C-438A-8181-88E57621F31C}" srcOrd="4" destOrd="0" presId="urn:microsoft.com/office/officeart/2005/8/layout/vList2"/>
    <dgm:cxn modelId="{21D8E0B2-8C27-4886-AC0E-CCFD5E3B5C3E}" type="presParOf" srcId="{978682FF-6B00-451A-B904-518E681BA92A}" destId="{96AD46DE-8E8C-4B61-BD67-335B6FF9AA05}" srcOrd="5" destOrd="0" presId="urn:microsoft.com/office/officeart/2005/8/layout/vList2"/>
    <dgm:cxn modelId="{7F736841-6FD0-463D-85AE-7D4134BD4D63}" type="presParOf" srcId="{978682FF-6B00-451A-B904-518E681BA92A}" destId="{C54917F0-11F3-4417-A075-173793358D0C}" srcOrd="6" destOrd="0" presId="urn:microsoft.com/office/officeart/2005/8/layout/vList2"/>
    <dgm:cxn modelId="{35E8A721-00C2-4667-8920-B43196B23A8D}" type="presParOf" srcId="{978682FF-6B00-451A-B904-518E681BA92A}" destId="{9AAC2732-FF1B-4B94-9E1A-E6CC0426743A}" srcOrd="7" destOrd="0" presId="urn:microsoft.com/office/officeart/2005/8/layout/vList2"/>
    <dgm:cxn modelId="{4F866832-F2BB-43CA-99AC-DFE27A658435}" type="presParOf" srcId="{978682FF-6B00-451A-B904-518E681BA92A}" destId="{3142A099-D95A-41FE-ACF2-D69FAC3080F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1F593D-2006-4DD0-83D2-DE2C271B92EC}">
      <dsp:nvSpPr>
        <dsp:cNvPr id="0" name=""/>
        <dsp:cNvSpPr/>
      </dsp:nvSpPr>
      <dsp:spPr>
        <a:xfrm>
          <a:off x="0" y="27660"/>
          <a:ext cx="5375383" cy="954719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Man schreibt </a:t>
          </a:r>
          <a:r>
            <a:rPr lang="en-US" sz="2400" b="1" i="0" kern="1200" baseline="0"/>
            <a:t>in der Ich-Form</a:t>
          </a:r>
          <a:r>
            <a:rPr lang="en-US" sz="2400" b="0" i="0" kern="1200" baseline="0"/>
            <a:t> („Ich habe heute …“).</a:t>
          </a:r>
          <a:endParaRPr lang="en-US" sz="2400" kern="1200"/>
        </a:p>
      </dsp:txBody>
      <dsp:txXfrm>
        <a:off x="46606" y="74266"/>
        <a:ext cx="5282171" cy="861507"/>
      </dsp:txXfrm>
    </dsp:sp>
    <dsp:sp modelId="{EAD30692-A05E-4A33-BE26-09F8D7AACA29}">
      <dsp:nvSpPr>
        <dsp:cNvPr id="0" name=""/>
        <dsp:cNvSpPr/>
      </dsp:nvSpPr>
      <dsp:spPr>
        <a:xfrm>
          <a:off x="0" y="1051500"/>
          <a:ext cx="5375383" cy="954719"/>
        </a:xfrm>
        <a:prstGeom prst="roundRect">
          <a:avLst/>
        </a:prstGeom>
        <a:solidFill>
          <a:schemeClr val="accent5">
            <a:hueOff val="2252699"/>
            <a:satOff val="-5635"/>
            <a:lumOff val="-61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Es geht um </a:t>
          </a:r>
          <a:r>
            <a:rPr lang="en-US" sz="2400" b="1" i="0" kern="1200" baseline="0"/>
            <a:t>persönliche Erlebnisse, Gedanken und Gefühle</a:t>
          </a:r>
          <a:r>
            <a:rPr lang="en-US" sz="2400" b="0" i="0" kern="1200" baseline="0"/>
            <a:t>.</a:t>
          </a:r>
          <a:endParaRPr lang="en-US" sz="2400" kern="1200"/>
        </a:p>
      </dsp:txBody>
      <dsp:txXfrm>
        <a:off x="46606" y="1098106"/>
        <a:ext cx="5282171" cy="861507"/>
      </dsp:txXfrm>
    </dsp:sp>
    <dsp:sp modelId="{8873E4A8-512C-438A-8181-88E57621F31C}">
      <dsp:nvSpPr>
        <dsp:cNvPr id="0" name=""/>
        <dsp:cNvSpPr/>
      </dsp:nvSpPr>
      <dsp:spPr>
        <a:xfrm>
          <a:off x="0" y="2075340"/>
          <a:ext cx="5375383" cy="954719"/>
        </a:xfrm>
        <a:prstGeom prst="roundRect">
          <a:avLst/>
        </a:prstGeom>
        <a:solidFill>
          <a:schemeClr val="accent5">
            <a:hueOff val="4505397"/>
            <a:satOff val="-11270"/>
            <a:lumOff val="-1225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Die Einträge sind oft </a:t>
          </a:r>
          <a:r>
            <a:rPr lang="en-US" sz="2400" b="1" i="0" kern="1200" baseline="0"/>
            <a:t>nach Datum geordnet</a:t>
          </a:r>
          <a:r>
            <a:rPr lang="en-US" sz="2400" b="0" i="0" kern="1200" baseline="0"/>
            <a:t>.</a:t>
          </a:r>
          <a:endParaRPr lang="en-US" sz="2400" kern="1200"/>
        </a:p>
      </dsp:txBody>
      <dsp:txXfrm>
        <a:off x="46606" y="2121946"/>
        <a:ext cx="5282171" cy="861507"/>
      </dsp:txXfrm>
    </dsp:sp>
    <dsp:sp modelId="{C54917F0-11F3-4417-A075-173793358D0C}">
      <dsp:nvSpPr>
        <dsp:cNvPr id="0" name=""/>
        <dsp:cNvSpPr/>
      </dsp:nvSpPr>
      <dsp:spPr>
        <a:xfrm>
          <a:off x="0" y="3099180"/>
          <a:ext cx="5375383" cy="954719"/>
        </a:xfrm>
        <a:prstGeom prst="roundRect">
          <a:avLst/>
        </a:prstGeom>
        <a:solidFill>
          <a:schemeClr val="accent5">
            <a:hueOff val="6758096"/>
            <a:satOff val="-16904"/>
            <a:lumOff val="-1838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Die Sprache ist meist </a:t>
          </a:r>
          <a:r>
            <a:rPr lang="en-US" sz="2400" b="1" i="0" kern="1200" baseline="0"/>
            <a:t>informell und ehrlich</a:t>
          </a:r>
          <a:r>
            <a:rPr lang="en-US" sz="2400" b="0" i="0" kern="1200" baseline="0"/>
            <a:t>, ohne lange Überarbeitung.</a:t>
          </a:r>
          <a:endParaRPr lang="en-US" sz="2400" kern="1200"/>
        </a:p>
      </dsp:txBody>
      <dsp:txXfrm>
        <a:off x="46606" y="3145786"/>
        <a:ext cx="5282171" cy="861507"/>
      </dsp:txXfrm>
    </dsp:sp>
    <dsp:sp modelId="{3142A099-D95A-41FE-ACF2-D69FAC3080F4}">
      <dsp:nvSpPr>
        <dsp:cNvPr id="0" name=""/>
        <dsp:cNvSpPr/>
      </dsp:nvSpPr>
      <dsp:spPr>
        <a:xfrm>
          <a:off x="0" y="4123020"/>
          <a:ext cx="5375383" cy="954719"/>
        </a:xfrm>
        <a:prstGeom prst="roundRect">
          <a:avLst/>
        </a:prstGeom>
        <a:solidFill>
          <a:schemeClr val="accent5">
            <a:hueOff val="9010794"/>
            <a:satOff val="-22539"/>
            <a:lumOff val="-2451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baseline="0"/>
            <a:t>Ein Tagebuch ist in der Regel </a:t>
          </a:r>
          <a:r>
            <a:rPr lang="en-US" sz="2400" b="1" i="0" kern="1200" baseline="0"/>
            <a:t>privat</a:t>
          </a:r>
          <a:r>
            <a:rPr lang="en-US" sz="2400" b="0" i="0" kern="1200" baseline="0"/>
            <a:t> und nicht für andere Leser gedacht.</a:t>
          </a:r>
          <a:endParaRPr lang="en-US" sz="2400" kern="1200"/>
        </a:p>
      </dsp:txBody>
      <dsp:txXfrm>
        <a:off x="46606" y="4169626"/>
        <a:ext cx="5282171" cy="8615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5610A-17B4-4656-93CF-E1D9982860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" y="1371599"/>
            <a:ext cx="6675120" cy="2951825"/>
          </a:xfrm>
        </p:spPr>
        <p:txBody>
          <a:bodyPr anchor="t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451C80B-DFD6-415B-BA5B-E56E510CD1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080" y="4584879"/>
            <a:ext cx="6675120" cy="1287887"/>
          </a:xfrm>
        </p:spPr>
        <p:txBody>
          <a:bodyPr anchor="b">
            <a:normAutofit/>
          </a:bodyPr>
          <a:lstStyle>
            <a:lvl1pPr marL="0" indent="0" algn="l">
              <a:lnSpc>
                <a:spcPct val="130000"/>
              </a:lnSpc>
              <a:buNone/>
              <a:defRPr sz="1800" b="1" cap="all" spc="3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A2065B-06FF-4991-9F8A-4BE25457B4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4479B-705B-4489-957E-7E8A228BDFA0}" type="datetime1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DF2FA-C604-45D8-A633-11D3742EC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E5DA9-2D04-4850-AB9F-BD3538165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607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E4BB7-3F30-4C31-9BB2-8EC24FC0A1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CF4134-70F5-4EE6-88BE-49D129630C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9EABC7-C044-44DE-B303-55A0581DA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B66AD-7C08-490A-ADA4-B47E10FB2407}" type="datetime1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4A63E1-5BC5-402E-9916-BAB84BCF0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2EF915-AF64-4ECC-8B1A-B7E6A89B7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897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1CB3635-47E1-90D8-B693-DA85A66B38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6EB09414-2AA1-4D8E-A00A-C092FBC92D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209219" y="640079"/>
            <a:ext cx="1811773" cy="553688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2C3A78-37C5-46D0-9DF4-CB78AF883C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40080" y="640080"/>
            <a:ext cx="8412422" cy="553688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D8705E-925D-4F57-8268-107CE3CF4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95027-4255-49E7-9841-CD21BCC99996}" type="datetime1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FE207E-070D-4EC8-A44C-21F1815FDA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D01D1-C266-4161-A820-C084B9801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230604F-219C-2DEE-830E-27274CC2FE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 rot="5400000">
            <a:off x="10872154" y="1192438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2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8B246-6A68-46BE-9DBD-614FA8CF4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E47706-8D18-4093-A7C1-F30D7543C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7C8FC-AAEA-4AB6-9DB5-2503F58F0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9F774-3FA6-43B8-9241-99959C8FD463}" type="datetime1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B1616B-3F08-4869-A522-773C38940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30CE6-9124-4B3A-A912-AE16B5C34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95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1BB59B6-79B9-97F5-AC3B-DF65899D39D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C78885-57B2-4930-BD7D-CBF916EDF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91366"/>
            <a:ext cx="9214884" cy="3159974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E495E4-2F8B-4CC7-88AC-A312067E6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5018567"/>
            <a:ext cx="7907079" cy="107388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585CC9-BAD3-4807-90BB-97DA2D6A6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04452-5DCC-4FE2-A5C9-8A5EF6714D65}" type="datetime1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08CEF-165F-4D7E-9666-5CD0156B4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0EBC3D-3277-4D34-9F67-71040C21E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05EAE5-4812-F718-6D75-962788418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6281" y="4715234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1655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477A4-4D01-45B6-9563-0BF13BA72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E17E00-96AC-45F0-82B2-9F601E9B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0080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BA30CD-95C0-427B-A571-A7D8A53278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18928" y="2633472"/>
            <a:ext cx="5212080" cy="35661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F67CAC-53E4-44AF-BEAC-8FFB96F05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79ABC2-0180-4F3A-A895-A85BC724D472}" type="datetime1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3D9F3A-E7F0-45E7-AFA8-0D4A669EC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5F008B-58BB-45FF-923F-5909DAB49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087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97B549-9E51-42E0-992A-73E775957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599"/>
            <a:ext cx="10890929" cy="93975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A5FDC-7C4B-45FB-8462-E2CE79919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79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D8B686-2E92-45B9-A3D7-9DCAA0C50B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0079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6ADB526-4A44-47B6-8D14-93202E590A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18928" y="2311352"/>
            <a:ext cx="5212080" cy="695373"/>
          </a:xfrm>
        </p:spPr>
        <p:txBody>
          <a:bodyPr anchor="b">
            <a:normAutofit/>
          </a:bodyPr>
          <a:lstStyle>
            <a:lvl1pPr marL="0" indent="0">
              <a:buNone/>
              <a:defRPr sz="18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4177CA-5C13-4311-BFD3-B98FBD942D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18928" y="3006725"/>
            <a:ext cx="5212080" cy="31912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EA255A-4CB5-40CA-B756-1AA5E27C2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A9BA-4E8F-439E-BEA4-91FBA01E3F5F}" type="datetime1">
              <a:rPr lang="en-US" smtClean="0"/>
              <a:t>6/25/2026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F3072C4-10F1-49B8-B0BF-69204EDDC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A5ACC97-44C1-4887-909B-E6732D3C1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688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D313-943A-47E0-8A7A-DFFBCC297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AC25A7-81C8-4AA1-AD9F-C78A451FD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5BF18-0007-481C-AA29-413124BC3EE7}" type="datetime1">
              <a:rPr lang="en-US" smtClean="0"/>
              <a:t>6/25/2026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F54740-6022-46B2-9C55-B60E96516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9497C9-6B5E-46D6-8FE9-0A5E0CF7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984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" name="Rectangle 4">
            <a:extLst>
              <a:ext uri="{FF2B5EF4-FFF2-40B4-BE49-F238E27FC236}">
                <a16:creationId xmlns:a16="http://schemas.microsoft.com/office/drawing/2014/main" id="{149F9F0F-FB8C-5565-247C-BDCC156B5C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740D3C-270A-401A-810C-2F86BBBB87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E9870-3748-43AD-B547-02A075CB4A1D}" type="datetime1">
              <a:rPr lang="en-US" smtClean="0"/>
              <a:t>6/25/2026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CBE9F8-1765-4F36-A4DE-1DB136025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0CF9E-A6C6-4873-ADBE-7A2939319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26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8CDF8-00AD-4441-A6D5-9D7A659EB6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330AF-CB7E-420A-AE8A-E02E90325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6519" y="1031001"/>
            <a:ext cx="6594490" cy="516636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3257AD-2422-4CDA-9C55-700F4B5BF2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8"/>
            <a:ext cx="3859397" cy="32268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B7454-C1CC-46F2-A6FB-1FE786C48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7897-33C5-4F1A-9307-D068E37F3DC7}" type="datetime1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077DBE-6CC7-421B-AB5E-341E20BD9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EAB8F-7526-4CDB-B782-FAD8B3E70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418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31647F-5A61-44C9-81DC-331C9AE5D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3859397" cy="1451723"/>
          </a:xfrm>
        </p:spPr>
        <p:txBody>
          <a:bodyPr anchor="t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1627A0F-F1B8-49BE-A0FF-7FE16E3BDC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37760" y="1033271"/>
            <a:ext cx="6592824" cy="51663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6D1BD6-1519-4431-9FAF-7D4F41299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0080" y="2972167"/>
            <a:ext cx="3859397" cy="32268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A587A0-353B-42C2-BA96-B1ADEDF642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E171BA-CC09-47C8-A6DF-F5C5CB59CEEC}" type="datetime1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D5A88E-3957-4B76-B1BE-416402921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F7C5FD-E56A-4C66-8F23-087F95A2F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728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AB4E786-7636-4278-8595-D365D28A7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79" y="1371601"/>
            <a:ext cx="10890929" cy="10972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740849-7059-4C70-992B-5304D2EE9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2633472"/>
            <a:ext cx="10890928" cy="3566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EBF6-CEA6-4332-87B3-697807571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4008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DA38F49-B3E2-4BF0-BEC7-C30D34ABBB8D}" type="datetime1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6BAF94-621C-43E1-BA0C-410A689903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767622" y="6356350"/>
            <a:ext cx="40403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7D19E5-9E16-48C9-AAE2-0C70679A8D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7995" y="6356350"/>
            <a:ext cx="7230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cap="all" spc="300" baseline="0">
                <a:solidFill>
                  <a:schemeClr val="tx1"/>
                </a:solidFill>
              </a:defRPr>
            </a:lvl1pPr>
          </a:lstStyle>
          <a:p>
            <a:fld id="{70C12960-6E85-460F-B6E3-5B82CB31AF3D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6638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89" r:id="rId6"/>
    <p:sldLayoutId id="2147483685" r:id="rId7"/>
    <p:sldLayoutId id="2147483686" r:id="rId8"/>
    <p:sldLayoutId id="2147483687" r:id="rId9"/>
    <p:sldLayoutId id="2147483688" r:id="rId10"/>
    <p:sldLayoutId id="2147483690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87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3776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8575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228600" algn="l" defTabSz="914400" rtl="0" eaLnBrk="1" latinLnBrk="0" hangingPunct="1">
        <a:lnSpc>
          <a:spcPct val="120000"/>
        </a:lnSpc>
        <a:spcBef>
          <a:spcPts val="500"/>
        </a:spcBef>
        <a:buSzPct val="87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ktskafferiet.se/2010/05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/3.0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xhere.com/en/photo/1284616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unarmedcivilian/6857907201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ndview Display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225B04-9DFB-7F91-086F-A9F868FF0A7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3112" b="1"/>
          <a:stretch>
            <a:fillRect/>
          </a:stretch>
        </p:blipFill>
        <p:spPr>
          <a:xfrm>
            <a:off x="1" y="10"/>
            <a:ext cx="12192000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6136311-C81B-47C5-AE0A-5641A5A595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4444" y="1066800"/>
            <a:ext cx="4682990" cy="4724400"/>
          </a:xfrm>
          <a:prstGeom prst="rect">
            <a:avLst/>
          </a:prstGeom>
          <a:solidFill>
            <a:schemeClr val="bg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ndview Display"/>
              <a:ea typeface="+mn-ea"/>
              <a:cs typeface="+mn-cs"/>
            </a:endParaRPr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5374A19-116B-B6F7-5BA8-733ED53EAE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4818" y="1696719"/>
            <a:ext cx="4172614" cy="2603911"/>
          </a:xfrm>
        </p:spPr>
        <p:txBody>
          <a:bodyPr anchor="t">
            <a:normAutofit/>
          </a:bodyPr>
          <a:lstStyle/>
          <a:p>
            <a:r>
              <a:rPr lang="sv-SE" sz="4100" dirty="0" err="1"/>
              <a:t>Graphic</a:t>
            </a:r>
            <a:r>
              <a:rPr lang="sv-SE" sz="4100" dirty="0"/>
              <a:t> </a:t>
            </a:r>
            <a:r>
              <a:rPr lang="sv-SE" sz="4100" dirty="0" err="1"/>
              <a:t>Novel</a:t>
            </a:r>
            <a:r>
              <a:rPr lang="sv-SE" sz="4100" dirty="0"/>
              <a:t> </a:t>
            </a:r>
            <a:r>
              <a:rPr lang="sv-SE" sz="4100" dirty="0" err="1"/>
              <a:t>im</a:t>
            </a:r>
            <a:r>
              <a:rPr lang="sv-SE" sz="4100" dirty="0"/>
              <a:t> </a:t>
            </a:r>
            <a:r>
              <a:rPr lang="sv-SE" sz="4100" dirty="0" err="1"/>
              <a:t>DaF-Unterricht</a:t>
            </a:r>
            <a:endParaRPr lang="sv-SE" sz="4100" dirty="0"/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7FAE3261-3C87-F9DF-77FE-2F1632AAA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4818" y="4321622"/>
            <a:ext cx="3816351" cy="941832"/>
          </a:xfrm>
        </p:spPr>
        <p:txBody>
          <a:bodyPr>
            <a:normAutofit/>
          </a:bodyPr>
          <a:lstStyle/>
          <a:p>
            <a:r>
              <a:rPr lang="sv-SE" dirty="0"/>
              <a:t>Sophie Scholl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CC73A33-65FF-41A9-A3B0-006753CD10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rot="10800000" flipV="1">
            <a:off x="305077" y="1063752"/>
            <a:ext cx="0" cy="4727448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7194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DB0487B-112D-86CE-0E25-188630474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Einführung</a:t>
            </a:r>
            <a:r>
              <a:rPr lang="sv-SE" dirty="0"/>
              <a:t> </a:t>
            </a:r>
            <a:r>
              <a:rPr lang="sv-SE" dirty="0" err="1"/>
              <a:t>ins</a:t>
            </a:r>
            <a:r>
              <a:rPr lang="sv-SE" dirty="0"/>
              <a:t> </a:t>
            </a:r>
            <a:r>
              <a:rPr lang="sv-SE" dirty="0" err="1"/>
              <a:t>Thema</a:t>
            </a:r>
            <a:r>
              <a:rPr lang="sv-SE" dirty="0"/>
              <a:t> Sophie Scholl</a:t>
            </a:r>
          </a:p>
        </p:txBody>
      </p:sp>
      <p:pic>
        <p:nvPicPr>
          <p:cNvPr id="3074" name="Picture 2" descr="Programbild">
            <a:extLst>
              <a:ext uri="{FF2B5EF4-FFF2-40B4-BE49-F238E27FC236}">
                <a16:creationId xmlns:a16="http://schemas.microsoft.com/office/drawing/2014/main" id="{D0214A4F-7657-32B0-B5F8-53EC33D96BC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326" y="2633663"/>
            <a:ext cx="6338711" cy="356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802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E6BC596-B440-4502-07C1-85BC1DD6B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Zielsetzung</a:t>
            </a:r>
            <a:r>
              <a:rPr lang="sv-SE" dirty="0"/>
              <a:t> des Projekts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AA699F22-F990-CC26-86E4-20DEDC202C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Die Lernenden verstehen grundlegende Merkmale und den Inhalt der </a:t>
            </a:r>
            <a:r>
              <a:rPr lang="de-DE" dirty="0" err="1"/>
              <a:t>Graphic</a:t>
            </a:r>
            <a:r>
              <a:rPr lang="de-DE" dirty="0"/>
              <a:t> </a:t>
            </a:r>
            <a:r>
              <a:rPr lang="de-DE" dirty="0" err="1"/>
              <a:t>Novel</a:t>
            </a:r>
            <a:r>
              <a:rPr lang="de-DE" dirty="0"/>
              <a:t> „Sophie Scholl“.</a:t>
            </a:r>
            <a:endParaRPr lang="sv-SE" dirty="0"/>
          </a:p>
          <a:p>
            <a:pPr lvl="0"/>
            <a:r>
              <a:rPr lang="de-DE" dirty="0"/>
              <a:t>Sie können einfache Zusammenhänge der Handlung und der Figuren beschreiben.</a:t>
            </a:r>
            <a:endParaRPr lang="sv-SE" dirty="0"/>
          </a:p>
          <a:p>
            <a:pPr lvl="0"/>
            <a:r>
              <a:rPr lang="de-DE" dirty="0"/>
              <a:t>Die Lernenden erweitern ihren Wortschatz zu den Themen Widerstand, Geschichte und Moral.</a:t>
            </a:r>
            <a:endParaRPr lang="sv-SE" dirty="0"/>
          </a:p>
          <a:p>
            <a:pPr lvl="0"/>
            <a:r>
              <a:rPr lang="de-DE" dirty="0"/>
              <a:t>Sie lernen, Text und Bild miteinander zu verbinden und interpretieren einfache Bild-Text-Beziehungen.</a:t>
            </a:r>
            <a:endParaRPr lang="sv-SE" dirty="0"/>
          </a:p>
          <a:p>
            <a:pPr lvl="0"/>
            <a:r>
              <a:rPr lang="de-DE" dirty="0"/>
              <a:t>Förderung der Lesekompetenz und Sprechfähigkeit in Alltagssprache.</a:t>
            </a: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35245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A88438B6-0DD9-3BC3-0120-BAF18B019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Worum</a:t>
            </a:r>
            <a:r>
              <a:rPr lang="sv-SE" dirty="0"/>
              <a:t> </a:t>
            </a:r>
            <a:r>
              <a:rPr lang="sv-SE" dirty="0" err="1"/>
              <a:t>geht</a:t>
            </a:r>
            <a:r>
              <a:rPr lang="sv-SE" dirty="0"/>
              <a:t> </a:t>
            </a:r>
            <a:r>
              <a:rPr lang="sv-SE" dirty="0" err="1"/>
              <a:t>es</a:t>
            </a:r>
            <a:r>
              <a:rPr lang="sv-SE" dirty="0"/>
              <a:t>?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B6D3DFD-62BC-A9FC-5FBA-3EF27FEAD9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Einführung in das Genre „</a:t>
            </a:r>
            <a:r>
              <a:rPr lang="de-DE" dirty="0" err="1"/>
              <a:t>Graphic</a:t>
            </a:r>
            <a:r>
              <a:rPr lang="de-DE" dirty="0"/>
              <a:t> </a:t>
            </a:r>
            <a:r>
              <a:rPr lang="de-DE" dirty="0" err="1"/>
              <a:t>Novel</a:t>
            </a:r>
            <a:r>
              <a:rPr lang="de-DE" dirty="0"/>
              <a:t>“: Was ist das? </a:t>
            </a:r>
            <a:r>
              <a:rPr lang="sv-SE" dirty="0" err="1"/>
              <a:t>Merkmale</a:t>
            </a:r>
            <a:r>
              <a:rPr lang="sv-SE" dirty="0"/>
              <a:t> (Text + Bild).</a:t>
            </a:r>
          </a:p>
          <a:p>
            <a:pPr lvl="0"/>
            <a:r>
              <a:rPr lang="de-DE" dirty="0"/>
              <a:t>Biographische und historische Hintergründe zu Sophie Scholl und der Weißen Rose.</a:t>
            </a:r>
            <a:endParaRPr lang="sv-SE" dirty="0"/>
          </a:p>
          <a:p>
            <a:pPr lvl="0"/>
            <a:r>
              <a:rPr lang="de-DE" dirty="0"/>
              <a:t>Lesen und verstehen ausgewählter Kapitel/Abschnitte der </a:t>
            </a:r>
            <a:r>
              <a:rPr lang="de-DE" dirty="0" err="1"/>
              <a:t>Graphic</a:t>
            </a:r>
            <a:r>
              <a:rPr lang="de-DE" dirty="0"/>
              <a:t> </a:t>
            </a:r>
            <a:r>
              <a:rPr lang="de-DE" dirty="0" err="1"/>
              <a:t>Novel</a:t>
            </a:r>
            <a:r>
              <a:rPr lang="de-DE" dirty="0"/>
              <a:t>.</a:t>
            </a:r>
            <a:endParaRPr lang="sv-SE" dirty="0"/>
          </a:p>
          <a:p>
            <a:pPr lvl="0"/>
            <a:r>
              <a:rPr lang="de-DE" dirty="0"/>
              <a:t>Reflexion über Mut, Widerstand und persönliche Verantwortung.</a:t>
            </a:r>
            <a:endParaRPr lang="sv-SE" dirty="0"/>
          </a:p>
          <a:p>
            <a:pPr lvl="0"/>
            <a:r>
              <a:rPr lang="de-DE" dirty="0"/>
              <a:t>Vergleich von Text und Bild: Wie unterstützen sich beide Medien?</a:t>
            </a: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476557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53C0B2B-ACB1-BCDF-2C0E-676B6850C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5737859" cy="1097280"/>
          </a:xfrm>
        </p:spPr>
        <p:txBody>
          <a:bodyPr>
            <a:normAutofit/>
          </a:bodyPr>
          <a:lstStyle/>
          <a:p>
            <a:r>
              <a:rPr lang="sv-SE" dirty="0" err="1"/>
              <a:t>Evaluation</a:t>
            </a:r>
            <a:endParaRPr lang="sv-SE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53FE100-D0AB-4AE2-824B-60CFA31EC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099B91E-E1FC-4BD1-A374-BFC111C19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633236"/>
            <a:ext cx="5737860" cy="3666980"/>
          </a:xfrm>
        </p:spPr>
        <p:txBody>
          <a:bodyPr>
            <a:normAutofit/>
          </a:bodyPr>
          <a:lstStyle/>
          <a:p>
            <a:r>
              <a:rPr lang="sv-SE" dirty="0" err="1"/>
              <a:t>Schriftliche</a:t>
            </a:r>
            <a:r>
              <a:rPr lang="sv-SE" dirty="0"/>
              <a:t> </a:t>
            </a:r>
            <a:r>
              <a:rPr lang="sv-SE" dirty="0" err="1"/>
              <a:t>prüfung</a:t>
            </a:r>
            <a:r>
              <a:rPr lang="sv-SE" dirty="0"/>
              <a:t> </a:t>
            </a:r>
          </a:p>
          <a:p>
            <a:r>
              <a:rPr lang="sv-SE" dirty="0" err="1"/>
              <a:t>Tagebuch</a:t>
            </a:r>
            <a:r>
              <a:rPr lang="sv-SE" dirty="0"/>
              <a:t> </a:t>
            </a:r>
            <a:r>
              <a:rPr lang="sv-SE" dirty="0" err="1"/>
              <a:t>schreiben</a:t>
            </a:r>
            <a:endParaRPr lang="sv-SE" dirty="0"/>
          </a:p>
        </p:txBody>
      </p:sp>
      <p:pic>
        <p:nvPicPr>
          <p:cNvPr id="5" name="Bildobjekt 4" descr="En bild som visar skiss, rita, möbler, illustration&#10;&#10;AI-genererat innehåll kan vara felaktigt.">
            <a:extLst>
              <a:ext uri="{FF2B5EF4-FFF2-40B4-BE49-F238E27FC236}">
                <a16:creationId xmlns:a16="http://schemas.microsoft.com/office/drawing/2014/main" id="{CA0E162A-65C6-5600-92AA-43E6FCF39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55179" y="2129504"/>
            <a:ext cx="4375829" cy="4170712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00D899CF-CAC0-F0A4-DBB7-38A2C81A2C4D}"/>
              </a:ext>
            </a:extLst>
          </p:cNvPr>
          <p:cNvSpPr txBox="1"/>
          <p:nvPr/>
        </p:nvSpPr>
        <p:spPr>
          <a:xfrm>
            <a:off x="8969089" y="6100161"/>
            <a:ext cx="2561919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://www.iktskafferiet.se/2010/05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527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31F4644-CFD3-D0B9-D5CD-B79B2B519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Ablaufplan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7CF90D4-D09F-7796-2891-D932559962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Erste</a:t>
            </a:r>
            <a:r>
              <a:rPr lang="sv-SE" dirty="0"/>
              <a:t> </a:t>
            </a:r>
            <a:r>
              <a:rPr lang="sv-SE" dirty="0" err="1"/>
              <a:t>Stunde</a:t>
            </a:r>
            <a:r>
              <a:rPr lang="sv-SE" dirty="0"/>
              <a:t>: </a:t>
            </a:r>
            <a:r>
              <a:rPr lang="de-DE" dirty="0"/>
              <a:t>Einführung in </a:t>
            </a:r>
            <a:r>
              <a:rPr lang="de-DE" dirty="0" err="1"/>
              <a:t>Graphic</a:t>
            </a:r>
            <a:r>
              <a:rPr lang="de-DE" dirty="0"/>
              <a:t> </a:t>
            </a:r>
            <a:r>
              <a:rPr lang="de-DE" dirty="0" err="1"/>
              <a:t>Novels</a:t>
            </a:r>
            <a:r>
              <a:rPr lang="de-DE" dirty="0"/>
              <a:t>, Beispielseiten zeigen, Vokabeln zum Thema vorstellen.</a:t>
            </a:r>
          </a:p>
          <a:p>
            <a:r>
              <a:rPr lang="de-DE" dirty="0"/>
              <a:t>Zweite Stunde: Hintergrund zu Sophie Scholl und der Weißen Rose (einfacher Text + Bildmaterial)</a:t>
            </a:r>
          </a:p>
          <a:p>
            <a:r>
              <a:rPr lang="de-DE" dirty="0"/>
              <a:t>Dritte Stunde: Gemeinsames Lesen eines Kapitels, Verständnisfragen 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879198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D0C68F1-E82B-39F1-A1B3-2537DE07F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5737859" cy="1097280"/>
          </a:xfrm>
        </p:spPr>
        <p:txBody>
          <a:bodyPr>
            <a:normAutofit/>
          </a:bodyPr>
          <a:lstStyle/>
          <a:p>
            <a:r>
              <a:rPr lang="sv-SE" dirty="0" err="1"/>
              <a:t>Ablaufplan</a:t>
            </a:r>
            <a:endParaRPr lang="sv-SE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3FE100-D0AB-4AE2-824B-60CFA31EC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CFC505F-2E47-C36F-6107-C05682882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633236"/>
            <a:ext cx="5737860" cy="3666980"/>
          </a:xfrm>
        </p:spPr>
        <p:txBody>
          <a:bodyPr>
            <a:normAutofit/>
          </a:bodyPr>
          <a:lstStyle/>
          <a:p>
            <a:r>
              <a:rPr lang="sv-SE" dirty="0" err="1"/>
              <a:t>Vierte</a:t>
            </a:r>
            <a:r>
              <a:rPr lang="sv-SE" dirty="0"/>
              <a:t> </a:t>
            </a:r>
            <a:r>
              <a:rPr lang="sv-SE" dirty="0" err="1"/>
              <a:t>Stunde</a:t>
            </a:r>
            <a:r>
              <a:rPr lang="sv-SE" dirty="0"/>
              <a:t>: </a:t>
            </a:r>
            <a:r>
              <a:rPr lang="de-DE" dirty="0"/>
              <a:t>Bild-Text-Analyse in Gruppen: Wie zeigt das Bild Gefühle oder Handlung?</a:t>
            </a:r>
          </a:p>
          <a:p>
            <a:r>
              <a:rPr lang="de-DE" dirty="0"/>
              <a:t>Fünfte Stunde: Sophies Tagebuch, </a:t>
            </a:r>
            <a:r>
              <a:rPr lang="sv-SE" dirty="0" err="1"/>
              <a:t>Schreibkompetenz</a:t>
            </a:r>
            <a:r>
              <a:rPr lang="sv-SE" dirty="0"/>
              <a:t> </a:t>
            </a:r>
            <a:r>
              <a:rPr lang="sv-SE" dirty="0" err="1"/>
              <a:t>fördern</a:t>
            </a:r>
            <a:endParaRPr lang="sv-SE" dirty="0"/>
          </a:p>
          <a:p>
            <a:r>
              <a:rPr lang="sv-SE" dirty="0" err="1"/>
              <a:t>Sechste</a:t>
            </a:r>
            <a:r>
              <a:rPr lang="sv-SE" dirty="0"/>
              <a:t> </a:t>
            </a:r>
            <a:r>
              <a:rPr lang="sv-SE" dirty="0" err="1"/>
              <a:t>Stunde</a:t>
            </a:r>
            <a:r>
              <a:rPr lang="sv-SE" dirty="0"/>
              <a:t>: </a:t>
            </a:r>
            <a:r>
              <a:rPr lang="sv-SE" dirty="0" err="1"/>
              <a:t>Schriftliche</a:t>
            </a:r>
            <a:r>
              <a:rPr lang="sv-SE" dirty="0"/>
              <a:t> </a:t>
            </a:r>
            <a:r>
              <a:rPr lang="sv-SE" dirty="0" err="1"/>
              <a:t>Prüfung</a:t>
            </a:r>
            <a:r>
              <a:rPr lang="sv-SE" dirty="0"/>
              <a:t> </a:t>
            </a:r>
            <a:r>
              <a:rPr lang="sv-SE" dirty="0" err="1"/>
              <a:t>Digiexam</a:t>
            </a:r>
            <a:endParaRPr lang="sv-SE" dirty="0"/>
          </a:p>
          <a:p>
            <a:pPr marL="0" indent="0">
              <a:buNone/>
            </a:pPr>
            <a:endParaRPr lang="sv-SE" dirty="0"/>
          </a:p>
        </p:txBody>
      </p:sp>
      <p:pic>
        <p:nvPicPr>
          <p:cNvPr id="5" name="Bildobjekt 4" descr="En bild som visar bok, kontorsvaror, kontorsmaterial, anteckningsbok&#10;&#10;AI-genererat innehåll kan vara felaktigt.">
            <a:extLst>
              <a:ext uri="{FF2B5EF4-FFF2-40B4-BE49-F238E27FC236}">
                <a16:creationId xmlns:a16="http://schemas.microsoft.com/office/drawing/2014/main" id="{57EA1417-79AF-AF86-06FE-CDD0FF07B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55179" y="3379350"/>
            <a:ext cx="4375829" cy="292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146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18E06E4-607B-144B-382B-AD3D06B1EE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3232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19F9BF86-FE94-4517-B97D-026C7515E5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2BB1DCA-ACF5-0C77-6DBA-C18D0FA03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7528" y="1032764"/>
            <a:ext cx="4308672" cy="32240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800" b="1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Wer war Sophie Scholl?</a:t>
            </a:r>
          </a:p>
        </p:txBody>
      </p:sp>
      <p:pic>
        <p:nvPicPr>
          <p:cNvPr id="5" name="Platshållare för innehåll 4" descr="En bild som visar Människoansikte, svart och vit, person, klädsel&#10;&#10;AI-genererat innehåll kan vara felaktigt.">
            <a:extLst>
              <a:ext uri="{FF2B5EF4-FFF2-40B4-BE49-F238E27FC236}">
                <a16:creationId xmlns:a16="http://schemas.microsoft.com/office/drawing/2014/main" id="{539A4708-4BCA-6B2F-BF78-5B3F3887D1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r="1" b="1056"/>
          <a:stretch>
            <a:fillRect/>
          </a:stretch>
        </p:blipFill>
        <p:spPr>
          <a:xfrm>
            <a:off x="20" y="10"/>
            <a:ext cx="6931132" cy="685799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CA391F1-4B2C-521B-F6A5-52C74B3034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75848" y="4711579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ruta 5">
            <a:extLst>
              <a:ext uri="{FF2B5EF4-FFF2-40B4-BE49-F238E27FC236}">
                <a16:creationId xmlns:a16="http://schemas.microsoft.com/office/drawing/2014/main" id="{8AEADA81-8B76-3D9D-7433-6F603AD45864}"/>
              </a:ext>
            </a:extLst>
          </p:cNvPr>
          <p:cNvSpPr txBox="1"/>
          <p:nvPr/>
        </p:nvSpPr>
        <p:spPr>
          <a:xfrm>
            <a:off x="4213741" y="6657945"/>
            <a:ext cx="2717411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flickr.com/photos/unarmedcivilian/685790720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826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4CAA32-F237-419C-A2DD-43C28D920D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99795B5-AF85-6054-9B07-DBEF859CE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371600"/>
            <a:ext cx="5852160" cy="1097280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sv-SE" sz="3400" err="1"/>
              <a:t>Graphic</a:t>
            </a:r>
            <a:r>
              <a:rPr lang="sv-SE" sz="3400"/>
              <a:t> </a:t>
            </a:r>
            <a:r>
              <a:rPr lang="sv-SE" sz="3400" err="1"/>
              <a:t>Novel-Was</a:t>
            </a:r>
            <a:r>
              <a:rPr lang="sv-SE" sz="3400"/>
              <a:t> </a:t>
            </a:r>
            <a:r>
              <a:rPr lang="sv-SE" sz="3400" err="1"/>
              <a:t>ist</a:t>
            </a:r>
            <a:r>
              <a:rPr lang="sv-SE" sz="3400"/>
              <a:t> </a:t>
            </a:r>
            <a:r>
              <a:rPr lang="sv-SE" sz="3400" err="1"/>
              <a:t>das</a:t>
            </a:r>
            <a:r>
              <a:rPr lang="sv-SE" sz="3400"/>
              <a:t>?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53FE100-D0AB-4AE2-824B-60CFA31EC6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16281" y="1031001"/>
            <a:ext cx="978862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1">
            <a:extLst>
              <a:ext uri="{FF2B5EF4-FFF2-40B4-BE49-F238E27FC236}">
                <a16:creationId xmlns:a16="http://schemas.microsoft.com/office/drawing/2014/main" id="{ABF0344A-553F-C972-D50A-0574EFA0481C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640080" y="2633236"/>
            <a:ext cx="5852160" cy="366468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Was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ist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eine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Graphic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Novel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?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Wodurch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unterscheidet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sich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eine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Graphic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Novel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von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einem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normalen Roman?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Warum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nutzen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Graphic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Novels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Bilder,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um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 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Geschichten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zu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 </a:t>
            </a:r>
            <a:r>
              <a:rPr kumimoji="0" lang="sv-SE" altLang="sv-SE" b="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</a:rPr>
              <a:t>erzählen</a:t>
            </a:r>
            <a:r>
              <a:rPr kumimoji="0" lang="sv-SE" altLang="sv-SE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?</a:t>
            </a:r>
          </a:p>
        </p:txBody>
      </p:sp>
      <p:pic>
        <p:nvPicPr>
          <p:cNvPr id="6" name="Picture 5" descr="Närbild av öppen bok mot suddig bakgrund med bokhylla">
            <a:extLst>
              <a:ext uri="{FF2B5EF4-FFF2-40B4-BE49-F238E27FC236}">
                <a16:creationId xmlns:a16="http://schemas.microsoft.com/office/drawing/2014/main" id="{9D180A0A-579B-4B3E-A4A6-6A52B287CD2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136" r="19693" b="-1"/>
          <a:stretch>
            <a:fillRect/>
          </a:stretch>
        </p:blipFill>
        <p:spPr>
          <a:xfrm>
            <a:off x="7345680" y="10"/>
            <a:ext cx="484632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0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63F27BC-7079-4FF7-8F7C-ABC82FA3C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7835EB1-A7BA-6AE3-DE8F-6BCD5BF15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2253" y="914400"/>
            <a:ext cx="3675888" cy="4157931"/>
          </a:xfrm>
        </p:spPr>
        <p:txBody>
          <a:bodyPr anchor="t">
            <a:normAutofit/>
          </a:bodyPr>
          <a:lstStyle/>
          <a:p>
            <a:r>
              <a:rPr lang="sv-SE"/>
              <a:t>Tagebuch</a:t>
            </a:r>
            <a:r>
              <a:rPr lang="sv-SE" dirty="0"/>
              <a:t> </a:t>
            </a:r>
            <a:r>
              <a:rPr lang="sv-SE"/>
              <a:t>schreiben</a:t>
            </a:r>
            <a:endParaRPr lang="sv-SE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9B5F4E67-4DB9-8422-13E5-B36FD48EC4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72253" y="6272784"/>
            <a:ext cx="10847495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Rectangle 1">
            <a:extLst>
              <a:ext uri="{FF2B5EF4-FFF2-40B4-BE49-F238E27FC236}">
                <a16:creationId xmlns:a16="http://schemas.microsoft.com/office/drawing/2014/main" id="{88B4D556-7C88-F6D3-FA7F-544E98B456B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0895139"/>
              </p:ext>
            </p:extLst>
          </p:nvPr>
        </p:nvGraphicFramePr>
        <p:xfrm>
          <a:off x="5432612" y="914400"/>
          <a:ext cx="5375383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8359742"/>
      </p:ext>
    </p:extLst>
  </p:cSld>
  <p:clrMapOvr>
    <a:masterClrMapping/>
  </p:clrMapOvr>
</p:sld>
</file>

<file path=ppt/theme/theme1.xml><?xml version="1.0" encoding="utf-8"?>
<a:theme xmlns:a="http://schemas.openxmlformats.org/drawingml/2006/main" name="DashVTI">
  <a:themeElements>
    <a:clrScheme name="Custom 6">
      <a:dk1>
        <a:sysClr val="windowText" lastClr="000000"/>
      </a:dk1>
      <a:lt1>
        <a:sysClr val="window" lastClr="FFFFFF"/>
      </a:lt1>
      <a:dk2>
        <a:srgbClr val="0D1C3B"/>
      </a:dk2>
      <a:lt2>
        <a:srgbClr val="F5F2F9"/>
      </a:lt2>
      <a:accent1>
        <a:srgbClr val="1973EB"/>
      </a:accent1>
      <a:accent2>
        <a:srgbClr val="25C8A2"/>
      </a:accent2>
      <a:accent3>
        <a:srgbClr val="BF8ED1"/>
      </a:accent3>
      <a:accent4>
        <a:srgbClr val="FE733C"/>
      </a:accent4>
      <a:accent5>
        <a:srgbClr val="FE5A5A"/>
      </a:accent5>
      <a:accent6>
        <a:srgbClr val="1AC16E"/>
      </a:accent6>
      <a:hlink>
        <a:srgbClr val="1AC16E"/>
      </a:hlink>
      <a:folHlink>
        <a:srgbClr val="00B0F0"/>
      </a:folHlink>
    </a:clrScheme>
    <a:fontScheme name="grandview display">
      <a:majorFont>
        <a:latin typeface="Grandview Display"/>
        <a:ea typeface=""/>
        <a:cs typeface=""/>
      </a:majorFont>
      <a:minorFont>
        <a:latin typeface="Grandview Displ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shVTI" id="{0A75137F-CDEB-4E94-A788-9D255EBE1B91}" vid="{DE9A6A09-5855-45A3-8E99-4290ED24057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2717251761681439B8CC535AA645ECA" ma:contentTypeVersion="18" ma:contentTypeDescription="Ein neues Dokument erstellen." ma:contentTypeScope="" ma:versionID="36c181cc739f98a1b4a36377f0e9f523">
  <xsd:schema xmlns:xsd="http://www.w3.org/2001/XMLSchema" xmlns:xs="http://www.w3.org/2001/XMLSchema" xmlns:p="http://schemas.microsoft.com/office/2006/metadata/properties" xmlns:ns2="bce36f76-1425-44fc-8d95-2e2d1e5a31ca" xmlns:ns3="aa85bb9c-8b48-4336-8f45-17e136e33354" targetNamespace="http://schemas.microsoft.com/office/2006/metadata/properties" ma:root="true" ma:fieldsID="db05af6c7d07172c6b167a99ff080f37" ns2:_="" ns3:_="">
    <xsd:import namespace="bce36f76-1425-44fc-8d95-2e2d1e5a31ca"/>
    <xsd:import namespace="aa85bb9c-8b48-4336-8f45-17e136e3335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SchulbesucheneueMateriali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e36f76-1425-44fc-8d95-2e2d1e5a31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a98d083d-d29e-4d2c-90d9-9b78849702f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SchulbesucheneueMaterialien" ma:index="25" nillable="true" ma:displayName="Schulbesuche neue Materialien" ma:format="Dropdown" ma:internalName="SchulbesucheneueMaterialien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5bb9c-8b48-4336-8f45-17e136e3335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a18e2a50-c2a0-47a1-8e2c-d75418c4fa46}" ma:internalName="TaxCatchAll" ma:showField="CatchAllData" ma:web="aa85bb9c-8b48-4336-8f45-17e136e3335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e36f76-1425-44fc-8d95-2e2d1e5a31ca">
      <Terms xmlns="http://schemas.microsoft.com/office/infopath/2007/PartnerControls"/>
    </lcf76f155ced4ddcb4097134ff3c332f>
    <TaxCatchAll xmlns="aa85bb9c-8b48-4336-8f45-17e136e33354" xsi:nil="true"/>
    <SchulbesucheneueMaterialien xmlns="bce36f76-1425-44fc-8d95-2e2d1e5a31ca" xsi:nil="true"/>
  </documentManagement>
</p:properties>
</file>

<file path=customXml/itemProps1.xml><?xml version="1.0" encoding="utf-8"?>
<ds:datastoreItem xmlns:ds="http://schemas.openxmlformats.org/officeDocument/2006/customXml" ds:itemID="{58C40C75-418C-4D06-9A14-67B0CCCC158D}"/>
</file>

<file path=customXml/itemProps2.xml><?xml version="1.0" encoding="utf-8"?>
<ds:datastoreItem xmlns:ds="http://schemas.openxmlformats.org/officeDocument/2006/customXml" ds:itemID="{DD85C428-48D7-47A5-BDDC-4858C08ECF05}"/>
</file>

<file path=customXml/itemProps3.xml><?xml version="1.0" encoding="utf-8"?>
<ds:datastoreItem xmlns:ds="http://schemas.openxmlformats.org/officeDocument/2006/customXml" ds:itemID="{C3C5BBCB-5382-449F-9B56-6B1241F8B064}"/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337</Words>
  <Application>Microsoft Office PowerPoint</Application>
  <PresentationFormat>Bredbild</PresentationFormat>
  <Paragraphs>39</Paragraphs>
  <Slides>10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2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3" baseType="lpstr">
      <vt:lpstr>Arial</vt:lpstr>
      <vt:lpstr>Grandview Display</vt:lpstr>
      <vt:lpstr>DashVTI</vt:lpstr>
      <vt:lpstr>Graphic Novel im DaF-Unterricht</vt:lpstr>
      <vt:lpstr>Zielsetzung des Projekts</vt:lpstr>
      <vt:lpstr>Worum geht es?</vt:lpstr>
      <vt:lpstr>Evaluation</vt:lpstr>
      <vt:lpstr>Ablaufplan</vt:lpstr>
      <vt:lpstr>Ablaufplan</vt:lpstr>
      <vt:lpstr>Wer war Sophie Scholl?</vt:lpstr>
      <vt:lpstr>Graphic Novel-Was ist das?</vt:lpstr>
      <vt:lpstr>Tagebuch schreiben</vt:lpstr>
      <vt:lpstr>Einführung ins Thema Sophie Scholl</vt:lpstr>
    </vt:vector>
  </TitlesOfParts>
  <Company>Ljungby kommun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Dahl Jennie</dc:creator>
  <cp:lastModifiedBy>Dahl Jennie</cp:lastModifiedBy>
  <cp:revision>1</cp:revision>
  <dcterms:created xsi:type="dcterms:W3CDTF">2026-01-12T07:18:08Z</dcterms:created>
  <dcterms:modified xsi:type="dcterms:W3CDTF">2026-06-25T06:04:57Z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0x01010042717251761681439B8CC535AA645ECA</vt:lpwstr>
  </property>
</Properties>
</file>