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B8C972-257B-49D7-B2E7-F027D5820F07}" v="1" dt="2026-06-25T06:14:41.9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hl Jennie" userId="0da2825b-c4ad-4547-9761-db328dabe9bf" providerId="ADAL" clId="{BBAB33BE-E4A5-459D-880A-239ADBFA17EC}"/>
    <pc:docChg chg="modSld">
      <pc:chgData name="Dahl Jennie" userId="0da2825b-c4ad-4547-9761-db328dabe9bf" providerId="ADAL" clId="{BBAB33BE-E4A5-459D-880A-239ADBFA17EC}" dt="2026-01-12T10:46:07.516" v="5" actId="20577"/>
      <pc:docMkLst>
        <pc:docMk/>
      </pc:docMkLst>
      <pc:sldChg chg="modSp mod">
        <pc:chgData name="Dahl Jennie" userId="0da2825b-c4ad-4547-9761-db328dabe9bf" providerId="ADAL" clId="{BBAB33BE-E4A5-459D-880A-239ADBFA17EC}" dt="2026-01-12T10:46:07.516" v="5" actId="20577"/>
        <pc:sldMkLst>
          <pc:docMk/>
          <pc:sldMk cId="2099771897" sldId="262"/>
        </pc:sldMkLst>
      </pc:sldChg>
    </pc:docChg>
  </pc:docChgLst>
  <pc:docChgLst>
    <pc:chgData name="Dahl Jennie" userId="0da2825b-c4ad-4547-9761-db328dabe9bf" providerId="ADAL" clId="{BDB8C972-257B-49D7-B2E7-F027D5820F07}"/>
    <pc:docChg chg="custSel addSld modSld">
      <pc:chgData name="Dahl Jennie" userId="0da2825b-c4ad-4547-9761-db328dabe9bf" providerId="ADAL" clId="{BDB8C972-257B-49D7-B2E7-F027D5820F07}" dt="2026-06-25T06:28:57.207" v="941" actId="5793"/>
      <pc:docMkLst>
        <pc:docMk/>
      </pc:docMkLst>
      <pc:sldChg chg="modSp mod">
        <pc:chgData name="Dahl Jennie" userId="0da2825b-c4ad-4547-9761-db328dabe9bf" providerId="ADAL" clId="{BDB8C972-257B-49D7-B2E7-F027D5820F07}" dt="2026-06-25T06:26:16.155" v="829" actId="20577"/>
        <pc:sldMkLst>
          <pc:docMk/>
          <pc:sldMk cId="243236235" sldId="257"/>
        </pc:sldMkLst>
        <pc:spChg chg="mod">
          <ac:chgData name="Dahl Jennie" userId="0da2825b-c4ad-4547-9761-db328dabe9bf" providerId="ADAL" clId="{BDB8C972-257B-49D7-B2E7-F027D5820F07}" dt="2026-06-25T06:26:16.155" v="829" actId="20577"/>
          <ac:spMkLst>
            <pc:docMk/>
            <pc:sldMk cId="243236235" sldId="257"/>
            <ac:spMk id="3" creationId="{D5B40DD2-6ED9-99BD-D43E-1A0681B4D8D5}"/>
          </ac:spMkLst>
        </pc:spChg>
      </pc:sldChg>
      <pc:sldChg chg="modSp mod">
        <pc:chgData name="Dahl Jennie" userId="0da2825b-c4ad-4547-9761-db328dabe9bf" providerId="ADAL" clId="{BDB8C972-257B-49D7-B2E7-F027D5820F07}" dt="2026-06-25T06:27:11.508" v="873" actId="20577"/>
        <pc:sldMkLst>
          <pc:docMk/>
          <pc:sldMk cId="2160250359" sldId="258"/>
        </pc:sldMkLst>
        <pc:spChg chg="mod">
          <ac:chgData name="Dahl Jennie" userId="0da2825b-c4ad-4547-9761-db328dabe9bf" providerId="ADAL" clId="{BDB8C972-257B-49D7-B2E7-F027D5820F07}" dt="2026-06-25T06:27:11.508" v="873" actId="20577"/>
          <ac:spMkLst>
            <pc:docMk/>
            <pc:sldMk cId="2160250359" sldId="258"/>
            <ac:spMk id="3" creationId="{20CB6B96-B097-9274-03A5-B61BD80AC57C}"/>
          </ac:spMkLst>
        </pc:spChg>
      </pc:sldChg>
      <pc:sldChg chg="modSp mod">
        <pc:chgData name="Dahl Jennie" userId="0da2825b-c4ad-4547-9761-db328dabe9bf" providerId="ADAL" clId="{BDB8C972-257B-49D7-B2E7-F027D5820F07}" dt="2026-06-25T06:28:30.817" v="939" actId="20577"/>
        <pc:sldMkLst>
          <pc:docMk/>
          <pc:sldMk cId="2356656960" sldId="259"/>
        </pc:sldMkLst>
        <pc:spChg chg="mod">
          <ac:chgData name="Dahl Jennie" userId="0da2825b-c4ad-4547-9761-db328dabe9bf" providerId="ADAL" clId="{BDB8C972-257B-49D7-B2E7-F027D5820F07}" dt="2026-06-25T06:28:30.817" v="939" actId="20577"/>
          <ac:spMkLst>
            <pc:docMk/>
            <pc:sldMk cId="2356656960" sldId="259"/>
            <ac:spMk id="3" creationId="{F315F59B-65D8-12C6-B17F-A85717AE28D2}"/>
          </ac:spMkLst>
        </pc:spChg>
      </pc:sldChg>
      <pc:sldChg chg="modSp mod">
        <pc:chgData name="Dahl Jennie" userId="0da2825b-c4ad-4547-9761-db328dabe9bf" providerId="ADAL" clId="{BDB8C972-257B-49D7-B2E7-F027D5820F07}" dt="2026-06-25T06:28:57.207" v="941" actId="5793"/>
        <pc:sldMkLst>
          <pc:docMk/>
          <pc:sldMk cId="2638432949" sldId="260"/>
        </pc:sldMkLst>
        <pc:spChg chg="mod">
          <ac:chgData name="Dahl Jennie" userId="0da2825b-c4ad-4547-9761-db328dabe9bf" providerId="ADAL" clId="{BDB8C972-257B-49D7-B2E7-F027D5820F07}" dt="2026-06-25T06:28:57.207" v="941" actId="5793"/>
          <ac:spMkLst>
            <pc:docMk/>
            <pc:sldMk cId="2638432949" sldId="260"/>
            <ac:spMk id="3" creationId="{431B7B27-21C2-A51A-8902-AAD2DDBE78D9}"/>
          </ac:spMkLst>
        </pc:spChg>
      </pc:sldChg>
      <pc:sldChg chg="modSp mod">
        <pc:chgData name="Dahl Jennie" userId="0da2825b-c4ad-4547-9761-db328dabe9bf" providerId="ADAL" clId="{BDB8C972-257B-49D7-B2E7-F027D5820F07}" dt="2026-06-25T06:09:20.650" v="180" actId="20577"/>
        <pc:sldMkLst>
          <pc:docMk/>
          <pc:sldMk cId="1505143644" sldId="261"/>
        </pc:sldMkLst>
        <pc:spChg chg="mod">
          <ac:chgData name="Dahl Jennie" userId="0da2825b-c4ad-4547-9761-db328dabe9bf" providerId="ADAL" clId="{BDB8C972-257B-49D7-B2E7-F027D5820F07}" dt="2026-06-25T06:09:20.650" v="180" actId="20577"/>
          <ac:spMkLst>
            <pc:docMk/>
            <pc:sldMk cId="1505143644" sldId="261"/>
            <ac:spMk id="3" creationId="{BF84B0E9-9C2E-4BE0-1580-F645FB55F270}"/>
          </ac:spMkLst>
        </pc:spChg>
      </pc:sldChg>
      <pc:sldChg chg="modSp mod">
        <pc:chgData name="Dahl Jennie" userId="0da2825b-c4ad-4547-9761-db328dabe9bf" providerId="ADAL" clId="{BDB8C972-257B-49D7-B2E7-F027D5820F07}" dt="2026-06-25T06:09:44.998" v="211" actId="20577"/>
        <pc:sldMkLst>
          <pc:docMk/>
          <pc:sldMk cId="2099771897" sldId="262"/>
        </pc:sldMkLst>
        <pc:spChg chg="mod">
          <ac:chgData name="Dahl Jennie" userId="0da2825b-c4ad-4547-9761-db328dabe9bf" providerId="ADAL" clId="{BDB8C972-257B-49D7-B2E7-F027D5820F07}" dt="2026-06-25T06:09:44.998" v="211" actId="20577"/>
          <ac:spMkLst>
            <pc:docMk/>
            <pc:sldMk cId="2099771897" sldId="262"/>
            <ac:spMk id="3" creationId="{10544B4F-8100-9602-54B1-20251DD696D9}"/>
          </ac:spMkLst>
        </pc:spChg>
      </pc:sldChg>
      <pc:sldChg chg="modSp mod">
        <pc:chgData name="Dahl Jennie" userId="0da2825b-c4ad-4547-9761-db328dabe9bf" providerId="ADAL" clId="{BDB8C972-257B-49D7-B2E7-F027D5820F07}" dt="2026-06-25T06:13:06.767" v="327" actId="20577"/>
        <pc:sldMkLst>
          <pc:docMk/>
          <pc:sldMk cId="2272725936" sldId="263"/>
        </pc:sldMkLst>
        <pc:spChg chg="mod">
          <ac:chgData name="Dahl Jennie" userId="0da2825b-c4ad-4547-9761-db328dabe9bf" providerId="ADAL" clId="{BDB8C972-257B-49D7-B2E7-F027D5820F07}" dt="2026-06-25T06:13:06.767" v="327" actId="20577"/>
          <ac:spMkLst>
            <pc:docMk/>
            <pc:sldMk cId="2272725936" sldId="263"/>
            <ac:spMk id="3" creationId="{5BABA732-690C-FF6F-DDD3-918705178CAA}"/>
          </ac:spMkLst>
        </pc:spChg>
      </pc:sldChg>
      <pc:sldChg chg="addSp delSp modSp mod">
        <pc:chgData name="Dahl Jennie" userId="0da2825b-c4ad-4547-9761-db328dabe9bf" providerId="ADAL" clId="{BDB8C972-257B-49D7-B2E7-F027D5820F07}" dt="2026-06-25T06:14:48.548" v="332" actId="26606"/>
        <pc:sldMkLst>
          <pc:docMk/>
          <pc:sldMk cId="3439316546" sldId="264"/>
        </pc:sldMkLst>
        <pc:spChg chg="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" creationId="{F449E9FB-CC5E-5BC9-1533-8F9C8FD9FB5A}"/>
          </ac:spMkLst>
        </pc:spChg>
        <pc:spChg chg="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3" creationId="{5F97DB4D-FE4C-56DC-94BA-284932842685}"/>
          </ac:spMkLst>
        </pc:spChg>
        <pc:spChg chg="add 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7" creationId="{8EA3A7D6-7A4F-A483-1134-BBE781DB9547}"/>
          </ac:spMkLst>
        </pc:spChg>
        <pc:spChg chg="del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0" creationId="{0D05C9B4-B5C9-2D4D-23C9-CEE72646F923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5" creationId="{12609869-9E80-471B-A487-A53288E0E791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7" creationId="{7004738A-9D34-43E8-97D2-CA0EED4F8BE0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9" creationId="{B8B8D07F-F13E-443E-BA68-2D26672D76B9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1" creationId="{2813A4FA-24A5-41ED-A534-3807D1B2F344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3" creationId="{C3944F27-CA70-4E84-A51A-E6BF89558979}"/>
          </ac:spMkLst>
        </pc:spChg>
        <pc:picChg chg="del">
          <ac:chgData name="Dahl Jennie" userId="0da2825b-c4ad-4547-9761-db328dabe9bf" providerId="ADAL" clId="{BDB8C972-257B-49D7-B2E7-F027D5820F07}" dt="2026-06-25T06:13:16.963" v="328" actId="478"/>
          <ac:picMkLst>
            <pc:docMk/>
            <pc:sldMk cId="3439316546" sldId="264"/>
            <ac:picMk id="5" creationId="{2F803B31-81D7-A7E4-1FE8-E57DB3AD3ADB}"/>
          </ac:picMkLst>
        </pc:picChg>
        <pc:picChg chg="add mod">
          <ac:chgData name="Dahl Jennie" userId="0da2825b-c4ad-4547-9761-db328dabe9bf" providerId="ADAL" clId="{BDB8C972-257B-49D7-B2E7-F027D5820F07}" dt="2026-06-25T06:14:48.548" v="332" actId="26606"/>
          <ac:picMkLst>
            <pc:docMk/>
            <pc:sldMk cId="3439316546" sldId="264"/>
            <ac:picMk id="6" creationId="{DC185D11-7E93-2D96-C59D-6504B786FE57}"/>
          </ac:picMkLst>
        </pc:picChg>
      </pc:sldChg>
      <pc:sldChg chg="modSp new mod">
        <pc:chgData name="Dahl Jennie" userId="0da2825b-c4ad-4547-9761-db328dabe9bf" providerId="ADAL" clId="{BDB8C972-257B-49D7-B2E7-F027D5820F07}" dt="2026-06-25T06:25:08.589" v="828" actId="20577"/>
        <pc:sldMkLst>
          <pc:docMk/>
          <pc:sldMk cId="3969653494" sldId="265"/>
        </pc:sldMkLst>
        <pc:spChg chg="mod">
          <ac:chgData name="Dahl Jennie" userId="0da2825b-c4ad-4547-9761-db328dabe9bf" providerId="ADAL" clId="{BDB8C972-257B-49D7-B2E7-F027D5820F07}" dt="2026-06-25T06:16:11.106" v="360" actId="20577"/>
          <ac:spMkLst>
            <pc:docMk/>
            <pc:sldMk cId="3969653494" sldId="265"/>
            <ac:spMk id="2" creationId="{2F97D6F2-3D38-89D2-DF99-4DA256ABC457}"/>
          </ac:spMkLst>
        </pc:spChg>
        <pc:spChg chg="mod">
          <ac:chgData name="Dahl Jennie" userId="0da2825b-c4ad-4547-9761-db328dabe9bf" providerId="ADAL" clId="{BDB8C972-257B-49D7-B2E7-F027D5820F07}" dt="2026-06-25T06:25:08.589" v="828" actId="20577"/>
          <ac:spMkLst>
            <pc:docMk/>
            <pc:sldMk cId="3969653494" sldId="265"/>
            <ac:spMk id="3" creationId="{01000AAA-0954-ACC2-8D91-90EA56D029FC}"/>
          </ac:spMkLst>
        </pc:spChg>
      </pc:sldChg>
    </pc:docChg>
  </pc:docChgLst>
  <pc:docChgLst>
    <pc:chgData name="Dahl Jennie" userId="0da2825b-c4ad-4547-9761-db328dabe9bf" providerId="ADAL" clId="{335648B6-A89F-44A6-996E-6335872B4F07}"/>
    <pc:docChg chg="custSel addSld modSld">
      <pc:chgData name="Dahl Jennie" userId="0da2825b-c4ad-4547-9761-db328dabe9bf" providerId="ADAL" clId="{335648B6-A89F-44A6-996E-6335872B4F07}" dt="2025-10-29T07:04:31.738" v="782" actId="20577"/>
      <pc:docMkLst>
        <pc:docMk/>
      </pc:docMkLst>
      <pc:sldChg chg="modSp mod">
        <pc:chgData name="Dahl Jennie" userId="0da2825b-c4ad-4547-9761-db328dabe9bf" providerId="ADAL" clId="{335648B6-A89F-44A6-996E-6335872B4F07}" dt="2025-10-29T07:03:35.951" v="760" actId="20577"/>
        <pc:sldMkLst>
          <pc:docMk/>
          <pc:sldMk cId="2160250359" sldId="258"/>
        </pc:sldMkLst>
      </pc:sldChg>
      <pc:sldChg chg="addSp modSp new mod setBg">
        <pc:chgData name="Dahl Jennie" userId="0da2825b-c4ad-4547-9761-db328dabe9bf" providerId="ADAL" clId="{335648B6-A89F-44A6-996E-6335872B4F07}" dt="2025-10-28T14:22:53.267" v="422" actId="20577"/>
        <pc:sldMkLst>
          <pc:docMk/>
          <pc:sldMk cId="2638432949" sldId="260"/>
        </pc:sldMkLst>
      </pc:sldChg>
      <pc:sldChg chg="addSp modSp new mod setBg">
        <pc:chgData name="Dahl Jennie" userId="0da2825b-c4ad-4547-9761-db328dabe9bf" providerId="ADAL" clId="{335648B6-A89F-44A6-996E-6335872B4F07}" dt="2025-10-29T07:04:31.738" v="782" actId="20577"/>
        <pc:sldMkLst>
          <pc:docMk/>
          <pc:sldMk cId="1505143644" sldId="261"/>
        </pc:sldMkLst>
      </pc:sldChg>
      <pc:sldChg chg="addSp modSp new mod setBg">
        <pc:chgData name="Dahl Jennie" userId="0da2825b-c4ad-4547-9761-db328dabe9bf" providerId="ADAL" clId="{335648B6-A89F-44A6-996E-6335872B4F07}" dt="2025-10-28T14:20:54.118" v="381" actId="26606"/>
        <pc:sldMkLst>
          <pc:docMk/>
          <pc:sldMk cId="2099771897" sldId="262"/>
        </pc:sldMkLst>
      </pc:sldChg>
      <pc:sldChg chg="addSp modSp new mod setBg">
        <pc:chgData name="Dahl Jennie" userId="0da2825b-c4ad-4547-9761-db328dabe9bf" providerId="ADAL" clId="{335648B6-A89F-44A6-996E-6335872B4F07}" dt="2025-10-28T14:21:38.215" v="402" actId="26606"/>
        <pc:sldMkLst>
          <pc:docMk/>
          <pc:sldMk cId="2272725936" sldId="263"/>
        </pc:sldMkLst>
      </pc:sldChg>
      <pc:sldChg chg="addSp modSp new mod setBg">
        <pc:chgData name="Dahl Jennie" userId="0da2825b-c4ad-4547-9761-db328dabe9bf" providerId="ADAL" clId="{335648B6-A89F-44A6-996E-6335872B4F07}" dt="2025-10-29T06:56:37.827" v="755" actId="26606"/>
        <pc:sldMkLst>
          <pc:docMk/>
          <pc:sldMk cId="3439316546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5F9CEAB-B1F0-C84C-AF28-95B4FA632D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B77B8A1-3F43-2916-3DB0-D75EBF9C3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7EE2EE6-F508-DBCD-17E9-EAB3A82FA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C2A3120-0ED0-2255-E6FB-1456C083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731530B-978E-3E1E-43C8-F757CE61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0556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30D139B-11A3-B75E-024C-1C67716B5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514865F-9FED-8767-B385-1BB0CD70EF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5816798-DAF3-890C-DB0D-F9EF9C725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0F46838-CE82-76FE-B2CB-797A1277C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EFACAA0-F823-8EC9-9D3F-9256E9528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1747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717E90A4-6DD1-8234-569B-853B08912A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D3CB2021-B2A4-D3B8-CA4A-7078BD151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9C768AF-F867-0E01-117A-D8A69003A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8C9B4C6-994E-A761-7B2A-B29D0065F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75D238C-1DEF-0C80-75EA-1BA56EDA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5332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B04F92C-A150-5B87-591A-0A727CEC8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F32B6CE-FB71-5907-F624-41C1363DE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08370D4-9AE2-2D5A-81EF-C8C12A5A3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7803F8F-541E-05F2-68FB-36037A5E2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3D8EA8E-A251-B631-206F-EEC29E695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259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431CCF6-F48C-C8AC-FA6D-C782B3CF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A4F5DAF-FC54-6107-8FBD-3391CABB7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253C571-D061-DA5F-96A3-FBFF07A28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5B97E90-13EF-311A-57BF-E0D53C4EF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C9DA736-A8D6-C62E-0E01-A19298C3C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172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235E63C-3A5A-32CE-C730-65DA5DCA0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3660452-9918-9E65-B5ED-EA3070204C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F79C73C3-D883-2849-2CBA-97CD96391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32A43B6-1A4B-490D-6510-769036612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D18A354-7F0E-3013-0934-A4E2D006F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851B70A-AB70-DE66-7158-DC3FB4855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434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B1DFB37-E26B-4EEF-2CD0-A2292F18E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9F91DFC-A974-ED1E-EFA1-F664F3066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BA0FC02-6FD4-CE72-4DDF-C291D069E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A6EF2341-F750-2DE4-B45B-EE5CDD2B15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3E442CBF-E9A6-53E4-3BA6-DEE7FDD00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39F41AF2-35C5-5094-D487-133C43194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3B523250-4ED9-7F28-2B99-DDABC043F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B5F4291D-CF02-E728-F82C-E48B2CBDB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618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8B611B0-B1F5-23DD-2352-B35459BD1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67AD3F7-0CEC-9604-38DC-972F8410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10A20628-F9E5-9174-1AC8-DBD22E482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C42DDCBF-F4EC-172C-E68F-898D575F0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468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34DF6930-3BE8-50C2-FC16-C2DFE73B9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2D6A0ED-541F-6E64-EC01-C64649486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99E870EC-083B-0FD7-C827-A95AE1D0C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322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3A89B5-75A6-6FFB-7D55-ACC830C68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3263DD5-9506-3AED-A8EC-A3F1932AB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2943C3FB-F1C3-0E50-00E4-D21A3AC36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24B0F1C-AA89-17C0-A88A-E55B7A00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13976F7-9B15-DA08-3C07-5379FE579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C46996-790D-A750-76EE-58528C114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6770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A2F84E5-080F-53B8-A8F9-94B768EF3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5492F5FA-0BF4-4DCA-FDEF-3C932F6538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F114F71-3FF0-3EA2-A0BB-0F38CE766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9A043E0-6939-6740-94FC-A17729F03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24EB19A-F24A-ADB8-031F-CABC8219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671BF51-9467-70B2-E118-E2751F307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3521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60785CEB-E305-B8AC-9C4E-7B137562B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7764C00-F156-CAAF-7CB4-1494BAA37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7147AE0-E7AE-D1BB-04F0-4B55F6390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CD2C273-41D0-AA80-39FF-5F6838854F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483D22E-06FC-AD67-9A2B-5BE26567C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067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icscholar.blogspot.com/2015/0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/3.0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eriewikin.serieframjandet.se/index.php/Pratbubbl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17590-speech-bubble-pictur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eriewikin.serieframjandet.se/index.php/Mickelin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sv/kids-ungar-l%C3%A4sning-barn-l%C3%A4s-3314398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sv/search?q=gift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unarmedcivilian/6857907201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jeresenlahistoria.com/2014/06/la-rosa-blanca-sophia-scholl-1921-1943.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jeresenlahistoria.com/2014/06/la-rosa-blanca-sophia-scholl-1921-1943.html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ildobjekt 4" descr="En bild som visar text, tecknad serie, handskrift, serie&#10;&#10;AI-genererat innehåll kan vara felaktigt.">
            <a:extLst>
              <a:ext uri="{FF2B5EF4-FFF2-40B4-BE49-F238E27FC236}">
                <a16:creationId xmlns:a16="http://schemas.microsoft.com/office/drawing/2014/main" id="{F2CFC317-F254-676A-9745-23DC39EE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7592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6CF237E-59B6-5A4F-CC92-3A850BE8C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5402" y="743447"/>
            <a:ext cx="344576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sv-SE" sz="5200" dirty="0" err="1"/>
              <a:t>Graphic</a:t>
            </a:r>
            <a:r>
              <a:rPr lang="sv-SE" sz="5200" dirty="0"/>
              <a:t> </a:t>
            </a:r>
            <a:r>
              <a:rPr lang="sv-SE" sz="5200" dirty="0" err="1"/>
              <a:t>Novel</a:t>
            </a:r>
            <a:r>
              <a:rPr lang="sv-SE" sz="5200" dirty="0"/>
              <a:t> 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CEF6DCD-769D-CD31-14A1-189F75C27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5403" y="4629234"/>
            <a:ext cx="3445766" cy="1485319"/>
          </a:xfrm>
          <a:noFill/>
        </p:spPr>
        <p:txBody>
          <a:bodyPr>
            <a:normAutofit/>
          </a:bodyPr>
          <a:lstStyle/>
          <a:p>
            <a:pPr algn="l"/>
            <a:r>
              <a:rPr lang="sv-SE" dirty="0"/>
              <a:t>Vad är det?</a:t>
            </a:r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DEE2A9D9-5A96-4150-6598-8B217B888D49}"/>
              </a:ext>
            </a:extLst>
          </p:cNvPr>
          <p:cNvSpPr txBox="1"/>
          <p:nvPr/>
        </p:nvSpPr>
        <p:spPr>
          <a:xfrm>
            <a:off x="7298481" y="6657945"/>
            <a:ext cx="237116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rusticscholar.blogspot.com/2015/04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2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97D6F2-3D38-89D2-DF99-4DA256ABC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Referenser (fritt översatt)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1000AAA-0954-ACC2-8D91-90EA56D02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Kümmerling-Meibauer</a:t>
            </a:r>
            <a:r>
              <a:rPr lang="sv-SE" dirty="0"/>
              <a:t>, Bettina. 2012. </a:t>
            </a:r>
            <a:r>
              <a:rPr lang="sv-SE" i="1" dirty="0"/>
              <a:t>Kinder- </a:t>
            </a:r>
            <a:r>
              <a:rPr lang="sv-SE" i="1" dirty="0" err="1"/>
              <a:t>und</a:t>
            </a:r>
            <a:r>
              <a:rPr lang="sv-SE" i="1" dirty="0"/>
              <a:t> Jugendliteratur. Eine </a:t>
            </a:r>
            <a:r>
              <a:rPr lang="sv-SE" i="1" dirty="0" err="1"/>
              <a:t>Einführung</a:t>
            </a:r>
            <a:r>
              <a:rPr lang="sv-SE" i="1" dirty="0"/>
              <a:t>. </a:t>
            </a:r>
            <a:r>
              <a:rPr lang="sv-SE" dirty="0"/>
              <a:t>Darmstadt: WBG</a:t>
            </a:r>
          </a:p>
          <a:p>
            <a:r>
              <a:rPr lang="sv-SE" dirty="0"/>
              <a:t>Lange, Günter. 2021. </a:t>
            </a:r>
            <a:r>
              <a:rPr lang="sv-SE" i="1" dirty="0"/>
              <a:t>Kinder- </a:t>
            </a:r>
            <a:r>
              <a:rPr lang="sv-SE" i="1" dirty="0" err="1"/>
              <a:t>und</a:t>
            </a:r>
            <a:r>
              <a:rPr lang="sv-SE" i="1" dirty="0"/>
              <a:t> Jugendliteratur </a:t>
            </a:r>
            <a:r>
              <a:rPr lang="sv-SE" i="1" dirty="0" err="1"/>
              <a:t>der</a:t>
            </a:r>
            <a:r>
              <a:rPr lang="sv-SE" i="1" dirty="0"/>
              <a:t> </a:t>
            </a:r>
            <a:r>
              <a:rPr lang="sv-SE" i="1" dirty="0" err="1"/>
              <a:t>Gegenwart</a:t>
            </a:r>
            <a:r>
              <a:rPr lang="sv-SE" i="1" dirty="0"/>
              <a:t>. </a:t>
            </a:r>
            <a:r>
              <a:rPr lang="sv-SE" dirty="0" err="1"/>
              <a:t>Baltmannsweiler</a:t>
            </a:r>
            <a:r>
              <a:rPr lang="sv-SE" dirty="0"/>
              <a:t>: Schneider </a:t>
            </a:r>
            <a:r>
              <a:rPr lang="sv-SE" dirty="0" err="1"/>
              <a:t>Verlag</a:t>
            </a:r>
            <a:r>
              <a:rPr lang="sv-SE" dirty="0"/>
              <a:t> </a:t>
            </a:r>
            <a:r>
              <a:rPr lang="sv-SE" dirty="0" err="1"/>
              <a:t>Hohengehren</a:t>
            </a:r>
            <a:r>
              <a:rPr lang="sv-SE" dirty="0"/>
              <a:t>.</a:t>
            </a:r>
          </a:p>
          <a:p>
            <a:r>
              <a:rPr lang="sv-SE" dirty="0"/>
              <a:t>O´Sullivan, </a:t>
            </a:r>
            <a:r>
              <a:rPr lang="sv-SE" dirty="0" err="1"/>
              <a:t>Emer</a:t>
            </a:r>
            <a:r>
              <a:rPr lang="sv-SE" dirty="0"/>
              <a:t>; </a:t>
            </a:r>
            <a:r>
              <a:rPr lang="sv-SE" dirty="0" err="1"/>
              <a:t>Räsler</a:t>
            </a:r>
            <a:r>
              <a:rPr lang="sv-SE" dirty="0"/>
              <a:t>, Dietmar. </a:t>
            </a:r>
            <a:r>
              <a:rPr lang="sv-SE" i="1" dirty="0"/>
              <a:t>Kinder- </a:t>
            </a:r>
            <a:r>
              <a:rPr lang="sv-SE" i="1" dirty="0" err="1"/>
              <a:t>und</a:t>
            </a:r>
            <a:r>
              <a:rPr lang="sv-SE" i="1" dirty="0"/>
              <a:t> Jugendliteratur </a:t>
            </a:r>
            <a:r>
              <a:rPr lang="sv-SE" i="1" dirty="0" err="1"/>
              <a:t>im</a:t>
            </a:r>
            <a:r>
              <a:rPr lang="sv-SE" i="1" dirty="0"/>
              <a:t> </a:t>
            </a:r>
            <a:r>
              <a:rPr lang="sv-SE" i="1" dirty="0" err="1"/>
              <a:t>Fremdsprachenunterricht.</a:t>
            </a:r>
            <a:r>
              <a:rPr lang="sv-SE" dirty="0" err="1"/>
              <a:t>Tübingen</a:t>
            </a:r>
            <a:r>
              <a:rPr lang="sv-SE" dirty="0"/>
              <a:t>: </a:t>
            </a:r>
            <a:r>
              <a:rPr lang="sv-SE" dirty="0" err="1"/>
              <a:t>Stauffenburg</a:t>
            </a:r>
            <a:r>
              <a:rPr lang="sv-SE" dirty="0"/>
              <a:t> </a:t>
            </a:r>
            <a:r>
              <a:rPr lang="sv-SE" dirty="0" err="1"/>
              <a:t>Verlag</a:t>
            </a:r>
            <a:r>
              <a:rPr lang="sv-SE" dirty="0"/>
              <a:t> Brigitte Narr GmbH.</a:t>
            </a:r>
          </a:p>
          <a:p>
            <a:r>
              <a:rPr lang="sv-SE" dirty="0"/>
              <a:t>Van </a:t>
            </a:r>
            <a:r>
              <a:rPr lang="sv-SE" dirty="0" err="1"/>
              <a:t>der</a:t>
            </a:r>
            <a:r>
              <a:rPr lang="sv-SE" dirty="0"/>
              <a:t> </a:t>
            </a:r>
            <a:r>
              <a:rPr lang="sv-SE" dirty="0" err="1"/>
              <a:t>Knaap</a:t>
            </a:r>
            <a:r>
              <a:rPr lang="sv-SE" dirty="0"/>
              <a:t>, </a:t>
            </a:r>
            <a:r>
              <a:rPr lang="sv-SE" dirty="0" err="1"/>
              <a:t>Ewout</a:t>
            </a:r>
            <a:r>
              <a:rPr lang="sv-SE" dirty="0"/>
              <a:t>. 2023</a:t>
            </a:r>
            <a:r>
              <a:rPr lang="sv-SE" i="1" dirty="0"/>
              <a:t>. Literaturdidaktik </a:t>
            </a:r>
            <a:r>
              <a:rPr lang="sv-SE" i="1" dirty="0" err="1"/>
              <a:t>im</a:t>
            </a:r>
            <a:r>
              <a:rPr lang="sv-SE" i="1" dirty="0"/>
              <a:t> </a:t>
            </a:r>
            <a:r>
              <a:rPr lang="sv-SE" i="1" dirty="0" err="1"/>
              <a:t>Sprachenunterricht</a:t>
            </a:r>
            <a:r>
              <a:rPr lang="sv-SE" i="1" dirty="0"/>
              <a:t>.</a:t>
            </a:r>
            <a:r>
              <a:rPr lang="sv-SE" dirty="0"/>
              <a:t> Bielefeld: WBV Media GmbH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6965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4D13301-B66F-9871-CA50-6A44BBC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Vad är det?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5B40DD2-6ED9-99BD-D43E-1A0681B4D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dirty="0"/>
              <a:t>En </a:t>
            </a:r>
            <a:r>
              <a:rPr lang="sv-SE" sz="2200" b="1" dirty="0" err="1"/>
              <a:t>graphic</a:t>
            </a:r>
            <a:r>
              <a:rPr lang="sv-SE" sz="2200" b="1" dirty="0"/>
              <a:t> </a:t>
            </a:r>
            <a:r>
              <a:rPr lang="sv-SE" sz="2200" b="1" dirty="0" err="1"/>
              <a:t>novel</a:t>
            </a:r>
            <a:r>
              <a:rPr lang="sv-SE" sz="2200" dirty="0"/>
              <a:t> (på svenska ofta kallad </a:t>
            </a:r>
            <a:r>
              <a:rPr lang="sv-SE" sz="2200" i="1" dirty="0"/>
              <a:t>grafisk roman</a:t>
            </a:r>
            <a:r>
              <a:rPr lang="sv-SE" sz="2200" dirty="0"/>
              <a:t>) är en </a:t>
            </a:r>
            <a:r>
              <a:rPr lang="sv-SE" sz="2200" b="1" dirty="0"/>
              <a:t>berättelse som berättas med både text och bilder</a:t>
            </a:r>
            <a:r>
              <a:rPr lang="sv-SE" sz="2200" dirty="0"/>
              <a:t> ungefär som en serietidning – men den är </a:t>
            </a:r>
            <a:r>
              <a:rPr lang="sv-SE" sz="2200" b="1" dirty="0"/>
              <a:t>längre, mer sammanhängande och ofta mer som en bok</a:t>
            </a:r>
            <a:r>
              <a:rPr lang="sv-SE" sz="2200" dirty="0"/>
              <a:t>.</a:t>
            </a:r>
          </a:p>
        </p:txBody>
      </p:sp>
      <p:pic>
        <p:nvPicPr>
          <p:cNvPr id="5" name="Bildobjekt 4" descr="En bild som visar Tecknade serier, illustration, tecknad serie, serie&#10;&#10;AI-genererat innehåll kan vara felaktigt.">
            <a:extLst>
              <a:ext uri="{FF2B5EF4-FFF2-40B4-BE49-F238E27FC236}">
                <a16:creationId xmlns:a16="http://schemas.microsoft.com/office/drawing/2014/main" id="{B9A9DD89-4F0D-6495-6DBF-412B2E530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498582"/>
            <a:ext cx="5458968" cy="3860836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1887B3C3-2611-D2A8-9981-83B26C9C4764}"/>
              </a:ext>
            </a:extLst>
          </p:cNvPr>
          <p:cNvSpPr txBox="1"/>
          <p:nvPr/>
        </p:nvSpPr>
        <p:spPr>
          <a:xfrm>
            <a:off x="9052201" y="5159363"/>
            <a:ext cx="250581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seriewikin.serieframjandet.se/index.php/Pratbubbl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36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EB2B4CE-ABC7-814C-5944-2C5454EE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000"/>
              <a:t>Några typiska drag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0CB6B96-B097-9274-03A5-B61BD80AC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 lnSpcReduction="10000"/>
          </a:bodyPr>
          <a:lstStyle/>
          <a:p>
            <a:r>
              <a:rPr lang="sv-SE" sz="2200" b="1" dirty="0" err="1"/>
              <a:t>Graphic</a:t>
            </a:r>
            <a:r>
              <a:rPr lang="sv-SE" sz="2200" b="1" dirty="0"/>
              <a:t> </a:t>
            </a:r>
            <a:r>
              <a:rPr lang="sv-SE" sz="2200" b="1" dirty="0" err="1"/>
              <a:t>Novels</a:t>
            </a:r>
            <a:r>
              <a:rPr lang="sv-SE" sz="2200" b="1" dirty="0"/>
              <a:t> är som romaner i serieform.</a:t>
            </a:r>
            <a:r>
              <a:rPr lang="sv-SE" sz="2200" dirty="0"/>
              <a:t> De har ofta ett mer komplext innehåll.</a:t>
            </a:r>
          </a:p>
          <a:p>
            <a:r>
              <a:rPr lang="sv-SE" sz="2200" b="1" dirty="0"/>
              <a:t>De använder serierutor, pratbubblor och bilder</a:t>
            </a:r>
            <a:r>
              <a:rPr lang="sv-SE" sz="2200" dirty="0"/>
              <a:t> för att visa handlingen precis som i serietidningar.</a:t>
            </a:r>
          </a:p>
          <a:p>
            <a:r>
              <a:rPr lang="sv-SE" sz="2200" b="1" dirty="0" err="1"/>
              <a:t>Graphic</a:t>
            </a:r>
            <a:r>
              <a:rPr lang="sv-SE" sz="2200" b="1" dirty="0"/>
              <a:t> </a:t>
            </a:r>
            <a:r>
              <a:rPr lang="sv-SE" sz="2200" b="1" dirty="0" err="1"/>
              <a:t>Novels</a:t>
            </a:r>
            <a:r>
              <a:rPr lang="sv-SE" sz="2200" b="1" dirty="0"/>
              <a:t> kan främja historisk och interkulturell förståelse och vara användbara i språkundervisning.</a:t>
            </a:r>
          </a:p>
        </p:txBody>
      </p:sp>
      <p:pic>
        <p:nvPicPr>
          <p:cNvPr id="5" name="Bildobjekt 4" descr="En bild som visar svart, mörker&#10;&#10;AI-genererat innehåll kan vara felaktigt.">
            <a:extLst>
              <a:ext uri="{FF2B5EF4-FFF2-40B4-BE49-F238E27FC236}">
                <a16:creationId xmlns:a16="http://schemas.microsoft.com/office/drawing/2014/main" id="{A04E3BAB-8728-5A35-CA7A-4EBEFFBD5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50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B58ACC0-BEB2-BEFF-FF04-3623439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Fler typiska drag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315F59B-65D8-12C6-B17F-A85717AE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b="1" dirty="0"/>
              <a:t>Bilderna är lika viktiga som texten</a:t>
            </a:r>
            <a:r>
              <a:rPr lang="sv-SE" sz="2200" dirty="0"/>
              <a:t> för att förstå berättelsen eller innehållet.</a:t>
            </a:r>
          </a:p>
          <a:p>
            <a:r>
              <a:rPr lang="sv-SE" sz="2200" b="1" dirty="0"/>
              <a:t>Teman kan vara väldigt olika</a:t>
            </a:r>
            <a:r>
              <a:rPr lang="sv-SE" sz="2200" dirty="0"/>
              <a:t> – allt  i från superhjältar, vardagsliv, historiska händelser eller självbiografiskt innehåll.</a:t>
            </a:r>
          </a:p>
          <a:p>
            <a:endParaRPr lang="sv-SE" sz="2200" dirty="0"/>
          </a:p>
          <a:p>
            <a:pPr marL="0" indent="0">
              <a:buNone/>
            </a:pPr>
            <a:endParaRPr lang="sv-SE" sz="2200" dirty="0"/>
          </a:p>
        </p:txBody>
      </p:sp>
      <p:pic>
        <p:nvPicPr>
          <p:cNvPr id="5" name="Bildobjekt 4" descr="En bild som visar tecknad serie, text, clipart, däggdjur&#10;&#10;AI-genererat innehåll kan vara felaktigt.">
            <a:extLst>
              <a:ext uri="{FF2B5EF4-FFF2-40B4-BE49-F238E27FC236}">
                <a16:creationId xmlns:a16="http://schemas.microsoft.com/office/drawing/2014/main" id="{CB5B0CC2-FBC7-32CF-9982-A91130E32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445573"/>
            <a:ext cx="5458968" cy="3966853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D12E1FC5-58D7-7651-956B-116ACBDFF2F1}"/>
              </a:ext>
            </a:extLst>
          </p:cNvPr>
          <p:cNvSpPr txBox="1"/>
          <p:nvPr/>
        </p:nvSpPr>
        <p:spPr>
          <a:xfrm>
            <a:off x="9052202" y="5212371"/>
            <a:ext cx="250581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seriewikin.serieframjandet.se/index.php/Mickelin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56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A393633-14AD-21DA-C915-2974F347A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3800"/>
              <a:t>Varför ska man arbeta med Graphic Novels?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431B7B27-21C2-A51A-8902-AAD2DDBE7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v-SE" sz="1700" b="1" dirty="0"/>
              <a:t>De kombinerar bild och text</a:t>
            </a:r>
          </a:p>
          <a:p>
            <a:pPr marL="0" indent="0">
              <a:buNone/>
            </a:pPr>
            <a:r>
              <a:rPr lang="sv-SE" sz="1700" dirty="0" err="1"/>
              <a:t>Graphic</a:t>
            </a:r>
            <a:r>
              <a:rPr lang="sv-SE" sz="1700" dirty="0"/>
              <a:t> </a:t>
            </a:r>
            <a:r>
              <a:rPr lang="sv-SE" sz="1700" dirty="0" err="1"/>
              <a:t>novels</a:t>
            </a:r>
            <a:r>
              <a:rPr lang="sv-SE" sz="1700" dirty="0"/>
              <a:t> tränar </a:t>
            </a:r>
            <a:r>
              <a:rPr lang="sv-SE" sz="1700" b="1" dirty="0"/>
              <a:t>både läs- och bildförståelse</a:t>
            </a:r>
            <a:r>
              <a:rPr lang="sv-SE" sz="1700" dirty="0"/>
              <a:t>. Elever lär sig att tolka hur bilder och text samverkar för att skapa mening – en viktig förmåga i dagens visuella och multimodala samhälle.</a:t>
            </a:r>
          </a:p>
          <a:p>
            <a:pPr marL="0" indent="0">
              <a:buNone/>
            </a:pPr>
            <a:r>
              <a:rPr lang="sv-SE" sz="1700" b="1" dirty="0"/>
              <a:t>De gör läsning mer tillgänglig</a:t>
            </a:r>
          </a:p>
          <a:p>
            <a:pPr marL="0" indent="0">
              <a:buNone/>
            </a:pPr>
            <a:r>
              <a:rPr lang="sv-SE" sz="1700" dirty="0"/>
              <a:t>För elever som tycker att långa textstycken är svåra eller tråkiga kan </a:t>
            </a:r>
            <a:r>
              <a:rPr lang="sv-SE" sz="1700" dirty="0" err="1"/>
              <a:t>Graphic</a:t>
            </a:r>
            <a:r>
              <a:rPr lang="sv-SE" sz="1700" dirty="0"/>
              <a:t> </a:t>
            </a:r>
            <a:r>
              <a:rPr lang="sv-SE" sz="1700" dirty="0" err="1"/>
              <a:t>Novels</a:t>
            </a:r>
            <a:r>
              <a:rPr lang="sv-SE" sz="1700" dirty="0"/>
              <a:t> vara ett </a:t>
            </a:r>
            <a:r>
              <a:rPr lang="sv-SE" sz="1700" b="1" dirty="0"/>
              <a:t>motiverande sätt att läsa</a:t>
            </a:r>
            <a:r>
              <a:rPr lang="sv-SE" sz="1700" dirty="0"/>
              <a:t>. Bilderna hjälper till att förstå handlingen och skapa engagemang.</a:t>
            </a:r>
          </a:p>
          <a:p>
            <a:pPr marL="0" indent="0">
              <a:buNone/>
            </a:pPr>
            <a:endParaRPr lang="sv-SE" sz="1700" dirty="0"/>
          </a:p>
          <a:p>
            <a:endParaRPr lang="sv-SE" sz="1700" dirty="0"/>
          </a:p>
        </p:txBody>
      </p:sp>
      <p:pic>
        <p:nvPicPr>
          <p:cNvPr id="5" name="Bildobjekt 4" descr="En bild som visar tecknad serie, rita, illustration, Människoansikte&#10;&#10;AI-genererat innehåll kan vara felaktigt.">
            <a:extLst>
              <a:ext uri="{FF2B5EF4-FFF2-40B4-BE49-F238E27FC236}">
                <a16:creationId xmlns:a16="http://schemas.microsoft.com/office/drawing/2014/main" id="{CCD5B01F-4B33-0EF2-B3B3-E1D2D4263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620717"/>
            <a:ext cx="5458968" cy="3616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432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6B3A18B-66DC-C95A-D750-9A48AC562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3800"/>
              <a:t>Varför ska man arbeta med Graphic Novels?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F84B0E9-9C2E-4BE0-1580-F645FB55F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v-SE" sz="2000" b="1" dirty="0"/>
              <a:t>De väcker känslor och diskussion</a:t>
            </a:r>
          </a:p>
          <a:p>
            <a:pPr marL="0" indent="0">
              <a:buNone/>
            </a:pPr>
            <a:r>
              <a:rPr lang="sv-SE" sz="2000" dirty="0"/>
              <a:t>Eftersom bilderna visar ansiktsuttryck, miljöer och stämningar blir det lättare att </a:t>
            </a:r>
            <a:r>
              <a:rPr lang="sv-SE" sz="2000" b="1" dirty="0"/>
              <a:t>känna med karaktärerna</a:t>
            </a:r>
            <a:r>
              <a:rPr lang="sv-SE" sz="2000" dirty="0"/>
              <a:t> och diskutera teman som identitet, orättvisa, vänskap, krig, civilkurage m.m.</a:t>
            </a:r>
          </a:p>
          <a:p>
            <a:pPr marL="0" indent="0">
              <a:buNone/>
            </a:pPr>
            <a:r>
              <a:rPr lang="sv-SE" sz="2000" b="1" dirty="0"/>
              <a:t>De passar många ämnen</a:t>
            </a:r>
          </a:p>
          <a:p>
            <a:pPr marL="0" indent="0">
              <a:buNone/>
            </a:pPr>
            <a:r>
              <a:rPr lang="sv-SE" sz="2000" dirty="0" err="1"/>
              <a:t>Graphic</a:t>
            </a:r>
            <a:r>
              <a:rPr lang="sv-SE" sz="2000" dirty="0"/>
              <a:t> </a:t>
            </a:r>
            <a:r>
              <a:rPr lang="sv-SE" sz="2000" dirty="0" err="1"/>
              <a:t>novels</a:t>
            </a:r>
            <a:r>
              <a:rPr lang="sv-SE" sz="2000" dirty="0"/>
              <a:t> kan användas i </a:t>
            </a:r>
            <a:r>
              <a:rPr lang="sv-SE" sz="2000" b="1" dirty="0"/>
              <a:t>svenska, historia, samhällskunskap, engelska, moderna språk</a:t>
            </a:r>
            <a:r>
              <a:rPr lang="sv-SE" sz="2000" dirty="0"/>
              <a:t> och även i </a:t>
            </a:r>
            <a:r>
              <a:rPr lang="sv-SE" sz="2000" b="1" dirty="0"/>
              <a:t>bildämnet</a:t>
            </a:r>
            <a:r>
              <a:rPr lang="sv-SE" sz="2000" dirty="0"/>
              <a:t>.</a:t>
            </a:r>
          </a:p>
          <a:p>
            <a:endParaRPr lang="sv-SE" sz="2000" dirty="0"/>
          </a:p>
          <a:p>
            <a:endParaRPr lang="sv-SE" sz="2000" dirty="0"/>
          </a:p>
        </p:txBody>
      </p:sp>
      <p:pic>
        <p:nvPicPr>
          <p:cNvPr id="5" name="Bildobjekt 4" descr="En bild som visar siluett, rita, skiss, konst&#10;&#10;AI-genererat innehåll kan vara felaktigt.">
            <a:extLst>
              <a:ext uri="{FF2B5EF4-FFF2-40B4-BE49-F238E27FC236}">
                <a16:creationId xmlns:a16="http://schemas.microsoft.com/office/drawing/2014/main" id="{3411EE25-665E-9FD6-358C-6FB3E18D1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43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095C160-0635-C52A-05B0-41751CBDD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Vad ska vi göra?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0544B4F-8100-9602-54B1-20251DD69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dirty="0"/>
              <a:t>Under ett par veckor ska vi arbeta med en </a:t>
            </a:r>
            <a:r>
              <a:rPr lang="sv-SE" sz="2200" dirty="0" err="1"/>
              <a:t>Graphic</a:t>
            </a:r>
            <a:r>
              <a:rPr lang="sv-SE" sz="2200" dirty="0"/>
              <a:t> </a:t>
            </a:r>
            <a:r>
              <a:rPr lang="sv-SE" sz="2200" dirty="0" err="1"/>
              <a:t>Novel</a:t>
            </a:r>
            <a:r>
              <a:rPr lang="sv-SE" sz="2200" dirty="0"/>
              <a:t> som heter Sophie Scholl.</a:t>
            </a:r>
          </a:p>
          <a:p>
            <a:r>
              <a:rPr lang="sv-SE" sz="2200" dirty="0"/>
              <a:t>Vi ska lära oss om historiska händelser, om motståndsrörelsen </a:t>
            </a:r>
            <a:r>
              <a:rPr lang="sv-SE" sz="2200" dirty="0" err="1"/>
              <a:t>Die</a:t>
            </a:r>
            <a:r>
              <a:rPr lang="sv-SE" sz="2200" dirty="0"/>
              <a:t> </a:t>
            </a:r>
            <a:r>
              <a:rPr lang="sv-SE" sz="2200" dirty="0" err="1"/>
              <a:t>Weiße</a:t>
            </a:r>
            <a:r>
              <a:rPr lang="sv-SE" sz="2200" dirty="0"/>
              <a:t> Rose om Sophies liv.</a:t>
            </a:r>
          </a:p>
          <a:p>
            <a:pPr marL="0" indent="0">
              <a:buNone/>
            </a:pPr>
            <a:endParaRPr lang="sv-SE" sz="2200" dirty="0"/>
          </a:p>
        </p:txBody>
      </p:sp>
      <p:pic>
        <p:nvPicPr>
          <p:cNvPr id="5" name="Bildobjekt 4" descr="En bild som visar Människoansikte, svart och vit, person, klädsel&#10;&#10;AI-genererat innehåll kan vara felaktigt.">
            <a:extLst>
              <a:ext uri="{FF2B5EF4-FFF2-40B4-BE49-F238E27FC236}">
                <a16:creationId xmlns:a16="http://schemas.microsoft.com/office/drawing/2014/main" id="{A0D862EA-FE8A-348F-F467-A05A16F47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59E05899-63A7-60D5-E672-846B9A8A61E6}"/>
              </a:ext>
            </a:extLst>
          </p:cNvPr>
          <p:cNvSpPr txBox="1"/>
          <p:nvPr/>
        </p:nvSpPr>
        <p:spPr>
          <a:xfrm>
            <a:off x="8895108" y="5958429"/>
            <a:ext cx="26629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flickr.com/photos/unarmedcivilian/685790720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7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B8855B4-0D01-C332-E074-84C89B40A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Sophie Scholl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BABA732-690C-FF6F-DDD3-918705178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v-SE" sz="2200" b="1" dirty="0"/>
              <a:t>Sophie Scholl</a:t>
            </a:r>
            <a:r>
              <a:rPr lang="sv-SE" sz="2200" dirty="0"/>
              <a:t> var en </a:t>
            </a:r>
            <a:r>
              <a:rPr lang="sv-SE" sz="2200" b="1" dirty="0"/>
              <a:t>ung tysk student</a:t>
            </a:r>
            <a:r>
              <a:rPr lang="sv-SE" sz="2200" dirty="0"/>
              <a:t> som levde under </a:t>
            </a:r>
            <a:r>
              <a:rPr lang="sv-SE" sz="2200" b="1" dirty="0"/>
              <a:t>andra världskriget</a:t>
            </a:r>
            <a:r>
              <a:rPr lang="sv-SE" sz="2200" dirty="0"/>
              <a:t>. </a:t>
            </a:r>
          </a:p>
          <a:p>
            <a:pPr marL="0" indent="0">
              <a:buNone/>
            </a:pPr>
            <a:endParaRPr lang="sv-SE" sz="2200" dirty="0"/>
          </a:p>
          <a:p>
            <a:pPr marL="0" indent="0">
              <a:buNone/>
            </a:pPr>
            <a:r>
              <a:rPr lang="sv-SE" sz="2200" dirty="0"/>
              <a:t>Hon blev känd för sitt </a:t>
            </a:r>
            <a:r>
              <a:rPr lang="sv-SE" sz="2200" b="1" dirty="0"/>
              <a:t>mod att stå upp mot nazisterna</a:t>
            </a:r>
            <a:r>
              <a:rPr lang="sv-SE" sz="2200" dirty="0"/>
              <a:t> och </a:t>
            </a:r>
            <a:r>
              <a:rPr lang="sv-SE" sz="2200" b="1" dirty="0"/>
              <a:t>Adolf Hitler </a:t>
            </a:r>
            <a:r>
              <a:rPr lang="sv-SE" sz="2200" dirty="0"/>
              <a:t>trots att det innebar stora risker.</a:t>
            </a:r>
          </a:p>
        </p:txBody>
      </p:sp>
      <p:pic>
        <p:nvPicPr>
          <p:cNvPr id="5" name="Bildobjekt 4" descr="En bild som visar Människoansikte, klädsel, person, svart och vit&#10;&#10;AI-genererat innehåll kan vara felaktigt.">
            <a:extLst>
              <a:ext uri="{FF2B5EF4-FFF2-40B4-BE49-F238E27FC236}">
                <a16:creationId xmlns:a16="http://schemas.microsoft.com/office/drawing/2014/main" id="{75A7A5D3-93FA-8F6B-2620-9A4FE26BC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839076"/>
            <a:ext cx="5458968" cy="317984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B1727887-A635-F55D-4655-0F024BF31893}"/>
              </a:ext>
            </a:extLst>
          </p:cNvPr>
          <p:cNvSpPr txBox="1"/>
          <p:nvPr/>
        </p:nvSpPr>
        <p:spPr>
          <a:xfrm>
            <a:off x="8874269" y="4818869"/>
            <a:ext cx="268374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mujeresenlahistoria.com/2014/06/la-rosa-blanca-sophia-scholl-1921-1943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25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449E9FB-CC5E-5BC9-1533-8F9C8FD9F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sv-SE" sz="4000" dirty="0"/>
              <a:t>Reflektionsfråga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F97DB4D-FE4C-56DC-94BA-284932842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3" y="2405894"/>
            <a:ext cx="5315189" cy="353508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v-SE" sz="2000" b="1" dirty="0"/>
              <a:t>Hur kan </a:t>
            </a:r>
            <a:r>
              <a:rPr lang="sv-SE" sz="2000" b="1"/>
              <a:t>Graphic</a:t>
            </a:r>
            <a:r>
              <a:rPr lang="sv-SE" sz="2000" b="1" dirty="0"/>
              <a:t> </a:t>
            </a:r>
            <a:r>
              <a:rPr lang="sv-SE" sz="2000" b="1"/>
              <a:t>Novel</a:t>
            </a:r>
            <a:r>
              <a:rPr lang="sv-SE" sz="2000" b="1" dirty="0"/>
              <a:t> i språkundervisningen bidra till en ökad demokratisering, ökad förståelse för människors olikheter och förståelse för mångfald?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Bildobjekt 5" descr="En bild som visar Människoansikte, porträtt, person, klädsel&#10;&#10;AI-genererat innehåll kan vara felaktigt.">
            <a:extLst>
              <a:ext uri="{FF2B5EF4-FFF2-40B4-BE49-F238E27FC236}">
                <a16:creationId xmlns:a16="http://schemas.microsoft.com/office/drawing/2014/main" id="{DC185D11-7E93-2D96-C59D-6504B786F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67107" y="909081"/>
            <a:ext cx="3588249" cy="5071731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8EA3A7D6-7A4F-A483-1134-BBE781DB9547}"/>
              </a:ext>
            </a:extLst>
          </p:cNvPr>
          <p:cNvSpPr txBox="1"/>
          <p:nvPr/>
        </p:nvSpPr>
        <p:spPr>
          <a:xfrm>
            <a:off x="8271608" y="5780757"/>
            <a:ext cx="268374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mujeresenlahistoria.com/2014/06/la-rosa-blanca-sophia-scholl-1921-1943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31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2717251761681439B8CC535AA645ECA" ma:contentTypeVersion="18" ma:contentTypeDescription="Ein neues Dokument erstellen." ma:contentTypeScope="" ma:versionID="36c181cc739f98a1b4a36377f0e9f523">
  <xsd:schema xmlns:xsd="http://www.w3.org/2001/XMLSchema" xmlns:xs="http://www.w3.org/2001/XMLSchema" xmlns:p="http://schemas.microsoft.com/office/2006/metadata/properties" xmlns:ns2="bce36f76-1425-44fc-8d95-2e2d1e5a31ca" xmlns:ns3="aa85bb9c-8b48-4336-8f45-17e136e33354" targetNamespace="http://schemas.microsoft.com/office/2006/metadata/properties" ma:root="true" ma:fieldsID="db05af6c7d07172c6b167a99ff080f37" ns2:_="" ns3:_="">
    <xsd:import namespace="bce36f76-1425-44fc-8d95-2e2d1e5a31ca"/>
    <xsd:import namespace="aa85bb9c-8b48-4336-8f45-17e136e3335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SchulbesucheneueMateriali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36f76-1425-44fc-8d95-2e2d1e5a31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a98d083d-d29e-4d2c-90d9-9b78849702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SchulbesucheneueMaterialien" ma:index="25" nillable="true" ma:displayName="Schulbesuche neue Materialien" ma:format="Dropdown" ma:internalName="SchulbesucheneueMaterialien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bb9c-8b48-4336-8f45-17e136e3335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a18e2a50-c2a0-47a1-8e2c-d75418c4fa46}" ma:internalName="TaxCatchAll" ma:showField="CatchAllData" ma:web="aa85bb9c-8b48-4336-8f45-17e136e333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36f76-1425-44fc-8d95-2e2d1e5a31ca">
      <Terms xmlns="http://schemas.microsoft.com/office/infopath/2007/PartnerControls"/>
    </lcf76f155ced4ddcb4097134ff3c332f>
    <TaxCatchAll xmlns="aa85bb9c-8b48-4336-8f45-17e136e33354" xsi:nil="true"/>
    <SchulbesucheneueMaterialien xmlns="bce36f76-1425-44fc-8d95-2e2d1e5a31ca" xsi:nil="true"/>
  </documentManagement>
</p:properties>
</file>

<file path=customXml/itemProps1.xml><?xml version="1.0" encoding="utf-8"?>
<ds:datastoreItem xmlns:ds="http://schemas.openxmlformats.org/officeDocument/2006/customXml" ds:itemID="{84FF9412-7912-48F2-89A0-4C7C1376A6AD}"/>
</file>

<file path=customXml/itemProps2.xml><?xml version="1.0" encoding="utf-8"?>
<ds:datastoreItem xmlns:ds="http://schemas.openxmlformats.org/officeDocument/2006/customXml" ds:itemID="{D68503F5-00F3-4049-8532-CC1714BA05A3}"/>
</file>

<file path=customXml/itemProps3.xml><?xml version="1.0" encoding="utf-8"?>
<ds:datastoreItem xmlns:ds="http://schemas.openxmlformats.org/officeDocument/2006/customXml" ds:itemID="{A32AFEA9-5D24-4D49-855D-A9D6528E5C87}"/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522</Words>
  <Application>Microsoft Office PowerPoint</Application>
  <PresentationFormat>Bredbild</PresentationFormat>
  <Paragraphs>41</Paragraphs>
  <Slides>10</Slides>
  <Notes>0</Notes>
  <HiddenSlides>0</HiddenSlides>
  <MMClips>0</MMClips>
  <ScaleCrop>false</ScaleCrop>
  <HeadingPairs>
    <vt:vector size="6" baseType="variant">
      <vt:variant>
        <vt:lpstr>Använt teckensnitt</vt:lpstr>
      </vt:variant>
      <vt:variant>
        <vt:i4>3</vt:i4>
      </vt:variant>
      <vt:variant>
        <vt:lpstr>Tema</vt:lpstr>
      </vt:variant>
      <vt:variant>
        <vt:i4>1</vt:i4>
      </vt:variant>
      <vt:variant>
        <vt:lpstr>Bildrubriker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Office-tema</vt:lpstr>
      <vt:lpstr>Graphic Novel </vt:lpstr>
      <vt:lpstr>Vad är det?</vt:lpstr>
      <vt:lpstr>Några typiska drag</vt:lpstr>
      <vt:lpstr>Fler typiska drag</vt:lpstr>
      <vt:lpstr>Varför ska man arbeta med Graphic Novels?</vt:lpstr>
      <vt:lpstr>Varför ska man arbeta med Graphic Novels?</vt:lpstr>
      <vt:lpstr>Vad ska vi göra?</vt:lpstr>
      <vt:lpstr>Sophie Scholl</vt:lpstr>
      <vt:lpstr>Reflektionsfråga</vt:lpstr>
      <vt:lpstr>Referenser (fritt översatt)</vt:lpstr>
    </vt:vector>
  </TitlesOfParts>
  <Company>Ljungby kommun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Dahl Jennie</dc:creator>
  <cp:lastModifiedBy>Dahl Jennie</cp:lastModifiedBy>
  <cp:revision>1</cp:revision>
  <dcterms:created xsi:type="dcterms:W3CDTF">2025-10-28T14:05:22Z</dcterms:created>
  <dcterms:modified xsi:type="dcterms:W3CDTF">2026-06-25T06:29:02Z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0x01010042717251761681439B8CC535AA645ECA</vt:lpwstr>
  </property>
</Properties>
</file>