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601200" cy="12801600" type="A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29"/>
    <p:restoredTop sz="94669"/>
  </p:normalViewPr>
  <p:slideViewPr>
    <p:cSldViewPr snapToGrid="0" snapToObjects="1">
      <p:cViewPr varScale="1">
        <p:scale>
          <a:sx n="54" d="100"/>
          <a:sy n="54" d="100"/>
        </p:scale>
        <p:origin x="3000" y="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51D6E-BB6A-AA47-A5C5-CCF932610FCD}" type="datetimeFigureOut">
              <a:rPr lang="de-DE" smtClean="0"/>
              <a:t>29.07.21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0E04E-2AFC-0D4A-B3DE-049CB66037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6485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51D6E-BB6A-AA47-A5C5-CCF932610FCD}" type="datetimeFigureOut">
              <a:rPr lang="de-DE" smtClean="0"/>
              <a:t>29.07.21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0E04E-2AFC-0D4A-B3DE-049CB66037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1316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51D6E-BB6A-AA47-A5C5-CCF932610FCD}" type="datetimeFigureOut">
              <a:rPr lang="de-DE" smtClean="0"/>
              <a:t>29.07.21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0E04E-2AFC-0D4A-B3DE-049CB66037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6293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51D6E-BB6A-AA47-A5C5-CCF932610FCD}" type="datetimeFigureOut">
              <a:rPr lang="de-DE" smtClean="0"/>
              <a:t>29.07.21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0E04E-2AFC-0D4A-B3DE-049CB66037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1226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51D6E-BB6A-AA47-A5C5-CCF932610FCD}" type="datetimeFigureOut">
              <a:rPr lang="de-DE" smtClean="0"/>
              <a:t>29.07.21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0E04E-2AFC-0D4A-B3DE-049CB66037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9767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51D6E-BB6A-AA47-A5C5-CCF932610FCD}" type="datetimeFigureOut">
              <a:rPr lang="de-DE" smtClean="0"/>
              <a:t>29.07.21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0E04E-2AFC-0D4A-B3DE-049CB66037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5448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51D6E-BB6A-AA47-A5C5-CCF932610FCD}" type="datetimeFigureOut">
              <a:rPr lang="de-DE" smtClean="0"/>
              <a:t>29.07.21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0E04E-2AFC-0D4A-B3DE-049CB66037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3037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51D6E-BB6A-AA47-A5C5-CCF932610FCD}" type="datetimeFigureOut">
              <a:rPr lang="de-DE" smtClean="0"/>
              <a:t>29.07.21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0E04E-2AFC-0D4A-B3DE-049CB66037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8593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51D6E-BB6A-AA47-A5C5-CCF932610FCD}" type="datetimeFigureOut">
              <a:rPr lang="de-DE" smtClean="0"/>
              <a:t>29.07.21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0E04E-2AFC-0D4A-B3DE-049CB66037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1384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51D6E-BB6A-AA47-A5C5-CCF932610FCD}" type="datetimeFigureOut">
              <a:rPr lang="de-DE" smtClean="0"/>
              <a:t>29.07.21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0E04E-2AFC-0D4A-B3DE-049CB66037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5136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51D6E-BB6A-AA47-A5C5-CCF932610FCD}" type="datetimeFigureOut">
              <a:rPr lang="de-DE" smtClean="0"/>
              <a:t>29.07.21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0E04E-2AFC-0D4A-B3DE-049CB66037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0550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51D6E-BB6A-AA47-A5C5-CCF932610FCD}" type="datetimeFigureOut">
              <a:rPr lang="de-DE" smtClean="0"/>
              <a:t>29.07.21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90E04E-2AFC-0D4A-B3DE-049CB66037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875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0E1B4FC2-5BC9-3F4A-8319-91FB914146C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-550588" y="-954194"/>
            <a:ext cx="10702375" cy="14709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0362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Macintosh PowerPoint</Application>
  <PresentationFormat>A3-Papier (297 x 420 mm)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Microsoft Office-Benutzer</dc:creator>
  <cp:lastModifiedBy>Microsoft Office-Benutzer</cp:lastModifiedBy>
  <cp:revision>1</cp:revision>
  <cp:lastPrinted>2021-07-29T14:32:38Z</cp:lastPrinted>
  <dcterms:created xsi:type="dcterms:W3CDTF">2021-07-29T14:30:38Z</dcterms:created>
  <dcterms:modified xsi:type="dcterms:W3CDTF">2021-07-29T14:33:34Z</dcterms:modified>
</cp:coreProperties>
</file>