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0693400" cy="7561263"/>
  <p:notesSz cx="6858000" cy="9144000"/>
  <p:defaultTextStyle>
    <a:defPPr>
      <a:defRPr lang="de-DE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B44"/>
    <a:srgbClr val="101F69"/>
    <a:srgbClr val="B93431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0" autoAdjust="0"/>
    <p:restoredTop sz="94660"/>
  </p:normalViewPr>
  <p:slideViewPr>
    <p:cSldViewPr>
      <p:cViewPr varScale="1">
        <p:scale>
          <a:sx n="111" d="100"/>
          <a:sy n="111" d="100"/>
        </p:scale>
        <p:origin x="1432" y="2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2FD9A-2AEA-4E0B-AFFD-FFD01467AC25}" type="datetimeFigureOut">
              <a:rPr lang="de-DE" smtClean="0"/>
              <a:pPr/>
              <a:t>27.07.21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F54A1-359C-4E86-9C30-E82FDCF0E8E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88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5" userDrawn="1">
          <p15:clr>
            <a:srgbClr val="FBAE40"/>
          </p15:clr>
        </p15:guide>
        <p15:guide id="2" pos="3368" userDrawn="1">
          <p15:clr>
            <a:srgbClr val="FBAE40"/>
          </p15:clr>
        </p15:guide>
        <p15:guide id="4" pos="6498" userDrawn="1">
          <p15:clr>
            <a:srgbClr val="FBAE40"/>
          </p15:clr>
        </p15:guide>
        <p15:guide id="5" orient="horz" pos="4468" userDrawn="1">
          <p15:clr>
            <a:srgbClr val="FBAE40"/>
          </p15:clr>
        </p15:guide>
        <p15:guide id="7" pos="3595" userDrawn="1">
          <p15:clr>
            <a:srgbClr val="FBAE40"/>
          </p15:clr>
        </p15:guide>
        <p15:guide id="8" pos="3141" userDrawn="1">
          <p15:clr>
            <a:srgbClr val="FBAE40"/>
          </p15:clr>
        </p15:guide>
        <p15:guide id="10" pos="216" userDrawn="1">
          <p15:clr>
            <a:srgbClr val="FBAE40"/>
          </p15:clr>
        </p15:guide>
        <p15:guide id="11" orient="horz" pos="79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viel Bildant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357188" y="468313"/>
            <a:ext cx="2900362" cy="755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521528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2pPr>
            <a:lvl3pPr marL="1043056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3pPr>
            <a:lvl4pPr marL="1564584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4pPr>
            <a:lvl5pPr marL="2086112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5pPr>
          </a:lstStyle>
          <a:p>
            <a:pPr lvl="0"/>
            <a:r>
              <a:rPr lang="de-DE" dirty="0"/>
              <a:t>Überschrift einfügen</a:t>
            </a:r>
          </a:p>
        </p:txBody>
      </p:sp>
      <p:sp>
        <p:nvSpPr>
          <p:cNvPr id="22" name="Textplatzhalt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7330680" y="468313"/>
            <a:ext cx="2989262" cy="755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521528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2pPr>
            <a:lvl3pPr marL="1043056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3pPr>
            <a:lvl4pPr marL="1564584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4pPr>
            <a:lvl5pPr marL="2086112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5pPr>
          </a:lstStyle>
          <a:p>
            <a:pPr lvl="0"/>
            <a:r>
              <a:rPr lang="de-DE" dirty="0"/>
              <a:t>Überschrift einfügen</a:t>
            </a:r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7"/>
          </p:nvPr>
        </p:nvSpPr>
        <p:spPr>
          <a:xfrm>
            <a:off x="342900" y="5719969"/>
            <a:ext cx="2914650" cy="13729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25" name="Textplatzhalter 23"/>
          <p:cNvSpPr>
            <a:spLocks noGrp="1"/>
          </p:cNvSpPr>
          <p:nvPr>
            <p:ph type="body" sz="quarter" idx="18"/>
          </p:nvPr>
        </p:nvSpPr>
        <p:spPr>
          <a:xfrm>
            <a:off x="7326313" y="5017221"/>
            <a:ext cx="2989262" cy="20638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27" name="Bildplatzhalter 26"/>
          <p:cNvSpPr>
            <a:spLocks noGrp="1"/>
          </p:cNvSpPr>
          <p:nvPr>
            <p:ph type="pic" sz="quarter" idx="19" hasCustomPrompt="1"/>
          </p:nvPr>
        </p:nvSpPr>
        <p:spPr>
          <a:xfrm>
            <a:off x="357188" y="1512379"/>
            <a:ext cx="6465887" cy="4068452"/>
          </a:xfrm>
          <a:prstGeom prst="rect">
            <a:avLst/>
          </a:prstGeom>
          <a:pattFill prst="ltDnDiag">
            <a:fgClr>
              <a:srgbClr val="666666"/>
            </a:fgClr>
            <a:bgClr>
              <a:schemeClr val="bg1"/>
            </a:bgClr>
          </a:pattFill>
        </p:spPr>
        <p:txBody>
          <a:bodyPr/>
          <a:lstStyle>
            <a:lvl1pPr marL="0" indent="0" algn="l">
              <a:buFontTx/>
              <a:buNone/>
              <a:defRPr sz="2000" baseline="0"/>
            </a:lvl1pPr>
          </a:lstStyle>
          <a:p>
            <a:r>
              <a:rPr lang="de-DE" dirty="0"/>
              <a:t>Bild durch Klicken hinzufügen und </a:t>
            </a:r>
            <a:br>
              <a:rPr lang="de-DE" dirty="0"/>
            </a:br>
            <a:r>
              <a:rPr lang="de-DE" dirty="0"/>
              <a:t>danach in den Hintergrund legen </a:t>
            </a:r>
          </a:p>
        </p:txBody>
      </p:sp>
      <p:sp>
        <p:nvSpPr>
          <p:cNvPr id="30" name="Textplatzhalter 23"/>
          <p:cNvSpPr>
            <a:spLocks noGrp="1"/>
          </p:cNvSpPr>
          <p:nvPr>
            <p:ph type="body" sz="quarter" idx="21"/>
          </p:nvPr>
        </p:nvSpPr>
        <p:spPr>
          <a:xfrm>
            <a:off x="3762375" y="5719969"/>
            <a:ext cx="3060700" cy="136107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83"/>
          <a:stretch/>
        </p:blipFill>
        <p:spPr>
          <a:xfrm>
            <a:off x="4428706" y="1380638"/>
            <a:ext cx="2394158" cy="4273548"/>
          </a:xfrm>
          <a:prstGeom prst="rect">
            <a:avLst/>
          </a:prstGeom>
        </p:spPr>
      </p:pic>
      <p:sp>
        <p:nvSpPr>
          <p:cNvPr id="29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986660" y="1512379"/>
            <a:ext cx="1836415" cy="2304256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lnSpc>
                <a:spcPts val="1300"/>
              </a:lnSpc>
              <a:spcBef>
                <a:spcPts val="0"/>
              </a:spcBef>
              <a:buFontTx/>
              <a:buNone/>
              <a:defRPr sz="900">
                <a:latin typeface="Futura Book" panose="02000504030000020003" pitchFamily="2" charset="0"/>
              </a:defRPr>
            </a:lvl1pPr>
            <a:lvl2pPr marL="521528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2pPr>
            <a:lvl3pPr marL="1043056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3pPr>
            <a:lvl4pPr marL="1564584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4pPr>
            <a:lvl5pPr marL="2086112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5pPr>
          </a:lstStyle>
          <a:p>
            <a:pPr lvl="0"/>
            <a:r>
              <a:rPr lang="de-DE" dirty="0"/>
              <a:t>Bildbeschriftung </a:t>
            </a:r>
            <a:br>
              <a:rPr lang="de-DE" dirty="0"/>
            </a:br>
            <a:r>
              <a:rPr lang="de-DE" dirty="0"/>
              <a:t>bitte hier eintragen</a:t>
            </a:r>
          </a:p>
        </p:txBody>
      </p:sp>
      <p:sp>
        <p:nvSpPr>
          <p:cNvPr id="18" name="Textplatzhalter 23"/>
          <p:cNvSpPr>
            <a:spLocks noGrp="1"/>
          </p:cNvSpPr>
          <p:nvPr>
            <p:ph type="body" sz="quarter" idx="22"/>
          </p:nvPr>
        </p:nvSpPr>
        <p:spPr>
          <a:xfrm>
            <a:off x="7337526" y="1516344"/>
            <a:ext cx="2982416" cy="10041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9" name="Bildplatzhalter 26"/>
          <p:cNvSpPr>
            <a:spLocks noGrp="1"/>
          </p:cNvSpPr>
          <p:nvPr>
            <p:ph type="pic" sz="quarter" idx="23" hasCustomPrompt="1"/>
          </p:nvPr>
        </p:nvSpPr>
        <p:spPr>
          <a:xfrm>
            <a:off x="7326313" y="2650409"/>
            <a:ext cx="2989262" cy="1909968"/>
          </a:xfrm>
          <a:prstGeom prst="rect">
            <a:avLst/>
          </a:prstGeom>
          <a:pattFill prst="ltDnDiag">
            <a:fgClr>
              <a:srgbClr val="666666"/>
            </a:fgClr>
            <a:bgClr>
              <a:schemeClr val="bg1"/>
            </a:bgClr>
          </a:pattFill>
        </p:spPr>
        <p:txBody>
          <a:bodyPr/>
          <a:lstStyle>
            <a:lvl1pPr marL="0" indent="0" algn="l">
              <a:buFontTx/>
              <a:buNone/>
              <a:defRPr sz="2000" baseline="0"/>
            </a:lvl1pPr>
          </a:lstStyle>
          <a:p>
            <a:r>
              <a:rPr lang="de-DE" dirty="0"/>
              <a:t>Bild durch Klicken hinzufügen</a:t>
            </a:r>
          </a:p>
        </p:txBody>
      </p:sp>
      <p:sp>
        <p:nvSpPr>
          <p:cNvPr id="20" name="Textplatzhalt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7326313" y="4680843"/>
            <a:ext cx="2974500" cy="2159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1pPr>
            <a:lvl2pPr marL="521528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2pPr>
            <a:lvl3pPr marL="1043056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3pPr>
            <a:lvl4pPr marL="1564584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4pPr>
            <a:lvl5pPr marL="2086112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5pPr>
          </a:lstStyle>
          <a:p>
            <a:pPr lvl="0"/>
            <a:r>
              <a:rPr lang="de-DE" dirty="0"/>
              <a:t>Bildunterschrift</a:t>
            </a:r>
          </a:p>
        </p:txBody>
      </p:sp>
      <p:cxnSp>
        <p:nvCxnSpPr>
          <p:cNvPr id="6" name="Gerader Verbinder 5"/>
          <p:cNvCxnSpPr/>
          <p:nvPr userDrawn="1"/>
        </p:nvCxnSpPr>
        <p:spPr>
          <a:xfrm flipH="1">
            <a:off x="10063224" y="7104573"/>
            <a:ext cx="252351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 userDrawn="1"/>
        </p:nvCxnSpPr>
        <p:spPr>
          <a:xfrm flipH="1">
            <a:off x="6570724" y="7104573"/>
            <a:ext cx="252351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 userDrawn="1"/>
        </p:nvCxnSpPr>
        <p:spPr>
          <a:xfrm flipH="1">
            <a:off x="3005199" y="7111660"/>
            <a:ext cx="252351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899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5">
          <p15:clr>
            <a:srgbClr val="FBAE40"/>
          </p15:clr>
        </p15:guide>
        <p15:guide id="2" pos="2211">
          <p15:clr>
            <a:srgbClr val="FBAE40"/>
          </p15:clr>
        </p15:guide>
        <p15:guide id="3" pos="4457">
          <p15:clr>
            <a:srgbClr val="FBAE40"/>
          </p15:clr>
        </p15:guide>
        <p15:guide id="4" pos="6498">
          <p15:clr>
            <a:srgbClr val="FBAE40"/>
          </p15:clr>
        </p15:guide>
        <p15:guide id="5" orient="horz" pos="4468">
          <p15:clr>
            <a:srgbClr val="FBAE40"/>
          </p15:clr>
        </p15:guide>
        <p15:guide id="6" pos="4615">
          <p15:clr>
            <a:srgbClr val="FBAE40"/>
          </p15:clr>
        </p15:guide>
        <p15:guide id="7" pos="4298">
          <p15:clr>
            <a:srgbClr val="FBAE40"/>
          </p15:clr>
        </p15:guide>
        <p15:guide id="8" pos="2370">
          <p15:clr>
            <a:srgbClr val="FBAE40"/>
          </p15:clr>
        </p15:guide>
        <p15:guide id="9" pos="2053">
          <p15:clr>
            <a:srgbClr val="FBAE40"/>
          </p15:clr>
        </p15:guide>
        <p15:guide id="10" pos="216">
          <p15:clr>
            <a:srgbClr val="FBAE40"/>
          </p15:clr>
        </p15:guide>
        <p15:guide id="11" orient="horz" pos="77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Tabellen + Diagra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357188" y="468313"/>
            <a:ext cx="2900362" cy="755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521528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2pPr>
            <a:lvl3pPr marL="1043056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3pPr>
            <a:lvl4pPr marL="1564584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4pPr>
            <a:lvl5pPr marL="2086112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5pPr>
          </a:lstStyle>
          <a:p>
            <a:pPr lvl="0"/>
            <a:r>
              <a:rPr lang="de-DE" dirty="0"/>
              <a:t>Überschrift einfügen</a:t>
            </a:r>
          </a:p>
        </p:txBody>
      </p:sp>
      <p:sp>
        <p:nvSpPr>
          <p:cNvPr id="22" name="Textplatzhalt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7330680" y="468313"/>
            <a:ext cx="2989262" cy="755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521528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2pPr>
            <a:lvl3pPr marL="1043056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3pPr>
            <a:lvl4pPr marL="1564584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4pPr>
            <a:lvl5pPr marL="2086112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5pPr>
          </a:lstStyle>
          <a:p>
            <a:pPr lvl="0"/>
            <a:r>
              <a:rPr lang="de-DE" dirty="0"/>
              <a:t>Überschrift einfügen</a:t>
            </a:r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7"/>
          </p:nvPr>
        </p:nvSpPr>
        <p:spPr>
          <a:xfrm>
            <a:off x="357188" y="1516344"/>
            <a:ext cx="2901950" cy="13670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25" name="Textplatzhalter 23"/>
          <p:cNvSpPr>
            <a:spLocks noGrp="1"/>
          </p:cNvSpPr>
          <p:nvPr>
            <p:ph type="body" sz="quarter" idx="18"/>
          </p:nvPr>
        </p:nvSpPr>
        <p:spPr>
          <a:xfrm>
            <a:off x="3762375" y="5616835"/>
            <a:ext cx="3060700" cy="14761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30" name="Textplatzhalter 23"/>
          <p:cNvSpPr>
            <a:spLocks noGrp="1"/>
          </p:cNvSpPr>
          <p:nvPr>
            <p:ph type="body" sz="quarter" idx="21"/>
          </p:nvPr>
        </p:nvSpPr>
        <p:spPr>
          <a:xfrm>
            <a:off x="3762375" y="1522298"/>
            <a:ext cx="3060700" cy="136107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8" name="Textplatzhalter 23"/>
          <p:cNvSpPr>
            <a:spLocks noGrp="1"/>
          </p:cNvSpPr>
          <p:nvPr>
            <p:ph type="body" sz="quarter" idx="22"/>
          </p:nvPr>
        </p:nvSpPr>
        <p:spPr>
          <a:xfrm>
            <a:off x="7333159" y="1525796"/>
            <a:ext cx="2982416" cy="319523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9" name="Bildplatzhalter 26"/>
          <p:cNvSpPr>
            <a:spLocks noGrp="1"/>
          </p:cNvSpPr>
          <p:nvPr>
            <p:ph type="pic" sz="quarter" idx="23" hasCustomPrompt="1"/>
          </p:nvPr>
        </p:nvSpPr>
        <p:spPr>
          <a:xfrm>
            <a:off x="7330680" y="4841501"/>
            <a:ext cx="2989262" cy="1909968"/>
          </a:xfrm>
          <a:prstGeom prst="rect">
            <a:avLst/>
          </a:prstGeom>
          <a:pattFill prst="ltDnDiag">
            <a:fgClr>
              <a:srgbClr val="666666"/>
            </a:fgClr>
            <a:bgClr>
              <a:schemeClr val="bg1"/>
            </a:bgClr>
          </a:pattFill>
        </p:spPr>
        <p:txBody>
          <a:bodyPr/>
          <a:lstStyle>
            <a:lvl1pPr marL="0" indent="0" algn="l">
              <a:buFontTx/>
              <a:buNone/>
              <a:defRPr sz="2000" baseline="0"/>
            </a:lvl1pPr>
          </a:lstStyle>
          <a:p>
            <a:r>
              <a:rPr lang="de-DE" dirty="0"/>
              <a:t>Bild durch Klicken hinzufügen</a:t>
            </a:r>
          </a:p>
        </p:txBody>
      </p:sp>
      <p:sp>
        <p:nvSpPr>
          <p:cNvPr id="20" name="Textplatzhalt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7330680" y="6871935"/>
            <a:ext cx="2974500" cy="2159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1pPr>
            <a:lvl2pPr marL="521528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2pPr>
            <a:lvl3pPr marL="1043056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3pPr>
            <a:lvl4pPr marL="1564584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4pPr>
            <a:lvl5pPr marL="2086112" indent="0">
              <a:lnSpc>
                <a:spcPts val="1300"/>
              </a:lnSpc>
              <a:spcBef>
                <a:spcPts val="0"/>
              </a:spcBef>
              <a:buFontTx/>
              <a:buNone/>
              <a:defRPr sz="800">
                <a:latin typeface="Futura Book" panose="02000504030000020003" pitchFamily="2" charset="0"/>
              </a:defRPr>
            </a:lvl5pPr>
          </a:lstStyle>
          <a:p>
            <a:pPr lvl="0"/>
            <a:r>
              <a:rPr lang="de-DE" dirty="0"/>
              <a:t>Bildunterschrift</a:t>
            </a:r>
          </a:p>
        </p:txBody>
      </p:sp>
      <p:cxnSp>
        <p:nvCxnSpPr>
          <p:cNvPr id="6" name="Gerader Verbinder 5"/>
          <p:cNvCxnSpPr/>
          <p:nvPr userDrawn="1"/>
        </p:nvCxnSpPr>
        <p:spPr>
          <a:xfrm flipH="1">
            <a:off x="10063224" y="7104573"/>
            <a:ext cx="252351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 userDrawn="1"/>
        </p:nvCxnSpPr>
        <p:spPr>
          <a:xfrm flipH="1">
            <a:off x="6570724" y="7104573"/>
            <a:ext cx="252351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 userDrawn="1"/>
        </p:nvCxnSpPr>
        <p:spPr>
          <a:xfrm flipH="1">
            <a:off x="3005199" y="7111660"/>
            <a:ext cx="252351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762375" y="456759"/>
            <a:ext cx="2989262" cy="755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521528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2pPr>
            <a:lvl3pPr marL="1043056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3pPr>
            <a:lvl4pPr marL="1564584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4pPr>
            <a:lvl5pPr marL="2086112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5pPr>
          </a:lstStyle>
          <a:p>
            <a:pPr lvl="0"/>
            <a:r>
              <a:rPr lang="de-DE" dirty="0"/>
              <a:t>Überschrift einfügen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sz="quarter" idx="26" hasCustomPrompt="1"/>
          </p:nvPr>
        </p:nvSpPr>
        <p:spPr>
          <a:xfrm>
            <a:off x="357188" y="2989263"/>
            <a:ext cx="2900362" cy="4098925"/>
          </a:xfrm>
          <a:prstGeom prst="rect">
            <a:avLst/>
          </a:prstGeom>
          <a:pattFill prst="ltDnDiag">
            <a:fgClr>
              <a:srgbClr val="666666"/>
            </a:fgClr>
            <a:bgClr>
              <a:schemeClr val="bg1"/>
            </a:bgClr>
          </a:pattFill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de-DE" sz="2000" dirty="0"/>
              <a:t>Tabelle hinzufügen</a:t>
            </a:r>
            <a:endParaRPr lang="de-DE" dirty="0"/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27" hasCustomPrompt="1"/>
          </p:nvPr>
        </p:nvSpPr>
        <p:spPr>
          <a:xfrm>
            <a:off x="3762375" y="2989263"/>
            <a:ext cx="3060700" cy="2447925"/>
          </a:xfrm>
          <a:prstGeom prst="rect">
            <a:avLst/>
          </a:prstGeom>
          <a:pattFill prst="ltDnDiag">
            <a:fgClr>
              <a:srgbClr val="666666"/>
            </a:fgClr>
            <a:bgClr>
              <a:schemeClr val="bg1"/>
            </a:bgClr>
          </a:pattFill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de-DE" dirty="0"/>
              <a:t>Diagramm hinzufügen</a:t>
            </a:r>
          </a:p>
        </p:txBody>
      </p:sp>
    </p:spTree>
    <p:extLst>
      <p:ext uri="{BB962C8B-B14F-4D97-AF65-F5344CB8AC3E}">
        <p14:creationId xmlns:p14="http://schemas.microsoft.com/office/powerpoint/2010/main" val="3001178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5">
          <p15:clr>
            <a:srgbClr val="FBAE40"/>
          </p15:clr>
        </p15:guide>
        <p15:guide id="2" pos="2211">
          <p15:clr>
            <a:srgbClr val="FBAE40"/>
          </p15:clr>
        </p15:guide>
        <p15:guide id="3" pos="4457">
          <p15:clr>
            <a:srgbClr val="FBAE40"/>
          </p15:clr>
        </p15:guide>
        <p15:guide id="4" pos="6498">
          <p15:clr>
            <a:srgbClr val="FBAE40"/>
          </p15:clr>
        </p15:guide>
        <p15:guide id="5" orient="horz" pos="4468">
          <p15:clr>
            <a:srgbClr val="FBAE40"/>
          </p15:clr>
        </p15:guide>
        <p15:guide id="6" pos="4615">
          <p15:clr>
            <a:srgbClr val="FBAE40"/>
          </p15:clr>
        </p15:guide>
        <p15:guide id="7" pos="4298">
          <p15:clr>
            <a:srgbClr val="FBAE40"/>
          </p15:clr>
        </p15:guide>
        <p15:guide id="8" pos="2370">
          <p15:clr>
            <a:srgbClr val="FBAE40"/>
          </p15:clr>
        </p15:guide>
        <p15:guide id="9" pos="2053">
          <p15:clr>
            <a:srgbClr val="FBAE40"/>
          </p15:clr>
        </p15:guide>
        <p15:guide id="10" pos="216">
          <p15:clr>
            <a:srgbClr val="FBAE40"/>
          </p15:clr>
        </p15:guide>
        <p15:guide id="11" orient="horz" pos="77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357187" y="468313"/>
            <a:ext cx="4628145" cy="755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521528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2pPr>
            <a:lvl3pPr marL="1043056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3pPr>
            <a:lvl4pPr marL="1564584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4pPr>
            <a:lvl5pPr marL="2086112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5pPr>
          </a:lstStyle>
          <a:p>
            <a:pPr lvl="0"/>
            <a:r>
              <a:rPr lang="de-DE" dirty="0"/>
              <a:t>Überschrift einfügen</a:t>
            </a:r>
          </a:p>
        </p:txBody>
      </p:sp>
      <p:sp>
        <p:nvSpPr>
          <p:cNvPr id="22" name="Textplatzhalt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5707062" y="468313"/>
            <a:ext cx="4612879" cy="755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521528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2pPr>
            <a:lvl3pPr marL="1043056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3pPr>
            <a:lvl4pPr marL="1564584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4pPr>
            <a:lvl5pPr marL="2086112" indent="0">
              <a:lnSpc>
                <a:spcPts val="3000"/>
              </a:lnSpc>
              <a:spcBef>
                <a:spcPts val="0"/>
              </a:spcBef>
              <a:buNone/>
              <a:defRPr sz="2500" b="1">
                <a:latin typeface="+mj-lt"/>
              </a:defRPr>
            </a:lvl5pPr>
          </a:lstStyle>
          <a:p>
            <a:pPr lvl="0"/>
            <a:r>
              <a:rPr lang="de-DE" dirty="0"/>
              <a:t>Überschrift einfügen</a:t>
            </a:r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7"/>
          </p:nvPr>
        </p:nvSpPr>
        <p:spPr>
          <a:xfrm>
            <a:off x="357188" y="1516344"/>
            <a:ext cx="4628144" cy="55766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8" name="Textplatzhalter 23"/>
          <p:cNvSpPr>
            <a:spLocks noGrp="1"/>
          </p:cNvSpPr>
          <p:nvPr>
            <p:ph type="body" sz="quarter" idx="22"/>
          </p:nvPr>
        </p:nvSpPr>
        <p:spPr>
          <a:xfrm>
            <a:off x="5707063" y="1525796"/>
            <a:ext cx="4608512" cy="55671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1pPr>
            <a:lvl2pPr marL="521528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2pPr>
            <a:lvl3pPr marL="1043056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3pPr>
            <a:lvl4pPr marL="1564584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4pPr>
            <a:lvl5pPr marL="2086112" indent="0">
              <a:lnSpc>
                <a:spcPts val="1300"/>
              </a:lnSpc>
              <a:spcBef>
                <a:spcPts val="200"/>
              </a:spcBef>
              <a:buFontTx/>
              <a:buNone/>
              <a:defRPr sz="850"/>
            </a:lvl5pPr>
          </a:lstStyle>
          <a:p>
            <a:pPr lvl="0"/>
            <a:r>
              <a:rPr lang="de-DE" dirty="0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14179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5">
          <p15:clr>
            <a:srgbClr val="FBAE40"/>
          </p15:clr>
        </p15:guide>
        <p15:guide id="2" pos="3141" userDrawn="1">
          <p15:clr>
            <a:srgbClr val="FBAE40"/>
          </p15:clr>
        </p15:guide>
        <p15:guide id="4" pos="6498">
          <p15:clr>
            <a:srgbClr val="FBAE40"/>
          </p15:clr>
        </p15:guide>
        <p15:guide id="5" orient="horz" pos="4468">
          <p15:clr>
            <a:srgbClr val="FBAE40"/>
          </p15:clr>
        </p15:guide>
        <p15:guide id="7" pos="3595" userDrawn="1">
          <p15:clr>
            <a:srgbClr val="FBAE40"/>
          </p15:clr>
        </p15:guide>
        <p15:guide id="8" pos="3368" userDrawn="1">
          <p15:clr>
            <a:srgbClr val="FBAE40"/>
          </p15:clr>
        </p15:guide>
        <p15:guide id="9" userDrawn="1">
          <p15:clr>
            <a:srgbClr val="FBAE40"/>
          </p15:clr>
        </p15:guide>
        <p15:guide id="10" pos="216">
          <p15:clr>
            <a:srgbClr val="FBAE40"/>
          </p15:clr>
        </p15:guide>
        <p15:guide id="11" orient="horz" pos="77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55" r:id="rId5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168E6340-88EB-4142-8439-E0F62A7E7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47543" y="1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855B84B6-53C0-564A-A0A0-72169C356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23958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042858" y="3516523"/>
            <a:ext cx="44374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b="1" dirty="0">
                <a:latin typeface="+mj-lt"/>
              </a:rPr>
              <a:t>China? I Deutschland?</a:t>
            </a:r>
          </a:p>
          <a:p>
            <a:pPr algn="ctr"/>
            <a:r>
              <a:rPr lang="en-US" sz="3200" b="1" dirty="0" err="1">
                <a:latin typeface="+mj-lt"/>
              </a:rPr>
              <a:t>中国</a:t>
            </a:r>
            <a:r>
              <a:rPr lang="de-DE" sz="3200" b="1" dirty="0">
                <a:latin typeface="+mj-lt"/>
              </a:rPr>
              <a:t>?|</a:t>
            </a:r>
            <a:r>
              <a:rPr lang="en-US" sz="3200" b="1" dirty="0" err="1">
                <a:latin typeface="+mj-lt"/>
              </a:rPr>
              <a:t>德国</a:t>
            </a:r>
            <a:r>
              <a:rPr lang="de-DE" sz="3200" b="1" dirty="0">
                <a:latin typeface="+mj-lt"/>
              </a:rPr>
              <a:t>?</a:t>
            </a:r>
            <a:r>
              <a:rPr lang="de-DE" sz="3200" dirty="0">
                <a:latin typeface="+mj-lt"/>
              </a:rPr>
              <a:t> 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RAUM</a:t>
            </a:r>
          </a:p>
          <a:p>
            <a:pPr algn="ctr"/>
            <a:r>
              <a:rPr lang="ja-JP" altLang="de-DE" sz="4800">
                <a:latin typeface="+mj-lt"/>
              </a:rPr>
              <a:t>空间</a:t>
            </a:r>
            <a:endParaRPr lang="de-DE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4371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800539" y="3502106"/>
            <a:ext cx="3316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IDENTITÄT</a:t>
            </a:r>
          </a:p>
          <a:p>
            <a:pPr algn="ctr"/>
            <a:r>
              <a:rPr lang="zh-CN" altLang="de-DE" sz="4800" dirty="0">
                <a:latin typeface="+mj-lt"/>
                <a:ea typeface="Yu Gothic" panose="020B0400000000000000" pitchFamily="34" charset="-128"/>
              </a:rPr>
              <a:t>身份认同</a:t>
            </a:r>
            <a:endParaRPr lang="de-DE" sz="4800" dirty="0">
              <a:latin typeface="+mj-lt"/>
              <a:ea typeface="Yu Gothic" panose="020B0400000000000000" pitchFamily="34" charset="-128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68307"/>
            <a:ext cx="3676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latin typeface="+mj-lt"/>
                <a:ea typeface="Arial"/>
                <a:cs typeface="Arial"/>
                <a:sym typeface="Arial"/>
              </a:rPr>
              <a:t>Freund</a:t>
            </a:r>
            <a:r>
              <a:rPr lang="de-DE" sz="3200" b="1" dirty="0">
                <a:latin typeface="+mj-lt"/>
              </a:rPr>
              <a:t>schaft</a:t>
            </a:r>
          </a:p>
          <a:p>
            <a:pPr algn="ctr"/>
            <a:r>
              <a:rPr lang="ja-JP" altLang="de-DE" sz="3200" b="1">
                <a:latin typeface="+mj-lt"/>
              </a:rPr>
              <a:t>友谊</a:t>
            </a:r>
            <a:endParaRPr lang="de-DE" sz="3200" b="1" dirty="0">
              <a:latin typeface="+mj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245030F-DE12-8844-A8C1-88F99F3D3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6588" y="0"/>
            <a:ext cx="2786063" cy="278606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B18250F-A1EC-9646-81B0-82F7966B6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43916" y="108223"/>
            <a:ext cx="2786063" cy="27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9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800539" y="3502106"/>
            <a:ext cx="3316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IDENTITÄT</a:t>
            </a:r>
          </a:p>
          <a:p>
            <a:pPr algn="ctr"/>
            <a:r>
              <a:rPr lang="zh-CN" altLang="de-DE" sz="4800" dirty="0">
                <a:latin typeface="+mj-lt"/>
                <a:ea typeface="Yu Gothic" panose="020B0400000000000000" pitchFamily="34" charset="-128"/>
              </a:rPr>
              <a:t>身份认同</a:t>
            </a:r>
            <a:endParaRPr lang="de-DE" sz="4800" dirty="0">
              <a:latin typeface="+mj-lt"/>
              <a:ea typeface="Yu Gothic" panose="020B0400000000000000" pitchFamily="34" charset="-128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06751"/>
            <a:ext cx="3676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Ich bin...</a:t>
            </a:r>
          </a:p>
          <a:p>
            <a:pPr algn="ctr"/>
            <a:r>
              <a:rPr lang="ja-JP" altLang="de-DE" sz="3600" b="1">
                <a:solidFill>
                  <a:schemeClr val="dk1"/>
                </a:solidFill>
                <a:latin typeface="+mj-lt"/>
              </a:rPr>
              <a:t>我是...</a:t>
            </a:r>
            <a:endParaRPr lang="de-DE" sz="3600" b="1" dirty="0">
              <a:latin typeface="+mj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245030F-DE12-8844-A8C1-88F99F3D3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6588" y="0"/>
            <a:ext cx="2786063" cy="278606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B18250F-A1EC-9646-81B0-82F7966B6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43916" y="108223"/>
            <a:ext cx="2786063" cy="27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97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800539" y="3502106"/>
            <a:ext cx="3316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IDENTITÄT</a:t>
            </a:r>
          </a:p>
          <a:p>
            <a:pPr algn="ctr"/>
            <a:r>
              <a:rPr lang="zh-CN" altLang="de-DE" sz="4800" dirty="0">
                <a:latin typeface="+mj-lt"/>
                <a:ea typeface="Yu Gothic" panose="020B0400000000000000" pitchFamily="34" charset="-128"/>
              </a:rPr>
              <a:t>身份认同</a:t>
            </a:r>
            <a:endParaRPr lang="de-DE" sz="4800" dirty="0">
              <a:latin typeface="+mj-lt"/>
              <a:ea typeface="Yu Gothic" panose="020B0400000000000000" pitchFamily="34" charset="-128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68307"/>
            <a:ext cx="3676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latin typeface="+mj-lt"/>
                <a:ea typeface="Arial"/>
                <a:cs typeface="Arial"/>
                <a:sym typeface="Arial"/>
              </a:rPr>
              <a:t>Gaming</a:t>
            </a:r>
          </a:p>
          <a:p>
            <a:pPr algn="ctr"/>
            <a:r>
              <a:rPr lang="ja-JP" altLang="de-DE" sz="3200" b="1">
                <a:latin typeface="+mj-lt"/>
              </a:rPr>
              <a:t>游戏</a:t>
            </a:r>
            <a:endParaRPr lang="de-DE" sz="3200" b="1" dirty="0">
              <a:latin typeface="+mj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245030F-DE12-8844-A8C1-88F99F3D3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6588" y="0"/>
            <a:ext cx="2786063" cy="278606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B18250F-A1EC-9646-81B0-82F7966B6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43916" y="108223"/>
            <a:ext cx="2786063" cy="27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78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487A882-6F5F-DF4C-9D47-3E2ACC7E7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3" y="38793"/>
            <a:ext cx="2786063" cy="278606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754B7E2-A395-A04B-8183-F5B809A0B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0410" y="38793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355072" y="3322086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ENGAGEMENT</a:t>
            </a:r>
          </a:p>
          <a:p>
            <a:pPr algn="ctr"/>
            <a:r>
              <a:rPr lang="zh-CN" alt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社会活动</a:t>
            </a:r>
            <a:r>
              <a:rPr 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68307"/>
            <a:ext cx="3676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err="1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Fridays</a:t>
            </a:r>
            <a:r>
              <a:rPr lang="de-DE" sz="32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r>
              <a:rPr lang="de-DE" sz="3200" b="1" dirty="0" err="1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for</a:t>
            </a:r>
            <a:r>
              <a:rPr lang="de-DE" sz="32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 Future</a:t>
            </a:r>
          </a:p>
          <a:p>
            <a:pPr algn="ctr"/>
            <a:r>
              <a:rPr lang="zh-CN" altLang="de-DE" sz="3200" b="1" dirty="0">
                <a:latin typeface="+mj-lt"/>
                <a:ea typeface="Yu Gothic" panose="020B0400000000000000" pitchFamily="34" charset="-128"/>
                <a:cs typeface="Arial" panose="020B0604020202020204" pitchFamily="34" charset="0"/>
              </a:rPr>
              <a:t>为未来而战</a:t>
            </a:r>
            <a:endParaRPr lang="de-DE" sz="3200" b="1" dirty="0">
              <a:latin typeface="+mj-lt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1675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487A882-6F5F-DF4C-9D47-3E2ACC7E7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3" y="38793"/>
            <a:ext cx="2786063" cy="278606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754B7E2-A395-A04B-8183-F5B809A0B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0410" y="38793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68307"/>
            <a:ext cx="3676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</a:rPr>
              <a:t>Ehrenamt</a:t>
            </a:r>
          </a:p>
          <a:p>
            <a:pPr algn="ctr"/>
            <a:r>
              <a:rPr lang="zh-CN" altLang="de-DE" sz="3200" b="1" dirty="0">
                <a:latin typeface="+mj-lt"/>
                <a:ea typeface="Yu Gothic" panose="020B0400000000000000" pitchFamily="34" charset="-128"/>
                <a:cs typeface="Arial" panose="020B0604020202020204" pitchFamily="34" charset="0"/>
              </a:rPr>
              <a:t>志愿服务</a:t>
            </a:r>
            <a:endParaRPr lang="de-DE" sz="3200" b="1" dirty="0">
              <a:solidFill>
                <a:schemeClr val="dk1"/>
              </a:solidFill>
              <a:latin typeface="+mj-lt"/>
              <a:ea typeface="Yu Gothic" panose="020B0400000000000000" pitchFamily="34" charset="-128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EBA2726-7E69-C644-9F10-D0FEC2487439}"/>
              </a:ext>
            </a:extLst>
          </p:cNvPr>
          <p:cNvSpPr txBox="1"/>
          <p:nvPr/>
        </p:nvSpPr>
        <p:spPr>
          <a:xfrm rot="5400000">
            <a:off x="355072" y="3322086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ENGAGEMENT</a:t>
            </a:r>
          </a:p>
          <a:p>
            <a:pPr algn="ctr"/>
            <a:r>
              <a:rPr lang="zh-CN" alt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社会活动</a:t>
            </a:r>
            <a:r>
              <a:rPr 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131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487A882-6F5F-DF4C-9D47-3E2ACC7E7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3" y="38793"/>
            <a:ext cx="2786063" cy="278606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754B7E2-A395-A04B-8183-F5B809A0B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0410" y="38793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086409" y="3370886"/>
            <a:ext cx="39986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Recy</a:t>
            </a:r>
            <a:r>
              <a:rPr lang="de-DE" sz="3600" b="1" dirty="0">
                <a:solidFill>
                  <a:schemeClr val="dk1"/>
                </a:solidFill>
                <a:latin typeface="+mj-lt"/>
              </a:rPr>
              <a:t>cling/ </a:t>
            </a:r>
          </a:p>
          <a:p>
            <a:pPr algn="ctr"/>
            <a:r>
              <a:rPr lang="de-DE" sz="36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Nachhaltigkeit</a:t>
            </a:r>
          </a:p>
          <a:p>
            <a:pPr algn="ctr"/>
            <a:r>
              <a:rPr lang="zh-CN" altLang="de-DE" sz="3600" b="1" dirty="0">
                <a:latin typeface="+mj-lt"/>
                <a:ea typeface="Yu Gothic" panose="020B0400000000000000" pitchFamily="34" charset="-128"/>
                <a:cs typeface="Arial" panose="020B0604020202020204" pitchFamily="34" charset="0"/>
              </a:rPr>
              <a:t>回收与可持续发展</a:t>
            </a:r>
            <a:endParaRPr lang="ja-JP" altLang="de-DE" sz="3600" b="1" dirty="0" err="1">
              <a:solidFill>
                <a:schemeClr val="dk1"/>
              </a:solidFill>
              <a:latin typeface="+mj-lt"/>
              <a:ea typeface="Yu Gothic" panose="020B0400000000000000" pitchFamily="34" charset="-128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460D6AD-5AF2-DA47-9C5E-489083A12534}"/>
              </a:ext>
            </a:extLst>
          </p:cNvPr>
          <p:cNvSpPr txBox="1"/>
          <p:nvPr/>
        </p:nvSpPr>
        <p:spPr>
          <a:xfrm rot="5400000">
            <a:off x="355072" y="3322086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ENGAGEMENT</a:t>
            </a:r>
          </a:p>
          <a:p>
            <a:pPr algn="ctr"/>
            <a:r>
              <a:rPr lang="zh-CN" alt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社会活动</a:t>
            </a:r>
            <a:r>
              <a:rPr 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9561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487A882-6F5F-DF4C-9D47-3E2ACC7E7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3" y="38793"/>
            <a:ext cx="2786063" cy="278606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754B7E2-A395-A04B-8183-F5B809A0B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0410" y="38793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092151" y="3568305"/>
            <a:ext cx="39986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</a:rPr>
              <a:t>Covid-19-Pandemie</a:t>
            </a:r>
          </a:p>
          <a:p>
            <a:pPr algn="ctr"/>
            <a:r>
              <a:rPr lang="ja-JP" altLang="de-DE" sz="3200" b="1">
                <a:solidFill>
                  <a:schemeClr val="dk1"/>
                </a:solidFill>
                <a:latin typeface="+mj-lt"/>
              </a:rPr>
              <a:t>新冠肺炎</a:t>
            </a:r>
            <a:endParaRPr lang="de-DE" sz="3200" b="1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E0F3597-268C-084A-A1A4-23D814590EFC}"/>
              </a:ext>
            </a:extLst>
          </p:cNvPr>
          <p:cNvSpPr txBox="1"/>
          <p:nvPr/>
        </p:nvSpPr>
        <p:spPr>
          <a:xfrm rot="5400000">
            <a:off x="355072" y="3322086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ENGAGEMENT</a:t>
            </a:r>
          </a:p>
          <a:p>
            <a:pPr algn="ctr"/>
            <a:r>
              <a:rPr lang="zh-CN" alt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社会活动</a:t>
            </a:r>
            <a:r>
              <a:rPr lang="de-DE" sz="48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911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168E6340-88EB-4142-8439-E0F62A7E7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47543" y="1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855B84B6-53C0-564A-A0A0-72169C356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23958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637957" y="3368414"/>
            <a:ext cx="25090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Stadt</a:t>
            </a:r>
            <a:r>
              <a:rPr lang="de-DE" sz="3200" b="1" dirty="0">
                <a:solidFill>
                  <a:schemeClr val="dk1"/>
                </a:solidFill>
                <a:latin typeface="+mj-lt"/>
              </a:rPr>
              <a:t> | </a:t>
            </a:r>
            <a:r>
              <a:rPr lang="de-DE" sz="32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Land</a:t>
            </a:r>
          </a:p>
          <a:p>
            <a:pPr algn="ctr"/>
            <a:r>
              <a:rPr lang="ja-JP" altLang="de-DE" sz="3200" b="1">
                <a:solidFill>
                  <a:schemeClr val="dk1"/>
                </a:solidFill>
                <a:latin typeface="+mj-lt"/>
              </a:rPr>
              <a:t>城市</a:t>
            </a:r>
            <a:r>
              <a:rPr lang="de-DE" altLang="ja-JP" sz="3200" b="1" dirty="0">
                <a:solidFill>
                  <a:schemeClr val="dk1"/>
                </a:solidFill>
                <a:latin typeface="+mj-lt"/>
              </a:rPr>
              <a:t>| </a:t>
            </a:r>
            <a:r>
              <a:rPr lang="de-DE" altLang="ja-JP" sz="3200" b="1" dirty="0" err="1">
                <a:solidFill>
                  <a:schemeClr val="dk1"/>
                </a:solidFill>
                <a:latin typeface="+mj-lt"/>
              </a:rPr>
              <a:t>乡村</a:t>
            </a:r>
            <a:endParaRPr lang="de-DE" sz="3200" b="1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RAUM</a:t>
            </a:r>
          </a:p>
          <a:p>
            <a:pPr algn="ctr"/>
            <a:r>
              <a:rPr lang="ja-JP" altLang="de-DE" sz="4800">
                <a:latin typeface="+mj-lt"/>
              </a:rPr>
              <a:t>空间</a:t>
            </a:r>
            <a:endParaRPr lang="de-DE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5999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168E6340-88EB-4142-8439-E0F62A7E7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47543" y="1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855B84B6-53C0-564A-A0A0-72169C356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23958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7133843" y="3424119"/>
            <a:ext cx="15520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6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Karten</a:t>
            </a:r>
          </a:p>
          <a:p>
            <a:pPr algn="ctr"/>
            <a:r>
              <a:rPr lang="ja-JP" altLang="de-DE" sz="3600" b="1">
                <a:solidFill>
                  <a:schemeClr val="dk1"/>
                </a:solidFill>
                <a:latin typeface="+mj-lt"/>
              </a:rPr>
              <a:t>地图</a:t>
            </a:r>
            <a:endParaRPr lang="ja-JP" altLang="de-DE" sz="3600" b="1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RAUM</a:t>
            </a:r>
          </a:p>
          <a:p>
            <a:pPr algn="ctr"/>
            <a:r>
              <a:rPr lang="ja-JP" altLang="de-DE" sz="4800">
                <a:latin typeface="+mj-lt"/>
              </a:rPr>
              <a:t>空间</a:t>
            </a:r>
            <a:endParaRPr lang="de-DE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1519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168E6340-88EB-4142-8439-E0F62A7E7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47543" y="1"/>
            <a:ext cx="2786063" cy="278606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855B84B6-53C0-564A-A0A0-72169C356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23958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322086"/>
            <a:ext cx="3676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Wohnen in der Zukunft</a:t>
            </a:r>
            <a:endParaRPr lang="de-DE" sz="3200" b="1" dirty="0">
              <a:solidFill>
                <a:schemeClr val="dk1"/>
              </a:solidFill>
              <a:latin typeface="+mj-lt"/>
              <a:ea typeface="Arial"/>
              <a:cs typeface="Arial"/>
            </a:endParaRPr>
          </a:p>
          <a:p>
            <a:pPr algn="ctr"/>
            <a:r>
              <a:rPr lang="ja-JP" altLang="de-DE" sz="3200" b="1">
                <a:solidFill>
                  <a:schemeClr val="dk1"/>
                </a:solidFill>
                <a:latin typeface="+mj-lt"/>
              </a:rPr>
              <a:t>未来的居住</a:t>
            </a:r>
            <a:endParaRPr lang="de-DE" sz="3200" b="1" dirty="0">
              <a:latin typeface="+mj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RAUM</a:t>
            </a:r>
          </a:p>
          <a:p>
            <a:pPr algn="ctr"/>
            <a:r>
              <a:rPr lang="ja-JP" altLang="de-DE" sz="4800">
                <a:latin typeface="+mj-lt"/>
              </a:rPr>
              <a:t>空间</a:t>
            </a:r>
            <a:endParaRPr lang="de-DE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1662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ZEIT</a:t>
            </a:r>
          </a:p>
          <a:p>
            <a:pPr algn="ctr"/>
            <a:r>
              <a:rPr lang="ja-JP" altLang="de-DE" sz="4800">
                <a:latin typeface="+mj-lt"/>
              </a:rPr>
              <a:t>时间</a:t>
            </a:r>
            <a:endParaRPr lang="en-GB" sz="4800" dirty="0">
              <a:latin typeface="+mj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4DDF2EF-4FD1-434D-9C62-68025EA81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0275" y="0"/>
            <a:ext cx="2786063" cy="278606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7F0032B-3950-D44F-86AF-90AC877CF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2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01289" y="3286082"/>
            <a:ext cx="37489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latin typeface="+mj-lt"/>
              </a:rPr>
              <a:t>Neues Jahr und </a:t>
            </a:r>
          </a:p>
          <a:p>
            <a:pPr algn="ctr"/>
            <a:r>
              <a:rPr lang="de-DE" sz="3200" b="1" dirty="0">
                <a:latin typeface="+mj-lt"/>
              </a:rPr>
              <a:t>Neujahr</a:t>
            </a:r>
          </a:p>
          <a:p>
            <a:pPr algn="ctr"/>
            <a:r>
              <a:rPr lang="ja-JP" altLang="de-DE" sz="3200" b="1">
                <a:latin typeface="+mj-lt"/>
              </a:rPr>
              <a:t>新一年和元旦</a:t>
            </a:r>
            <a:endParaRPr lang="en-GB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5203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ZEIT</a:t>
            </a:r>
          </a:p>
          <a:p>
            <a:pPr algn="ctr"/>
            <a:r>
              <a:rPr lang="ja-JP" altLang="de-DE" sz="4800">
                <a:latin typeface="+mj-lt"/>
              </a:rPr>
              <a:t>时间</a:t>
            </a:r>
            <a:endParaRPr lang="en-GB" sz="4800" dirty="0">
              <a:latin typeface="+mj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4DDF2EF-4FD1-434D-9C62-68025EA81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0275" y="0"/>
            <a:ext cx="2786063" cy="278606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7F0032B-3950-D44F-86AF-90AC877CF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2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68307"/>
            <a:ext cx="3676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latin typeface="+mj-lt"/>
              </a:rPr>
              <a:t>Retro und </a:t>
            </a:r>
            <a:r>
              <a:rPr lang="de-DE" sz="3200" b="1" dirty="0" err="1">
                <a:latin typeface="+mj-lt"/>
              </a:rPr>
              <a:t>Vintage</a:t>
            </a:r>
            <a:r>
              <a:rPr lang="de-DE" sz="3200" b="1" dirty="0">
                <a:latin typeface="+mj-lt"/>
              </a:rPr>
              <a:t> </a:t>
            </a:r>
          </a:p>
          <a:p>
            <a:pPr algn="ctr"/>
            <a:r>
              <a:rPr lang="ja-JP" altLang="de-DE" sz="3200" b="1">
                <a:latin typeface="+mj-lt"/>
              </a:rPr>
              <a:t>回顾过去</a:t>
            </a:r>
            <a:endParaRPr lang="ja-JP" altLang="de-DE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4597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ZEIT</a:t>
            </a:r>
          </a:p>
          <a:p>
            <a:pPr algn="ctr"/>
            <a:r>
              <a:rPr lang="ja-JP" altLang="de-DE" sz="4800">
                <a:latin typeface="+mj-lt"/>
              </a:rPr>
              <a:t>时间</a:t>
            </a:r>
            <a:endParaRPr lang="en-GB" sz="4800" dirty="0">
              <a:latin typeface="+mj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4DDF2EF-4FD1-434D-9C62-68025EA81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0275" y="0"/>
            <a:ext cx="2786063" cy="278606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7F0032B-3950-D44F-86AF-90AC877CF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2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5898897" y="3037612"/>
            <a:ext cx="44644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</a:rPr>
              <a:t>Umgang mit der </a:t>
            </a:r>
          </a:p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</a:rPr>
              <a:t>Vergangenheit – </a:t>
            </a:r>
          </a:p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</a:rPr>
              <a:t>Denkmäler </a:t>
            </a:r>
          </a:p>
          <a:p>
            <a:pPr algn="ctr"/>
            <a:r>
              <a:rPr lang="ja-JP" altLang="de-DE" sz="3200" b="1">
                <a:solidFill>
                  <a:schemeClr val="dk1"/>
                </a:solidFill>
                <a:latin typeface="+mj-lt"/>
              </a:rPr>
              <a:t>和过去相处</a:t>
            </a:r>
            <a:r>
              <a:rPr lang="de-DE" altLang="ja-JP" sz="3200" b="1" dirty="0">
                <a:solidFill>
                  <a:schemeClr val="dk1"/>
                </a:solidFill>
                <a:latin typeface="+mj-lt"/>
              </a:rPr>
              <a:t>——</a:t>
            </a:r>
            <a:r>
              <a:rPr lang="ja-JP" altLang="de-DE" sz="3200" b="1">
                <a:solidFill>
                  <a:schemeClr val="dk1"/>
                </a:solidFill>
                <a:latin typeface="+mj-lt"/>
              </a:rPr>
              <a:t>纪念碑</a:t>
            </a:r>
            <a:endParaRPr lang="ja-JP" altLang="de-DE" sz="3200" b="1" dirty="0">
              <a:solidFill>
                <a:schemeClr val="dk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4077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1180452" y="3122193"/>
            <a:ext cx="2557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ZEIT</a:t>
            </a:r>
          </a:p>
          <a:p>
            <a:pPr algn="ctr"/>
            <a:r>
              <a:rPr lang="ja-JP" altLang="de-DE" sz="4800">
                <a:latin typeface="+mj-lt"/>
              </a:rPr>
              <a:t>时间</a:t>
            </a:r>
            <a:endParaRPr lang="en-GB" sz="4800" dirty="0">
              <a:latin typeface="+mj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4DDF2EF-4FD1-434D-9C62-68025EA81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0275" y="0"/>
            <a:ext cx="2786063" cy="278606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7F0032B-3950-D44F-86AF-90AC877CF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07062" y="0"/>
            <a:ext cx="2786063" cy="278606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68307"/>
            <a:ext cx="3676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dk1"/>
                </a:solidFill>
                <a:latin typeface="+mj-lt"/>
              </a:rPr>
              <a:t>Freizeit</a:t>
            </a:r>
          </a:p>
          <a:p>
            <a:pPr algn="ctr"/>
            <a:r>
              <a:rPr lang="ja-JP" altLang="de-DE" sz="3200" b="1">
                <a:solidFill>
                  <a:schemeClr val="dk1"/>
                </a:solidFill>
                <a:latin typeface="+mj-lt"/>
              </a:rPr>
              <a:t>闲暇时间</a:t>
            </a:r>
            <a:endParaRPr lang="en-GB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2364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>
            <a:extLst>
              <a:ext uri="{FF2B5EF4-FFF2-40B4-BE49-F238E27FC236}">
                <a16:creationId xmlns:a16="http://schemas.microsoft.com/office/drawing/2014/main" id="{FC9EAB3B-6130-E441-9210-52240FE0A7BB}"/>
              </a:ext>
            </a:extLst>
          </p:cNvPr>
          <p:cNvSpPr txBox="1"/>
          <p:nvPr/>
        </p:nvSpPr>
        <p:spPr>
          <a:xfrm>
            <a:off x="5778748" y="5868863"/>
            <a:ext cx="42274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+mj-lt"/>
              </a:rPr>
              <a:t>FREI DAY</a:t>
            </a:r>
          </a:p>
          <a:p>
            <a:r>
              <a:rPr lang="de-DE" sz="2400" dirty="0">
                <a:solidFill>
                  <a:schemeClr val="bg1"/>
                </a:solidFill>
                <a:latin typeface="+mj-lt"/>
              </a:rPr>
              <a:t>wir machen uns auf den Weg!</a:t>
            </a:r>
          </a:p>
          <a:p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F057F3-4C53-EA48-BE6B-E03570D5F737}"/>
              </a:ext>
            </a:extLst>
          </p:cNvPr>
          <p:cNvSpPr txBox="1"/>
          <p:nvPr/>
        </p:nvSpPr>
        <p:spPr>
          <a:xfrm rot="5400000">
            <a:off x="1538083" y="3572882"/>
            <a:ext cx="77768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-------------------------------------------------------------------------------------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F64C8CE-83F0-2347-88A1-9FA3EBB27BA3}"/>
              </a:ext>
            </a:extLst>
          </p:cNvPr>
          <p:cNvSpPr txBox="1"/>
          <p:nvPr/>
        </p:nvSpPr>
        <p:spPr>
          <a:xfrm rot="5400000">
            <a:off x="800539" y="3502106"/>
            <a:ext cx="3316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>
                <a:latin typeface="+mj-lt"/>
                <a:ea typeface="Arial"/>
                <a:cs typeface="Arial"/>
                <a:sym typeface="Arial"/>
              </a:rPr>
              <a:t>IDENTITÄT</a:t>
            </a:r>
          </a:p>
          <a:p>
            <a:pPr algn="ctr"/>
            <a:r>
              <a:rPr lang="zh-CN" altLang="de-DE" sz="4800" dirty="0">
                <a:latin typeface="+mj-lt"/>
                <a:ea typeface="Yu Gothic" panose="020B0400000000000000" pitchFamily="34" charset="-128"/>
              </a:rPr>
              <a:t>身份认同</a:t>
            </a:r>
            <a:endParaRPr lang="de-DE" sz="4800" dirty="0">
              <a:latin typeface="+mj-lt"/>
              <a:ea typeface="Yu Gothic" panose="020B0400000000000000" pitchFamily="34" charset="-128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0AF5ADE-1D8D-B544-9947-45D8C02E4317}"/>
              </a:ext>
            </a:extLst>
          </p:cNvPr>
          <p:cNvSpPr txBox="1"/>
          <p:nvPr/>
        </p:nvSpPr>
        <p:spPr>
          <a:xfrm rot="16200000">
            <a:off x="6237293" y="3568307"/>
            <a:ext cx="3676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latin typeface="+mj-lt"/>
                <a:ea typeface="Arial"/>
                <a:cs typeface="Arial"/>
                <a:sym typeface="Arial"/>
              </a:rPr>
              <a:t>Generation</a:t>
            </a:r>
            <a:r>
              <a:rPr lang="de-DE" sz="3200" b="1" dirty="0">
                <a:latin typeface="+mj-lt"/>
              </a:rPr>
              <a:t> XY?</a:t>
            </a:r>
          </a:p>
          <a:p>
            <a:pPr algn="ctr"/>
            <a:r>
              <a:rPr lang="de-DE" sz="3200" b="1" dirty="0">
                <a:latin typeface="+mj-lt"/>
              </a:rPr>
              <a:t>XY</a:t>
            </a:r>
            <a:r>
              <a:rPr lang="ja-JP" altLang="de-DE" sz="3200" b="1">
                <a:latin typeface="+mj-lt"/>
              </a:rPr>
              <a:t>一代</a:t>
            </a:r>
            <a:endParaRPr lang="de-DE" sz="3200" b="1" dirty="0">
              <a:latin typeface="+mj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245030F-DE12-8844-A8C1-88F99F3D3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06588" y="0"/>
            <a:ext cx="2786063" cy="278606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B18250F-A1EC-9646-81B0-82F7966B6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43916" y="108223"/>
            <a:ext cx="2786063" cy="27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5213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Universität Leipzig">
      <a:dk1>
        <a:sysClr val="windowText" lastClr="000000"/>
      </a:dk1>
      <a:lt1>
        <a:sysClr val="window" lastClr="FFFFFF"/>
      </a:lt1>
      <a:dk2>
        <a:srgbClr val="262A31"/>
      </a:dk2>
      <a:lt2>
        <a:srgbClr val="FFFFFF"/>
      </a:lt2>
      <a:accent1>
        <a:srgbClr val="B02F2C"/>
      </a:accent1>
      <a:accent2>
        <a:srgbClr val="D64242"/>
      </a:accent2>
      <a:accent3>
        <a:srgbClr val="8AC2D1"/>
      </a:accent3>
      <a:accent4>
        <a:srgbClr val="262A31"/>
      </a:accent4>
      <a:accent5>
        <a:srgbClr val="EA9E9E"/>
      </a:accent5>
      <a:accent6>
        <a:srgbClr val="C9C9C9"/>
      </a:accent6>
      <a:hlink>
        <a:srgbClr val="B02F2C"/>
      </a:hlink>
      <a:folHlink>
        <a:srgbClr val="E06E6E"/>
      </a:folHlink>
    </a:clrScheme>
    <a:fontScheme name="Universität Leipzig">
      <a:majorFont>
        <a:latin typeface="Futura Book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lyer_DINlang_Hochformat.potx" id="{08AEFC2C-A26C-43A3-B103-AA78F2BE071E}" vid="{22EA4FEA-0890-45B6-8323-CC6026892DCD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Larissa-Design</Template>
  <TotalTime>0</TotalTime>
  <Words>338</Words>
  <Application>Microsoft Macintosh PowerPoint</Application>
  <PresentationFormat>Benutzerdefiniert</PresentationFormat>
  <Paragraphs>116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Yu Gothic</vt:lpstr>
      <vt:lpstr>Arial</vt:lpstr>
      <vt:lpstr>Calibri</vt:lpstr>
      <vt:lpstr>Futura Book</vt:lpstr>
      <vt:lpstr>Times New Roman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Microsoft Office-Benutzer</cp:lastModifiedBy>
  <cp:revision>45</cp:revision>
  <cp:lastPrinted>2019-07-15T15:27:39Z</cp:lastPrinted>
  <dcterms:created xsi:type="dcterms:W3CDTF">2019-07-15T11:02:17Z</dcterms:created>
  <dcterms:modified xsi:type="dcterms:W3CDTF">2021-07-27T15:35:41Z</dcterms:modified>
</cp:coreProperties>
</file>