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9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5214E3-E77B-41C1-BEB5-F3EA6238E2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7741F8A-B455-4512-97D0-414086FE3C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A96C85-0957-404F-8529-59EDF676D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D6E8-AD2E-4D94-9019-445701816B7A}" type="datetimeFigureOut">
              <a:rPr lang="de-DE" smtClean="0"/>
              <a:t>27.07.21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7E8D14-2339-40C9-BDCF-FEE765073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64B14FF-553F-4215-9836-3ED1EE757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E089-EDC4-4215-9567-C2FAF63D6E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9701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519FFA-9772-4D13-A2F2-208227AB8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E503DC3-596D-4C8D-A360-C6B1E94D7F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F303DA-B9DE-459B-9D63-7A950798D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D6E8-AD2E-4D94-9019-445701816B7A}" type="datetimeFigureOut">
              <a:rPr lang="de-DE" smtClean="0"/>
              <a:t>27.07.21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210E01-0EF3-4C3E-BB0A-7C667738B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E08D62-5D7E-41B0-9D0F-732C19850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E089-EDC4-4215-9567-C2FAF63D6E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336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AE53145-F7F8-4056-9863-BBBDAFC273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ABF2F28-F025-4C47-A665-397D9522CF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A8334F-9D2E-4496-A37E-4112FD758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D6E8-AD2E-4D94-9019-445701816B7A}" type="datetimeFigureOut">
              <a:rPr lang="de-DE" smtClean="0"/>
              <a:t>27.07.21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7944ED2-1A6F-45C4-A890-3BE08A908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777D0A-FA1A-4B21-BD1A-197969570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E089-EDC4-4215-9567-C2FAF63D6E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629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FF9D4C-3340-4B1C-BF1A-52B0C12EC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CF579B-D3CF-4AC0-A12B-8B57A65585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CAF87C7-88ED-4FB5-B6B0-6C459BDF2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D6E8-AD2E-4D94-9019-445701816B7A}" type="datetimeFigureOut">
              <a:rPr lang="de-DE" smtClean="0"/>
              <a:t>27.07.21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D944F9-8FAD-4715-90F9-31EDD0E21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F54879-7DA1-4F2F-A0EC-DCF817C39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E089-EDC4-4215-9567-C2FAF63D6E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5904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3834E7-CAA8-4631-9E1E-D3A1C1759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AC669D2-8CB3-40A7-B54F-DC2322120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C7CE13-DC3A-4BEB-B4B2-6F39E8735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D6E8-AD2E-4D94-9019-445701816B7A}" type="datetimeFigureOut">
              <a:rPr lang="de-DE" smtClean="0"/>
              <a:t>27.07.21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83602D-043A-4BEC-B1B5-430C7EDDB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965B65-65C2-4167-BAC5-1CD208F7B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E089-EDC4-4215-9567-C2FAF63D6E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505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DD43BC-1F79-4F25-8531-BE5DB44FC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A290DB-D017-48EB-ABA6-E3E0BBA059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E27D4D7-7195-4828-8A49-68D9601FB7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EB5B631-9126-4B1C-A08E-FA78B5C0A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D6E8-AD2E-4D94-9019-445701816B7A}" type="datetimeFigureOut">
              <a:rPr lang="de-DE" smtClean="0"/>
              <a:t>27.07.21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357C76C-7012-4BA5-95F1-DA001F127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122023-A9A7-4981-B69C-03C49944C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E089-EDC4-4215-9567-C2FAF63D6E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8935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57784C-D0B8-4178-9E33-B66D544EF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720189A-D444-4A1E-8B8C-0F767C08C0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E4135C2-7FA9-4579-AA6E-542D42096A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EA8AD1F-375E-42E3-B645-AEF9ABAA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032083A-FE0D-4AC1-A570-C3442D28D1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DF53970-F992-4184-90F7-C5881573E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D6E8-AD2E-4D94-9019-445701816B7A}" type="datetimeFigureOut">
              <a:rPr lang="de-DE" smtClean="0"/>
              <a:t>27.07.21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CE5D2F6-3A12-4B85-97E7-74DC64215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111957F-EAA6-41C1-9A0A-018CE4D4E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E089-EDC4-4215-9567-C2FAF63D6E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532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774514-4954-4E72-9F6A-BDBC1CB80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079598B-B69A-45B2-96B8-2E89EAC12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D6E8-AD2E-4D94-9019-445701816B7A}" type="datetimeFigureOut">
              <a:rPr lang="de-DE" smtClean="0"/>
              <a:t>27.07.21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B43C2A4-C55E-4E34-982E-12093152D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E06CD3-BE06-4F7D-B1BE-BDAFCC694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E089-EDC4-4215-9567-C2FAF63D6E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499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552CA2B-6B5D-4637-924B-C61F43780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D6E8-AD2E-4D94-9019-445701816B7A}" type="datetimeFigureOut">
              <a:rPr lang="de-DE" smtClean="0"/>
              <a:t>27.07.21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F765587-7DAA-4D74-846C-FAB00CCAC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EE310EA-B28F-4AC8-853F-CC5A485CF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E089-EDC4-4215-9567-C2FAF63D6E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0297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E2047C-8E91-4463-88AF-01D5E4A06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5B6986-B28D-4005-83B3-706C485CF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6A32DE5-0C3D-4B6D-A726-2F484A7F68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606AA79-4B3E-46BB-BBC5-2073FC349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D6E8-AD2E-4D94-9019-445701816B7A}" type="datetimeFigureOut">
              <a:rPr lang="de-DE" smtClean="0"/>
              <a:t>27.07.21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B2F7584-023E-43B8-84E3-E8F46E960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0B18F25-F28E-4606-9902-FA0B5EE88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E089-EDC4-4215-9567-C2FAF63D6E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4867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AB3A1C-EB47-4D4E-A9B6-0E7B04BDB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720F3A2-D996-4B90-9F62-2BAB329CFF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7A70CD6-6B76-439D-975D-C2D04AB309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0281E15-013D-4343-8382-24F171F77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D6E8-AD2E-4D94-9019-445701816B7A}" type="datetimeFigureOut">
              <a:rPr lang="de-DE" smtClean="0"/>
              <a:t>27.07.21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AF6376-DCA1-459A-847A-C95222E0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2AB28E2-3885-471F-AA73-699494B50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E089-EDC4-4215-9567-C2FAF63D6E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0839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CE31825-10F4-474A-B24B-C659770D2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1018F9D-F124-412B-A6F3-CEDBE10C0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65BD69-7E83-4EBB-8224-382A80E44B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ED6E8-AD2E-4D94-9019-445701816B7A}" type="datetimeFigureOut">
              <a:rPr lang="de-DE" smtClean="0"/>
              <a:t>27.07.21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0A4485-11A6-496C-A28A-001012968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82D990-86D5-4234-8C0B-E1273E3787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FE089-EDC4-4215-9567-C2FAF63D6E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251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71CFBA75-618E-1844-B36E-6C4BD9361A70}"/>
              </a:ext>
            </a:extLst>
          </p:cNvPr>
          <p:cNvSpPr txBox="1"/>
          <p:nvPr/>
        </p:nvSpPr>
        <p:spPr>
          <a:xfrm>
            <a:off x="2447511" y="137314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400" b="1" dirty="0">
                <a:solidFill>
                  <a:schemeClr val="accent4"/>
                </a:solidFill>
                <a:latin typeface="Futura Book" pitchFamily="2" charset="77"/>
                <a:ea typeface="Arial"/>
                <a:cs typeface="Arial"/>
                <a:sym typeface="Arial"/>
              </a:rPr>
              <a:t>ZEIT</a:t>
            </a:r>
          </a:p>
          <a:p>
            <a:pPr algn="ctr"/>
            <a:r>
              <a:rPr lang="ja-JP" altLang="de-DE" sz="2400" b="1">
                <a:solidFill>
                  <a:schemeClr val="accent4"/>
                </a:solidFill>
                <a:latin typeface="Futura Book" pitchFamily="2" charset="77"/>
              </a:rPr>
              <a:t>时间</a:t>
            </a:r>
            <a:endParaRPr lang="de-DE" sz="2400" b="1" dirty="0">
              <a:solidFill>
                <a:schemeClr val="accent4"/>
              </a:solidFill>
              <a:latin typeface="Futura Book" pitchFamily="2" charset="77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05C4F6D-63A8-9044-9A1D-46443711A2FF}"/>
              </a:ext>
            </a:extLst>
          </p:cNvPr>
          <p:cNvSpPr txBox="1"/>
          <p:nvPr/>
        </p:nvSpPr>
        <p:spPr>
          <a:xfrm>
            <a:off x="8515012" y="1418856"/>
            <a:ext cx="16834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400" b="1" dirty="0">
                <a:solidFill>
                  <a:srgbClr val="C00000"/>
                </a:solidFill>
                <a:latin typeface="Futura Book" pitchFamily="2" charset="77"/>
                <a:ea typeface="Arial"/>
                <a:cs typeface="Arial"/>
                <a:sym typeface="Arial"/>
              </a:rPr>
              <a:t>IDENTITÄT</a:t>
            </a:r>
          </a:p>
          <a:p>
            <a:pPr algn="ctr"/>
            <a:r>
              <a:rPr lang="zh-CN" altLang="de-DE" sz="2400" b="1" dirty="0">
                <a:solidFill>
                  <a:srgbClr val="C00000"/>
                </a:solidFill>
                <a:latin typeface="Futura Book" pitchFamily="2" charset="77"/>
                <a:ea typeface="Yu Gothic" panose="020B0400000000000000" pitchFamily="34" charset="-128"/>
              </a:rPr>
              <a:t>身份认同</a:t>
            </a:r>
            <a:endParaRPr lang="de-DE" sz="2400" b="1" dirty="0">
              <a:solidFill>
                <a:srgbClr val="C00000"/>
              </a:solidFill>
              <a:latin typeface="Futura Book" pitchFamily="2" charset="77"/>
              <a:ea typeface="Yu Gothic" panose="020B0400000000000000" pitchFamily="34" charset="-128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7CDCC23-B580-9840-AFC6-B1A695D9F89C}"/>
              </a:ext>
            </a:extLst>
          </p:cNvPr>
          <p:cNvSpPr/>
          <p:nvPr/>
        </p:nvSpPr>
        <p:spPr>
          <a:xfrm>
            <a:off x="2200031" y="4599741"/>
            <a:ext cx="13629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b="1" dirty="0">
                <a:solidFill>
                  <a:schemeClr val="accent6"/>
                </a:solidFill>
                <a:latin typeface="Futura Book" pitchFamily="2" charset="77"/>
                <a:ea typeface="Arial"/>
                <a:cs typeface="Arial"/>
                <a:sym typeface="Arial"/>
              </a:rPr>
              <a:t>RAUM</a:t>
            </a:r>
          </a:p>
          <a:p>
            <a:pPr algn="ctr"/>
            <a:r>
              <a:rPr lang="ja-JP" altLang="de-DE" sz="2400" b="1">
                <a:solidFill>
                  <a:schemeClr val="accent6"/>
                </a:solidFill>
                <a:latin typeface="Futura Book" pitchFamily="2" charset="77"/>
              </a:rPr>
              <a:t>空间</a:t>
            </a:r>
            <a:endParaRPr lang="de-DE" sz="2400" b="1" dirty="0">
              <a:solidFill>
                <a:schemeClr val="accent6"/>
              </a:solidFill>
              <a:latin typeface="Futura Book" pitchFamily="2" charset="77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7515E75-C163-784C-B1B3-3C0A2469BA5E}"/>
              </a:ext>
            </a:extLst>
          </p:cNvPr>
          <p:cNvSpPr/>
          <p:nvPr/>
        </p:nvSpPr>
        <p:spPr>
          <a:xfrm>
            <a:off x="7861955" y="4748524"/>
            <a:ext cx="33788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b="1" dirty="0">
                <a:solidFill>
                  <a:srgbClr val="0070C0"/>
                </a:solidFill>
                <a:latin typeface="Futura Book" pitchFamily="2" charset="77"/>
                <a:ea typeface="Arial"/>
                <a:cs typeface="Arial"/>
                <a:sym typeface="Arial"/>
              </a:rPr>
              <a:t>ENGAGEMENT</a:t>
            </a:r>
          </a:p>
          <a:p>
            <a:pPr algn="ctr"/>
            <a:r>
              <a:rPr lang="zh-CN" altLang="de-DE" sz="2400" b="1" dirty="0">
                <a:solidFill>
                  <a:schemeClr val="accent1">
                    <a:lumMod val="75000"/>
                  </a:schemeClr>
                </a:solidFill>
              </a:rPr>
              <a:t>社会活动</a:t>
            </a:r>
            <a:r>
              <a:rPr lang="de-DE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de-DE" sz="2400" b="1" dirty="0">
              <a:solidFill>
                <a:schemeClr val="accent1">
                  <a:lumMod val="75000"/>
                </a:schemeClr>
              </a:solidFill>
              <a:latin typeface="Futura Book" pitchFamily="2" charset="77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467EA7C-43CC-8845-928D-C2CFDAF8B62A}"/>
              </a:ext>
            </a:extLst>
          </p:cNvPr>
          <p:cNvSpPr/>
          <p:nvPr/>
        </p:nvSpPr>
        <p:spPr>
          <a:xfrm>
            <a:off x="290289" y="3869481"/>
            <a:ext cx="1100138" cy="830997"/>
          </a:xfrm>
          <a:prstGeom prst="rect">
            <a:avLst/>
          </a:prstGeom>
          <a:ln w="3175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400" dirty="0">
                <a:solidFill>
                  <a:schemeClr val="dk1"/>
                </a:solidFill>
                <a:latin typeface="Futura Book" pitchFamily="2" charset="77"/>
                <a:ea typeface="Arial"/>
                <a:cs typeface="Arial"/>
                <a:sym typeface="Arial"/>
              </a:rPr>
              <a:t>Karten</a:t>
            </a:r>
          </a:p>
          <a:p>
            <a:pPr algn="ctr"/>
            <a:r>
              <a:rPr lang="ja-JP" altLang="de-DE" sz="2400">
                <a:solidFill>
                  <a:schemeClr val="dk1"/>
                </a:solidFill>
                <a:latin typeface="Futura Book" pitchFamily="2" charset="77"/>
              </a:rPr>
              <a:t>地图</a:t>
            </a:r>
            <a:endParaRPr lang="ja-JP" altLang="de-DE" sz="2400" dirty="0">
              <a:solidFill>
                <a:schemeClr val="dk1"/>
              </a:solidFill>
              <a:latin typeface="Futura Book" pitchFamily="2" charset="77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5836417-A8B9-6145-8FA2-B36E6D9723B3}"/>
              </a:ext>
            </a:extLst>
          </p:cNvPr>
          <p:cNvSpPr/>
          <p:nvPr/>
        </p:nvSpPr>
        <p:spPr>
          <a:xfrm>
            <a:off x="290288" y="5417938"/>
            <a:ext cx="2094044" cy="1200329"/>
          </a:xfrm>
          <a:prstGeom prst="rect">
            <a:avLst/>
          </a:prstGeom>
          <a:ln w="3175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400" dirty="0">
                <a:solidFill>
                  <a:schemeClr val="dk1"/>
                </a:solidFill>
                <a:latin typeface="Futura Book" pitchFamily="2" charset="77"/>
                <a:ea typeface="Arial"/>
                <a:cs typeface="Arial"/>
                <a:sym typeface="Arial"/>
              </a:rPr>
              <a:t>Wohnen in </a:t>
            </a:r>
          </a:p>
          <a:p>
            <a:pPr algn="ctr"/>
            <a:r>
              <a:rPr lang="de-DE" sz="2400" dirty="0">
                <a:solidFill>
                  <a:schemeClr val="dk1"/>
                </a:solidFill>
                <a:latin typeface="Futura Book" pitchFamily="2" charset="77"/>
                <a:ea typeface="Arial"/>
                <a:cs typeface="Arial"/>
                <a:sym typeface="Arial"/>
              </a:rPr>
              <a:t>der Zukunft</a:t>
            </a:r>
            <a:endParaRPr lang="de-DE" sz="2400" dirty="0">
              <a:solidFill>
                <a:schemeClr val="dk1"/>
              </a:solidFill>
              <a:latin typeface="Futura Book" pitchFamily="2" charset="77"/>
              <a:ea typeface="Arial"/>
              <a:cs typeface="Arial"/>
            </a:endParaRPr>
          </a:p>
          <a:p>
            <a:pPr algn="ctr"/>
            <a:r>
              <a:rPr lang="ja-JP" altLang="de-DE" sz="2400">
                <a:solidFill>
                  <a:schemeClr val="dk1"/>
                </a:solidFill>
                <a:latin typeface="Futura Book" pitchFamily="2" charset="77"/>
              </a:rPr>
              <a:t>未来的居住</a:t>
            </a:r>
            <a:endParaRPr lang="en-GB" sz="2400" dirty="0">
              <a:latin typeface="Futura Book" pitchFamily="2" charset="77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1041C33-AE9A-0441-93C2-24CB2155AD82}"/>
              </a:ext>
            </a:extLst>
          </p:cNvPr>
          <p:cNvSpPr/>
          <p:nvPr/>
        </p:nvSpPr>
        <p:spPr>
          <a:xfrm>
            <a:off x="3924385" y="3944503"/>
            <a:ext cx="1879077" cy="707886"/>
          </a:xfrm>
          <a:prstGeom prst="rect">
            <a:avLst/>
          </a:prstGeom>
          <a:ln w="3175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dirty="0">
                <a:solidFill>
                  <a:schemeClr val="dk1"/>
                </a:solidFill>
                <a:latin typeface="Futura Book" pitchFamily="2" charset="77"/>
                <a:ea typeface="Arial"/>
                <a:cs typeface="Arial"/>
                <a:sym typeface="Arial"/>
              </a:rPr>
              <a:t>Stadt</a:t>
            </a:r>
            <a:r>
              <a:rPr lang="de-DE" sz="2000" dirty="0">
                <a:solidFill>
                  <a:schemeClr val="dk1"/>
                </a:solidFill>
                <a:latin typeface="Futura Book" pitchFamily="2" charset="77"/>
              </a:rPr>
              <a:t> | </a:t>
            </a:r>
            <a:r>
              <a:rPr lang="de-DE" sz="2000" dirty="0">
                <a:solidFill>
                  <a:schemeClr val="dk1"/>
                </a:solidFill>
                <a:latin typeface="Futura Book" pitchFamily="2" charset="77"/>
                <a:ea typeface="Arial"/>
                <a:cs typeface="Arial"/>
                <a:sym typeface="Arial"/>
              </a:rPr>
              <a:t>Land</a:t>
            </a:r>
          </a:p>
          <a:p>
            <a:pPr algn="ctr"/>
            <a:r>
              <a:rPr lang="ja-JP" altLang="de-DE" sz="2000">
                <a:solidFill>
                  <a:schemeClr val="dk1"/>
                </a:solidFill>
                <a:latin typeface="Futura Book" pitchFamily="2" charset="77"/>
              </a:rPr>
              <a:t>城市</a:t>
            </a:r>
            <a:r>
              <a:rPr lang="de-DE" altLang="ja-JP" sz="2000" dirty="0">
                <a:solidFill>
                  <a:schemeClr val="dk1"/>
                </a:solidFill>
                <a:latin typeface="Futura Book" pitchFamily="2" charset="77"/>
              </a:rPr>
              <a:t>| </a:t>
            </a:r>
            <a:r>
              <a:rPr lang="de-DE" altLang="ja-JP" sz="2000" dirty="0" err="1">
                <a:solidFill>
                  <a:schemeClr val="dk1"/>
                </a:solidFill>
                <a:latin typeface="Futura Book" pitchFamily="2" charset="77"/>
              </a:rPr>
              <a:t>乡村</a:t>
            </a:r>
            <a:endParaRPr lang="de-DE" sz="2000" dirty="0">
              <a:solidFill>
                <a:schemeClr val="dk1"/>
              </a:solidFill>
              <a:latin typeface="Futura Book" pitchFamily="2" charset="77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8C0F70CD-866D-7446-A880-A29127285B2D}"/>
              </a:ext>
            </a:extLst>
          </p:cNvPr>
          <p:cNvSpPr/>
          <p:nvPr/>
        </p:nvSpPr>
        <p:spPr>
          <a:xfrm>
            <a:off x="3766068" y="5487117"/>
            <a:ext cx="2115303" cy="1015663"/>
          </a:xfrm>
          <a:prstGeom prst="rect">
            <a:avLst/>
          </a:prstGeom>
          <a:ln w="3175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dirty="0">
                <a:solidFill>
                  <a:schemeClr val="dk1"/>
                </a:solidFill>
                <a:latin typeface="Futura Book" pitchFamily="2" charset="77"/>
              </a:rPr>
              <a:t>China?| Deutschland?  </a:t>
            </a:r>
          </a:p>
          <a:p>
            <a:pPr algn="ctr"/>
            <a:r>
              <a:rPr lang="en-US" sz="2000" dirty="0" err="1">
                <a:latin typeface="Futura Book" pitchFamily="2" charset="77"/>
              </a:rPr>
              <a:t>中国</a:t>
            </a:r>
            <a:r>
              <a:rPr lang="de-DE" sz="2000" dirty="0">
                <a:latin typeface="Futura Book" pitchFamily="2" charset="77"/>
              </a:rPr>
              <a:t>?|</a:t>
            </a:r>
            <a:r>
              <a:rPr lang="en-US" sz="2000" dirty="0" err="1">
                <a:latin typeface="Futura Book" pitchFamily="2" charset="77"/>
              </a:rPr>
              <a:t>德国</a:t>
            </a:r>
            <a:r>
              <a:rPr lang="de-DE" sz="2000" dirty="0">
                <a:latin typeface="Futura Book" pitchFamily="2" charset="77"/>
              </a:rPr>
              <a:t>? 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0CB24E9-0C88-E94C-BA18-924C782D36B4}"/>
              </a:ext>
            </a:extLst>
          </p:cNvPr>
          <p:cNvSpPr/>
          <p:nvPr/>
        </p:nvSpPr>
        <p:spPr>
          <a:xfrm>
            <a:off x="290289" y="431083"/>
            <a:ext cx="2094043" cy="923330"/>
          </a:xfrm>
          <a:prstGeom prst="rect">
            <a:avLst/>
          </a:prstGeom>
          <a:ln w="317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dirty="0">
                <a:latin typeface="Futura Book" pitchFamily="2" charset="77"/>
              </a:rPr>
              <a:t>Neues Jahr und </a:t>
            </a:r>
          </a:p>
          <a:p>
            <a:pPr algn="ctr"/>
            <a:r>
              <a:rPr lang="de-DE" dirty="0">
                <a:latin typeface="Futura Book" pitchFamily="2" charset="77"/>
              </a:rPr>
              <a:t>Neujahr</a:t>
            </a:r>
          </a:p>
          <a:p>
            <a:pPr algn="ctr"/>
            <a:r>
              <a:rPr lang="ja-JP" altLang="de-DE">
                <a:latin typeface="Futura Book" pitchFamily="2" charset="77"/>
              </a:rPr>
              <a:t>新一年和元旦</a:t>
            </a:r>
            <a:endParaRPr lang="en-GB" dirty="0">
              <a:latin typeface="Futura Book" pitchFamily="2" charset="77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46FE431-DCD0-2A48-B7F1-618BA9BEDB11}"/>
              </a:ext>
            </a:extLst>
          </p:cNvPr>
          <p:cNvSpPr/>
          <p:nvPr/>
        </p:nvSpPr>
        <p:spPr>
          <a:xfrm>
            <a:off x="3307893" y="2105939"/>
            <a:ext cx="2573478" cy="1200329"/>
          </a:xfrm>
          <a:prstGeom prst="rect">
            <a:avLst/>
          </a:prstGeom>
          <a:ln w="317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  <a:latin typeface="Futura Book" pitchFamily="2" charset="77"/>
              </a:rPr>
              <a:t>Umgang mit der </a:t>
            </a:r>
          </a:p>
          <a:p>
            <a:pPr algn="ctr"/>
            <a:r>
              <a:rPr lang="de-DE" dirty="0">
                <a:solidFill>
                  <a:schemeClr val="dk1"/>
                </a:solidFill>
                <a:latin typeface="Futura Book" pitchFamily="2" charset="77"/>
              </a:rPr>
              <a:t>Vergangenheit – </a:t>
            </a:r>
          </a:p>
          <a:p>
            <a:pPr algn="ctr"/>
            <a:r>
              <a:rPr lang="de-DE" dirty="0">
                <a:solidFill>
                  <a:schemeClr val="dk1"/>
                </a:solidFill>
                <a:latin typeface="Futura Book" pitchFamily="2" charset="77"/>
              </a:rPr>
              <a:t>Denkmäler </a:t>
            </a:r>
          </a:p>
          <a:p>
            <a:pPr algn="ctr"/>
            <a:r>
              <a:rPr lang="ja-JP" altLang="de-DE">
                <a:solidFill>
                  <a:schemeClr val="dk1"/>
                </a:solidFill>
                <a:latin typeface="Futura Book" pitchFamily="2" charset="77"/>
              </a:rPr>
              <a:t>和过去相处</a:t>
            </a:r>
            <a:r>
              <a:rPr lang="de-DE" altLang="ja-JP" dirty="0">
                <a:solidFill>
                  <a:schemeClr val="dk1"/>
                </a:solidFill>
                <a:latin typeface="Futura Book" pitchFamily="2" charset="77"/>
              </a:rPr>
              <a:t>——</a:t>
            </a:r>
            <a:r>
              <a:rPr lang="ja-JP" altLang="de-DE">
                <a:solidFill>
                  <a:schemeClr val="dk1"/>
                </a:solidFill>
                <a:latin typeface="Futura Book" pitchFamily="2" charset="77"/>
              </a:rPr>
              <a:t>纪念碑</a:t>
            </a:r>
            <a:endParaRPr lang="ja-JP" altLang="de-DE" dirty="0">
              <a:solidFill>
                <a:schemeClr val="dk1"/>
              </a:solidFill>
              <a:latin typeface="Futura Book" pitchFamily="2" charset="77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7FA4A374-1274-C14D-AB6B-278475160262}"/>
              </a:ext>
            </a:extLst>
          </p:cNvPr>
          <p:cNvSpPr/>
          <p:nvPr/>
        </p:nvSpPr>
        <p:spPr>
          <a:xfrm>
            <a:off x="3787328" y="688521"/>
            <a:ext cx="2094043" cy="646331"/>
          </a:xfrm>
          <a:prstGeom prst="rect">
            <a:avLst/>
          </a:prstGeom>
          <a:ln w="317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dirty="0">
                <a:latin typeface="Futura Book" pitchFamily="2" charset="77"/>
              </a:rPr>
              <a:t>Retro und </a:t>
            </a:r>
            <a:r>
              <a:rPr lang="de-DE" dirty="0" err="1">
                <a:latin typeface="Futura Book" pitchFamily="2" charset="77"/>
              </a:rPr>
              <a:t>Vintage</a:t>
            </a:r>
            <a:r>
              <a:rPr lang="de-DE" dirty="0">
                <a:latin typeface="Futura Book" pitchFamily="2" charset="77"/>
              </a:rPr>
              <a:t> </a:t>
            </a:r>
          </a:p>
          <a:p>
            <a:pPr algn="ctr"/>
            <a:r>
              <a:rPr lang="ja-JP" altLang="de-DE">
                <a:latin typeface="Futura Book" pitchFamily="2" charset="77"/>
              </a:rPr>
              <a:t>回顾过去</a:t>
            </a:r>
            <a:endParaRPr lang="ja-JP" altLang="de-DE" dirty="0">
              <a:latin typeface="Futura Book" pitchFamily="2" charset="77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920A0A6-583D-7145-A230-993D43F2CAA2}"/>
              </a:ext>
            </a:extLst>
          </p:cNvPr>
          <p:cNvSpPr/>
          <p:nvPr/>
        </p:nvSpPr>
        <p:spPr>
          <a:xfrm>
            <a:off x="297844" y="2105939"/>
            <a:ext cx="1557382" cy="707886"/>
          </a:xfrm>
          <a:prstGeom prst="rect">
            <a:avLst/>
          </a:prstGeom>
          <a:ln w="317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dirty="0">
                <a:solidFill>
                  <a:schemeClr val="dk1"/>
                </a:solidFill>
                <a:latin typeface="Futura Book" pitchFamily="2" charset="77"/>
              </a:rPr>
              <a:t>Freizeit</a:t>
            </a:r>
          </a:p>
          <a:p>
            <a:pPr algn="ctr"/>
            <a:r>
              <a:rPr lang="ja-JP" altLang="de-DE" sz="2000">
                <a:solidFill>
                  <a:schemeClr val="dk1"/>
                </a:solidFill>
                <a:latin typeface="Futura Book" pitchFamily="2" charset="77"/>
              </a:rPr>
              <a:t>闲暇时间</a:t>
            </a:r>
            <a:endParaRPr lang="en-GB" sz="2000" dirty="0">
              <a:latin typeface="Futura Book" pitchFamily="2" charset="77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60CC6C9E-8C6A-7541-BF25-13CCB5CD1978}"/>
              </a:ext>
            </a:extLst>
          </p:cNvPr>
          <p:cNvSpPr/>
          <p:nvPr/>
        </p:nvSpPr>
        <p:spPr>
          <a:xfrm>
            <a:off x="6863781" y="357484"/>
            <a:ext cx="1518219" cy="1015663"/>
          </a:xfrm>
          <a:prstGeom prst="rect">
            <a:avLst/>
          </a:prstGeom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dirty="0">
                <a:latin typeface="Futura Book" pitchFamily="2" charset="77"/>
                <a:ea typeface="Arial"/>
                <a:cs typeface="Arial"/>
                <a:sym typeface="Arial"/>
              </a:rPr>
              <a:t>Generation</a:t>
            </a:r>
            <a:r>
              <a:rPr lang="de-DE" sz="2000" dirty="0">
                <a:latin typeface="Futura Book" pitchFamily="2" charset="77"/>
              </a:rPr>
              <a:t> XY?</a:t>
            </a:r>
          </a:p>
          <a:p>
            <a:pPr algn="ctr"/>
            <a:r>
              <a:rPr lang="de-DE" sz="2000" dirty="0">
                <a:latin typeface="Futura Book" pitchFamily="2" charset="77"/>
              </a:rPr>
              <a:t>XY</a:t>
            </a:r>
            <a:r>
              <a:rPr lang="ja-JP" altLang="de-DE" sz="2000">
                <a:latin typeface="Futura Book" pitchFamily="2" charset="77"/>
              </a:rPr>
              <a:t>一代</a:t>
            </a:r>
            <a:endParaRPr lang="de-DE" sz="2000" dirty="0">
              <a:latin typeface="Futura Book" pitchFamily="2" charset="77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FBF9C1C-A38B-E241-87A6-A10CD7674CBF}"/>
              </a:ext>
            </a:extLst>
          </p:cNvPr>
          <p:cNvSpPr/>
          <p:nvPr/>
        </p:nvSpPr>
        <p:spPr>
          <a:xfrm>
            <a:off x="6863781" y="2105939"/>
            <a:ext cx="1122768" cy="1015663"/>
          </a:xfrm>
          <a:prstGeom prst="rect">
            <a:avLst/>
          </a:prstGeom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dirty="0">
                <a:solidFill>
                  <a:schemeClr val="dk1"/>
                </a:solidFill>
                <a:latin typeface="Futura Book" pitchFamily="2" charset="77"/>
                <a:ea typeface="Arial"/>
                <a:cs typeface="Arial"/>
                <a:sym typeface="Arial"/>
              </a:rPr>
              <a:t>Ich bin...</a:t>
            </a:r>
          </a:p>
          <a:p>
            <a:pPr algn="ctr"/>
            <a:r>
              <a:rPr lang="ja-JP" altLang="de-DE" sz="2000">
                <a:solidFill>
                  <a:schemeClr val="dk1"/>
                </a:solidFill>
                <a:latin typeface="Futura Book" pitchFamily="2" charset="77"/>
              </a:rPr>
              <a:t>我是...</a:t>
            </a:r>
            <a:endParaRPr lang="de-DE" sz="2000" dirty="0">
              <a:latin typeface="Futura Book" pitchFamily="2" charset="77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7230EC48-3BB9-1B43-86ED-F9EAA98970B7}"/>
              </a:ext>
            </a:extLst>
          </p:cNvPr>
          <p:cNvSpPr/>
          <p:nvPr/>
        </p:nvSpPr>
        <p:spPr>
          <a:xfrm>
            <a:off x="9984249" y="626966"/>
            <a:ext cx="1683474" cy="707886"/>
          </a:xfrm>
          <a:prstGeom prst="rect">
            <a:avLst/>
          </a:prstGeom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dirty="0">
                <a:latin typeface="Futura Book" pitchFamily="2" charset="77"/>
                <a:ea typeface="Arial"/>
                <a:cs typeface="Arial"/>
                <a:sym typeface="Arial"/>
              </a:rPr>
              <a:t>Freund</a:t>
            </a:r>
            <a:r>
              <a:rPr lang="de-DE" sz="2000" dirty="0">
                <a:latin typeface="Futura Book" pitchFamily="2" charset="77"/>
              </a:rPr>
              <a:t>schaft</a:t>
            </a:r>
          </a:p>
          <a:p>
            <a:pPr algn="ctr"/>
            <a:r>
              <a:rPr lang="ja-JP" altLang="de-DE" sz="2000">
                <a:latin typeface="Futura Book" pitchFamily="2" charset="77"/>
              </a:rPr>
              <a:t>友谊</a:t>
            </a:r>
            <a:endParaRPr lang="de-DE" sz="2000" dirty="0">
              <a:latin typeface="Futura Book" pitchFamily="2" charset="77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A624CD53-BC28-E24C-A8F9-C0D519D95358}"/>
              </a:ext>
            </a:extLst>
          </p:cNvPr>
          <p:cNvSpPr/>
          <p:nvPr/>
        </p:nvSpPr>
        <p:spPr>
          <a:xfrm>
            <a:off x="10516711" y="2121105"/>
            <a:ext cx="1100138" cy="707886"/>
          </a:xfrm>
          <a:prstGeom prst="rect">
            <a:avLst/>
          </a:prstGeom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dirty="0">
                <a:latin typeface="Futura Book" pitchFamily="2" charset="77"/>
                <a:ea typeface="Arial"/>
                <a:cs typeface="Arial"/>
                <a:sym typeface="Arial"/>
              </a:rPr>
              <a:t>Gaming</a:t>
            </a:r>
          </a:p>
          <a:p>
            <a:pPr algn="ctr"/>
            <a:r>
              <a:rPr lang="ja-JP" altLang="de-DE" sz="2000">
                <a:latin typeface="Futura Book" pitchFamily="2" charset="77"/>
              </a:rPr>
              <a:t>游戏</a:t>
            </a:r>
            <a:endParaRPr lang="de-DE" sz="2000" dirty="0">
              <a:latin typeface="Futura Book" pitchFamily="2" charset="77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27412C0E-EC36-9E4D-9A7B-BCC0334A6221}"/>
              </a:ext>
            </a:extLst>
          </p:cNvPr>
          <p:cNvSpPr/>
          <p:nvPr/>
        </p:nvSpPr>
        <p:spPr>
          <a:xfrm>
            <a:off x="6388539" y="3942529"/>
            <a:ext cx="2126473" cy="707886"/>
          </a:xfrm>
          <a:prstGeom prst="rect">
            <a:avLst/>
          </a:prstGeom>
          <a:ln w="317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Fridays</a:t>
            </a:r>
            <a:r>
              <a:rPr lang="de-DE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de-DE" sz="2000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for</a:t>
            </a:r>
            <a:r>
              <a:rPr lang="de-DE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Future</a:t>
            </a:r>
          </a:p>
          <a:p>
            <a:pPr algn="ctr"/>
            <a:r>
              <a:rPr lang="zh-CN" altLang="de-DE" sz="2000" dirty="0">
                <a:latin typeface="Yu Gothic" panose="020B0400000000000000" pitchFamily="34" charset="-128"/>
                <a:ea typeface="Yu Gothic" panose="020B0400000000000000" pitchFamily="34" charset="-128"/>
                <a:cs typeface="Arial" panose="020B0604020202020204" pitchFamily="34" charset="0"/>
              </a:rPr>
              <a:t>为未来而战</a:t>
            </a:r>
            <a:endParaRPr lang="de-DE" sz="20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8A05662-2952-9744-8F95-8E6527AA1923}"/>
              </a:ext>
            </a:extLst>
          </p:cNvPr>
          <p:cNvSpPr/>
          <p:nvPr/>
        </p:nvSpPr>
        <p:spPr>
          <a:xfrm>
            <a:off x="9140183" y="5779119"/>
            <a:ext cx="2527540" cy="707886"/>
          </a:xfrm>
          <a:prstGeom prst="rect">
            <a:avLst/>
          </a:prstGeom>
          <a:ln w="317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dirty="0">
                <a:solidFill>
                  <a:schemeClr val="dk1"/>
                </a:solidFill>
                <a:latin typeface="Futura Book" pitchFamily="2" charset="77"/>
              </a:rPr>
              <a:t>Covid-19-Pandemie</a:t>
            </a:r>
          </a:p>
          <a:p>
            <a:pPr algn="ctr"/>
            <a:r>
              <a:rPr lang="ja-JP" altLang="de-DE" sz="2000">
                <a:solidFill>
                  <a:schemeClr val="dk1"/>
                </a:solidFill>
                <a:latin typeface="Futura Book" pitchFamily="2" charset="77"/>
              </a:rPr>
              <a:t>新冠肺炎</a:t>
            </a:r>
            <a:endParaRPr lang="de-DE" sz="2000" dirty="0">
              <a:solidFill>
                <a:schemeClr val="dk1"/>
              </a:solidFill>
              <a:latin typeface="Futura Book" pitchFamily="2" charset="77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E12DA81D-1463-4B44-9C9A-41CFF4F363CA}"/>
              </a:ext>
            </a:extLst>
          </p:cNvPr>
          <p:cNvSpPr/>
          <p:nvPr/>
        </p:nvSpPr>
        <p:spPr>
          <a:xfrm>
            <a:off x="9984249" y="3931037"/>
            <a:ext cx="1683474" cy="707886"/>
          </a:xfrm>
          <a:prstGeom prst="rect">
            <a:avLst/>
          </a:prstGeom>
          <a:ln w="317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dirty="0">
                <a:solidFill>
                  <a:schemeClr val="dk1"/>
                </a:solidFill>
              </a:rPr>
              <a:t>Ehrenamt</a:t>
            </a:r>
          </a:p>
          <a:p>
            <a:pPr algn="ctr"/>
            <a:r>
              <a:rPr lang="zh-CN" altLang="de-DE" sz="2000" dirty="0">
                <a:latin typeface="Yu Gothic" panose="020B0400000000000000" pitchFamily="34" charset="-128"/>
                <a:ea typeface="Yu Gothic" panose="020B0400000000000000" pitchFamily="34" charset="-128"/>
                <a:cs typeface="Arial" panose="020B0604020202020204" pitchFamily="34" charset="0"/>
              </a:rPr>
              <a:t>志愿服务</a:t>
            </a:r>
            <a:endParaRPr lang="de-DE" sz="2000" dirty="0">
              <a:solidFill>
                <a:schemeClr val="dk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CF748CE6-31F6-404C-8938-CE1A4F8D66CE}"/>
              </a:ext>
            </a:extLst>
          </p:cNvPr>
          <p:cNvSpPr/>
          <p:nvPr/>
        </p:nvSpPr>
        <p:spPr>
          <a:xfrm>
            <a:off x="6388539" y="5471342"/>
            <a:ext cx="2392499" cy="1015663"/>
          </a:xfrm>
          <a:prstGeom prst="rect">
            <a:avLst/>
          </a:prstGeom>
          <a:ln w="317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dirty="0">
                <a:solidFill>
                  <a:schemeClr val="dk1"/>
                </a:solidFill>
                <a:latin typeface="Futura Book" pitchFamily="2" charset="77"/>
                <a:ea typeface="Arial"/>
                <a:cs typeface="Arial"/>
                <a:sym typeface="Arial"/>
              </a:rPr>
              <a:t>Recy</a:t>
            </a:r>
            <a:r>
              <a:rPr lang="de-DE" sz="2000" dirty="0">
                <a:solidFill>
                  <a:schemeClr val="dk1"/>
                </a:solidFill>
                <a:latin typeface="Futura Book" pitchFamily="2" charset="77"/>
              </a:rPr>
              <a:t>cling/ </a:t>
            </a:r>
          </a:p>
          <a:p>
            <a:pPr algn="ctr"/>
            <a:r>
              <a:rPr lang="de-DE" sz="2000" dirty="0">
                <a:solidFill>
                  <a:schemeClr val="dk1"/>
                </a:solidFill>
                <a:latin typeface="Futura Book" pitchFamily="2" charset="77"/>
                <a:ea typeface="Arial"/>
                <a:cs typeface="Arial"/>
                <a:sym typeface="Arial"/>
              </a:rPr>
              <a:t>Nachhaltigkeit</a:t>
            </a:r>
          </a:p>
          <a:p>
            <a:pPr algn="ctr"/>
            <a:r>
              <a:rPr lang="zh-CN" altLang="de-DE" sz="2000" dirty="0">
                <a:latin typeface="Futura Book" pitchFamily="2" charset="77"/>
                <a:ea typeface="Yu Gothic" panose="020B0400000000000000" pitchFamily="34" charset="-128"/>
                <a:cs typeface="Arial" panose="020B0604020202020204" pitchFamily="34" charset="0"/>
              </a:rPr>
              <a:t>回收与可持续发展</a:t>
            </a:r>
            <a:endParaRPr lang="ja-JP" altLang="de-DE" sz="2000" dirty="0" err="1">
              <a:solidFill>
                <a:schemeClr val="dk1"/>
              </a:solidFill>
              <a:latin typeface="Futura Book" pitchFamily="2" charset="77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1181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129</Words>
  <Application>Microsoft Macintosh PowerPoint</Application>
  <PresentationFormat>Breitbild</PresentationFormat>
  <Paragraphs>45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Yu Gothic</vt:lpstr>
      <vt:lpstr>Arial</vt:lpstr>
      <vt:lpstr>Calibri</vt:lpstr>
      <vt:lpstr>Calibri Light</vt:lpstr>
      <vt:lpstr>Futura Book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Mihaela Markovic</dc:creator>
  <cp:lastModifiedBy>ms328061</cp:lastModifiedBy>
  <cp:revision>17</cp:revision>
  <dcterms:created xsi:type="dcterms:W3CDTF">2021-07-06T14:43:29Z</dcterms:created>
  <dcterms:modified xsi:type="dcterms:W3CDTF">2021-07-27T14:53:21Z</dcterms:modified>
</cp:coreProperties>
</file>