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12192000" cy="6858000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09"/>
  </p:normalViewPr>
  <p:slideViewPr>
    <p:cSldViewPr snapToGrid="0">
      <p:cViewPr varScale="1">
        <p:scale>
          <a:sx n="104" d="100"/>
          <a:sy n="104" d="100"/>
        </p:scale>
        <p:origin x="8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de-DE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de-DE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de-DE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de-DE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de-DE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de-DE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de-DE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1523880" y="1122480"/>
            <a:ext cx="9143640" cy="110667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de-DE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de-DE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de-DE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de-DE" sz="6000" b="0" strike="noStrike" spc="-1">
                <a:solidFill>
                  <a:srgbClr val="000000"/>
                </a:solidFill>
                <a:latin typeface="Calibri Light"/>
              </a:rPr>
              <a:t>Mastertitelformat bearbeiten</a:t>
            </a:r>
            <a:endParaRPr lang="de-DE" sz="6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B249A0BA-FDFE-44C9-89CF-2758BD44704A}" type="datetime">
              <a:rPr lang="de-DE" sz="1200" b="0" strike="noStrike" spc="-1">
                <a:solidFill>
                  <a:srgbClr val="8B8B8B"/>
                </a:solidFill>
                <a:latin typeface="Calibri"/>
              </a:rPr>
              <a:t>27.07.21</a:t>
            </a:fld>
            <a:endParaRPr lang="de-DE" sz="12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de-DE" sz="2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610A8C93-D633-4DDA-9DEB-7CBFA67CA95A}" type="slidenum">
              <a:rPr lang="de-DE" sz="1200" b="0" strike="noStrike" spc="-1">
                <a:solidFill>
                  <a:srgbClr val="8B8B8B"/>
                </a:solidFill>
                <a:latin typeface="Calibri"/>
              </a:rPr>
              <a:t>‹Nr.›</a:t>
            </a:fld>
            <a:endParaRPr lang="de-DE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"/><Relationship Id="rId3" Type="http://schemas.openxmlformats.org/officeDocument/2006/relationships/image" Target="../media/image2.wmf"/><Relationship Id="rId7" Type="http://schemas.openxmlformats.org/officeDocument/2006/relationships/image" Target="../media/image6.t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"/><Relationship Id="rId5" Type="http://schemas.openxmlformats.org/officeDocument/2006/relationships/image" Target="../media/image4.wmf"/><Relationship Id="rId4" Type="http://schemas.openxmlformats.org/officeDocument/2006/relationships/image" Target="../media/image3.wmf"/><Relationship Id="rId9" Type="http://schemas.openxmlformats.org/officeDocument/2006/relationships/image" Target="../media/image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9D318D70-B0A5-4357-87FB-CF209AC67C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0845" y="1071720"/>
            <a:ext cx="4500897" cy="4915240"/>
          </a:xfrm>
          <a:prstGeom prst="rect">
            <a:avLst/>
          </a:prstGeom>
        </p:spPr>
      </p:pic>
      <p:pic>
        <p:nvPicPr>
          <p:cNvPr id="41" name="Grafik 3"/>
          <p:cNvPicPr/>
          <p:nvPr/>
        </p:nvPicPr>
        <p:blipFill>
          <a:blip r:embed="rId3"/>
          <a:stretch/>
        </p:blipFill>
        <p:spPr>
          <a:xfrm>
            <a:off x="210960" y="7229880"/>
            <a:ext cx="1079280" cy="1079280"/>
          </a:xfrm>
          <a:prstGeom prst="rect">
            <a:avLst/>
          </a:prstGeom>
          <a:ln>
            <a:noFill/>
          </a:ln>
        </p:spPr>
      </p:pic>
      <p:pic>
        <p:nvPicPr>
          <p:cNvPr id="42" name="Grafik 4"/>
          <p:cNvPicPr/>
          <p:nvPr/>
        </p:nvPicPr>
        <p:blipFill>
          <a:blip r:embed="rId4"/>
          <a:stretch/>
        </p:blipFill>
        <p:spPr>
          <a:xfrm>
            <a:off x="11424600" y="7229880"/>
            <a:ext cx="1119600" cy="1079280"/>
          </a:xfrm>
          <a:prstGeom prst="rect">
            <a:avLst/>
          </a:prstGeom>
          <a:ln>
            <a:noFill/>
          </a:ln>
        </p:spPr>
      </p:pic>
      <p:pic>
        <p:nvPicPr>
          <p:cNvPr id="43" name="Grafik 5"/>
          <p:cNvPicPr/>
          <p:nvPr/>
        </p:nvPicPr>
        <p:blipFill>
          <a:blip r:embed="rId5"/>
          <a:stretch/>
        </p:blipFill>
        <p:spPr>
          <a:xfrm>
            <a:off x="3944520" y="158400"/>
            <a:ext cx="620280" cy="606600"/>
          </a:xfrm>
          <a:prstGeom prst="rect">
            <a:avLst/>
          </a:prstGeom>
          <a:ln>
            <a:noFill/>
          </a:ln>
        </p:spPr>
      </p:pic>
      <p:pic>
        <p:nvPicPr>
          <p:cNvPr id="44" name="Grafik 7"/>
          <p:cNvPicPr/>
          <p:nvPr/>
        </p:nvPicPr>
        <p:blipFill>
          <a:blip r:embed="rId6"/>
          <a:stretch/>
        </p:blipFill>
        <p:spPr>
          <a:xfrm>
            <a:off x="3288835" y="5952316"/>
            <a:ext cx="678960" cy="666720"/>
          </a:xfrm>
          <a:prstGeom prst="rect">
            <a:avLst/>
          </a:prstGeom>
          <a:ln>
            <a:noFill/>
          </a:ln>
        </p:spPr>
      </p:pic>
      <p:pic>
        <p:nvPicPr>
          <p:cNvPr id="45" name="Grafik 8"/>
          <p:cNvPicPr/>
          <p:nvPr/>
        </p:nvPicPr>
        <p:blipFill>
          <a:blip r:embed="rId7"/>
          <a:stretch/>
        </p:blipFill>
        <p:spPr>
          <a:xfrm>
            <a:off x="8704080" y="4221720"/>
            <a:ext cx="646920" cy="668880"/>
          </a:xfrm>
          <a:prstGeom prst="rect">
            <a:avLst/>
          </a:prstGeom>
          <a:ln>
            <a:noFill/>
          </a:ln>
        </p:spPr>
      </p:pic>
      <p:pic>
        <p:nvPicPr>
          <p:cNvPr id="46" name="Grafik 9"/>
          <p:cNvPicPr/>
          <p:nvPr/>
        </p:nvPicPr>
        <p:blipFill>
          <a:blip r:embed="rId8"/>
          <a:stretch/>
        </p:blipFill>
        <p:spPr>
          <a:xfrm>
            <a:off x="8821440" y="1598400"/>
            <a:ext cx="709560" cy="651960"/>
          </a:xfrm>
          <a:prstGeom prst="rect">
            <a:avLst/>
          </a:prstGeom>
          <a:ln>
            <a:noFill/>
          </a:ln>
        </p:spPr>
      </p:pic>
      <p:sp>
        <p:nvSpPr>
          <p:cNvPr id="47" name="CustomShape 1"/>
          <p:cNvSpPr/>
          <p:nvPr/>
        </p:nvSpPr>
        <p:spPr>
          <a:xfrm>
            <a:off x="4565159" y="158400"/>
            <a:ext cx="5663317" cy="7372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marL="342900" indent="-342900">
              <a:lnSpc>
                <a:spcPct val="100000"/>
              </a:lnSpc>
              <a:buAutoNum type="arabicPeriod"/>
            </a:pPr>
            <a:r>
              <a:rPr lang="de-DE" sz="1400" b="0" strike="noStrike" spc="-1" dirty="0">
                <a:solidFill>
                  <a:srgbClr val="000000"/>
                </a:solidFill>
                <a:latin typeface="Futura Book"/>
                <a:ea typeface="Times New Roman"/>
              </a:rPr>
              <a:t>Orientiere dich im Raum/Klassenzimmer und wähle eine Station aus. Hier findest du eine Übersicht aller Mappen und Texte.</a:t>
            </a:r>
            <a:br>
              <a:rPr lang="de-DE" sz="1400" b="0" strike="noStrike" spc="-1" dirty="0">
                <a:solidFill>
                  <a:srgbClr val="000000"/>
                </a:solidFill>
                <a:latin typeface="Futura Book"/>
                <a:ea typeface="Times New Roman"/>
              </a:rPr>
            </a:br>
            <a:r>
              <a:rPr lang="zh-CN" altLang="de-DE" sz="1400" dirty="0">
                <a:latin typeface="Futura Book" pitchFamily="2" charset="77"/>
              </a:rPr>
              <a:t>熟悉教室及工作空间布置。这里你能看到文件夹概览。</a:t>
            </a:r>
            <a:endParaRPr lang="de-DE" sz="1400" b="0" strike="noStrike" spc="-1" dirty="0">
              <a:latin typeface="Futura Book" pitchFamily="2" charset="77"/>
            </a:endParaRPr>
          </a:p>
        </p:txBody>
      </p:sp>
      <p:sp>
        <p:nvSpPr>
          <p:cNvPr id="48" name="CustomShape 2"/>
          <p:cNvSpPr/>
          <p:nvPr/>
        </p:nvSpPr>
        <p:spPr>
          <a:xfrm>
            <a:off x="9509760" y="1593720"/>
            <a:ext cx="2573640" cy="52176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 dirty="0">
                <a:solidFill>
                  <a:srgbClr val="000000"/>
                </a:solidFill>
                <a:latin typeface="Futura Book"/>
                <a:ea typeface="Times New Roman"/>
              </a:rPr>
              <a:t>2. Wähle eine Mappe aus.</a:t>
            </a:r>
            <a:br>
              <a:rPr lang="de-DE" sz="1400" b="0" strike="noStrike" spc="-1" dirty="0">
                <a:solidFill>
                  <a:srgbClr val="000000"/>
                </a:solidFill>
                <a:latin typeface="Futura Book"/>
                <a:ea typeface="Times New Roman"/>
              </a:rPr>
            </a:br>
            <a:r>
              <a:rPr lang="de-DE" sz="1400" b="0" strike="noStrike" spc="-1" dirty="0">
                <a:solidFill>
                  <a:srgbClr val="000000"/>
                </a:solidFill>
                <a:latin typeface="Futura Book"/>
                <a:ea typeface="Times New Roman"/>
              </a:rPr>
              <a:t>    </a:t>
            </a:r>
            <a:r>
              <a:rPr lang="zh-CN" altLang="de-DE" sz="1400" dirty="0"/>
              <a:t>选择文件夹。</a:t>
            </a:r>
            <a:endParaRPr lang="de-DE" sz="1400" b="0" strike="noStrike" spc="-1" dirty="0">
              <a:latin typeface="Arial"/>
            </a:endParaRPr>
          </a:p>
        </p:txBody>
      </p:sp>
      <p:sp>
        <p:nvSpPr>
          <p:cNvPr id="49" name="CustomShape 3"/>
          <p:cNvSpPr/>
          <p:nvPr/>
        </p:nvSpPr>
        <p:spPr>
          <a:xfrm>
            <a:off x="9450000" y="4221720"/>
            <a:ext cx="2693520" cy="95265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 dirty="0">
                <a:solidFill>
                  <a:srgbClr val="000000"/>
                </a:solidFill>
                <a:latin typeface="Futura Book"/>
                <a:ea typeface="Times New Roman"/>
              </a:rPr>
              <a:t>3. Folge der Anleitung des </a:t>
            </a:r>
            <a:br>
              <a:rPr lang="de-DE" sz="1400" b="0" strike="noStrike" spc="-1" dirty="0">
                <a:solidFill>
                  <a:srgbClr val="000000"/>
                </a:solidFill>
                <a:latin typeface="Futura Book"/>
                <a:ea typeface="Times New Roman"/>
              </a:rPr>
            </a:br>
            <a:r>
              <a:rPr lang="de-DE" sz="1400" b="0" strike="noStrike" spc="-1" dirty="0">
                <a:solidFill>
                  <a:srgbClr val="000000"/>
                </a:solidFill>
                <a:latin typeface="Futura Book"/>
                <a:ea typeface="Times New Roman"/>
              </a:rPr>
              <a:t>    Arbeitsblatts. </a:t>
            </a:r>
            <a:br>
              <a:rPr lang="de-DE" sz="1400" b="0" strike="noStrike" spc="-1" dirty="0">
                <a:solidFill>
                  <a:srgbClr val="000000"/>
                </a:solidFill>
                <a:latin typeface="Futura Book"/>
                <a:ea typeface="Times New Roman"/>
              </a:rPr>
            </a:br>
            <a:r>
              <a:rPr lang="de-DE" sz="1400" b="0" strike="noStrike" spc="-1" dirty="0">
                <a:solidFill>
                  <a:srgbClr val="000000"/>
                </a:solidFill>
                <a:latin typeface="Futura Book"/>
                <a:ea typeface="Times New Roman"/>
              </a:rPr>
              <a:t>    </a:t>
            </a:r>
            <a:r>
              <a:rPr lang="zh-CN" altLang="de-DE" sz="1400" dirty="0"/>
              <a:t>完成工作页。</a:t>
            </a:r>
            <a:endParaRPr lang="de-DE" sz="1400" b="0" strike="noStrike" spc="-1" dirty="0">
              <a:solidFill>
                <a:srgbClr val="000000"/>
              </a:solidFill>
              <a:latin typeface="Futura Book"/>
              <a:ea typeface="Times New Roman"/>
            </a:endParaRPr>
          </a:p>
          <a:p>
            <a:pPr>
              <a:lnSpc>
                <a:spcPct val="100000"/>
              </a:lnSpc>
            </a:pPr>
            <a:endParaRPr lang="de-DE" sz="1400" b="0" strike="noStrike" spc="-1" dirty="0">
              <a:latin typeface="Arial"/>
            </a:endParaRPr>
          </a:p>
        </p:txBody>
      </p:sp>
      <p:sp>
        <p:nvSpPr>
          <p:cNvPr id="50" name="CustomShape 4"/>
          <p:cNvSpPr/>
          <p:nvPr/>
        </p:nvSpPr>
        <p:spPr>
          <a:xfrm>
            <a:off x="4027093" y="5952316"/>
            <a:ext cx="5663317" cy="7372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 dirty="0">
                <a:solidFill>
                  <a:srgbClr val="000000"/>
                </a:solidFill>
                <a:latin typeface="Futura Book"/>
                <a:ea typeface="Times New Roman"/>
              </a:rPr>
              <a:t>4. Sammle deine Notizen in einer Portfoliomappe. Teile dein Ergebnis  </a:t>
            </a:r>
            <a:br>
              <a:rPr lang="de-DE" sz="1400" b="0" strike="noStrike" spc="-1" dirty="0">
                <a:solidFill>
                  <a:srgbClr val="000000"/>
                </a:solidFill>
                <a:latin typeface="Futura Book"/>
                <a:ea typeface="Times New Roman"/>
              </a:rPr>
            </a:br>
            <a:r>
              <a:rPr lang="de-DE" sz="1400" b="0" strike="noStrike" spc="-1" dirty="0">
                <a:solidFill>
                  <a:srgbClr val="000000"/>
                </a:solidFill>
                <a:latin typeface="Futura Book"/>
                <a:ea typeface="Times New Roman"/>
              </a:rPr>
              <a:t>    der letzten Aufgabe mit deinen Mitschülerinnen und Mitschülern. </a:t>
            </a:r>
            <a:br>
              <a:rPr lang="de-DE" sz="1400" b="0" strike="noStrike" spc="-1" dirty="0">
                <a:solidFill>
                  <a:srgbClr val="000000"/>
                </a:solidFill>
                <a:latin typeface="Futura Book"/>
                <a:ea typeface="Times New Roman"/>
              </a:rPr>
            </a:br>
            <a:r>
              <a:rPr lang="de-DE" sz="1400" b="0" strike="noStrike" spc="-1" dirty="0">
                <a:solidFill>
                  <a:srgbClr val="000000"/>
                </a:solidFill>
                <a:latin typeface="Futura Book"/>
                <a:ea typeface="Times New Roman"/>
              </a:rPr>
              <a:t>    </a:t>
            </a:r>
            <a:r>
              <a:rPr lang="zh-CN" altLang="de-DE" sz="1400" dirty="0"/>
              <a:t>在文件夹记录笔记并与同学分享你最后一题的成果。</a:t>
            </a:r>
            <a:endParaRPr lang="de-DE" sz="1400" b="0" strike="noStrike" spc="-1" dirty="0">
              <a:latin typeface="Arial"/>
            </a:endParaRPr>
          </a:p>
        </p:txBody>
      </p:sp>
      <p:sp>
        <p:nvSpPr>
          <p:cNvPr id="51" name="CustomShape 5"/>
          <p:cNvSpPr/>
          <p:nvPr/>
        </p:nvSpPr>
        <p:spPr>
          <a:xfrm>
            <a:off x="728279" y="2074680"/>
            <a:ext cx="3298813" cy="26762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 dirty="0">
                <a:solidFill>
                  <a:srgbClr val="000000"/>
                </a:solidFill>
                <a:latin typeface="Futura Book" pitchFamily="2" charset="77"/>
                <a:ea typeface="Times New Roman"/>
              </a:rPr>
              <a:t>5. Wenn du die Arbeit an der Mappe </a:t>
            </a:r>
            <a:br>
              <a:rPr lang="de-DE" sz="1400" b="0" strike="noStrike" spc="-1" dirty="0">
                <a:solidFill>
                  <a:srgbClr val="000000"/>
                </a:solidFill>
                <a:latin typeface="Futura Book" pitchFamily="2" charset="77"/>
                <a:ea typeface="Times New Roman"/>
              </a:rPr>
            </a:br>
            <a:r>
              <a:rPr lang="de-DE" sz="1400" b="0" strike="noStrike" spc="-1" dirty="0">
                <a:solidFill>
                  <a:srgbClr val="000000"/>
                </a:solidFill>
                <a:latin typeface="Futura Book" pitchFamily="2" charset="77"/>
                <a:ea typeface="Times New Roman"/>
              </a:rPr>
              <a:t>    beendet hast, suche dir entweder... </a:t>
            </a:r>
            <a:br>
              <a:rPr sz="1400" dirty="0">
                <a:latin typeface="Futura Book" pitchFamily="2" charset="77"/>
              </a:rPr>
            </a:br>
            <a:r>
              <a:rPr lang="de-DE" sz="1400" b="0" strike="noStrike" spc="-1" dirty="0">
                <a:solidFill>
                  <a:srgbClr val="000000"/>
                </a:solidFill>
                <a:latin typeface="Futura Book" pitchFamily="2" charset="77"/>
                <a:ea typeface="Times New Roman"/>
              </a:rPr>
              <a:t>... eine andere Mappe der  </a:t>
            </a:r>
            <a:br>
              <a:rPr sz="1400" dirty="0">
                <a:latin typeface="Futura Book" pitchFamily="2" charset="77"/>
              </a:rPr>
            </a:br>
            <a:r>
              <a:rPr lang="de-DE" sz="1400" b="0" strike="noStrike" spc="-1" dirty="0">
                <a:solidFill>
                  <a:srgbClr val="000000"/>
                </a:solidFill>
                <a:latin typeface="Futura Book" pitchFamily="2" charset="77"/>
                <a:ea typeface="Times New Roman"/>
              </a:rPr>
              <a:t>    gleichen Station</a:t>
            </a:r>
            <a:endParaRPr lang="de-DE" sz="1400" b="0" strike="noStrike" spc="-1" dirty="0">
              <a:latin typeface="Futura Book" pitchFamily="2" charset="77"/>
            </a:endParaRPr>
          </a:p>
          <a:p>
            <a:pPr>
              <a:lnSpc>
                <a:spcPct val="100000"/>
              </a:lnSpc>
            </a:pPr>
            <a:r>
              <a:rPr lang="de-DE" sz="1400" b="0" strike="noStrike" spc="-1" dirty="0">
                <a:solidFill>
                  <a:srgbClr val="000000"/>
                </a:solidFill>
                <a:latin typeface="Futura Book" pitchFamily="2" charset="77"/>
                <a:ea typeface="Times New Roman"/>
              </a:rPr>
              <a:t>    </a:t>
            </a:r>
            <a:r>
              <a:rPr lang="de-DE" sz="1400" b="0" strike="noStrike" spc="-1" dirty="0">
                <a:solidFill>
                  <a:srgbClr val="000000"/>
                </a:solidFill>
                <a:latin typeface="Futura Book" pitchFamily="2" charset="77"/>
                <a:ea typeface="Times New Roman"/>
                <a:sym typeface="Wingdings" pitchFamily="2" charset="2"/>
              </a:rPr>
              <a:t></a:t>
            </a:r>
            <a:r>
              <a:rPr lang="de-DE" sz="1400" b="0" strike="noStrike" spc="-1" dirty="0">
                <a:solidFill>
                  <a:srgbClr val="000000"/>
                </a:solidFill>
                <a:latin typeface="Futura Book" pitchFamily="2" charset="77"/>
                <a:ea typeface="Times New Roman"/>
              </a:rPr>
              <a:t> weiter bei 2.        </a:t>
            </a:r>
            <a:endParaRPr lang="de-DE" sz="1400" b="0" strike="noStrike" spc="-1" dirty="0">
              <a:latin typeface="Futura Book" pitchFamily="2" charset="77"/>
            </a:endParaRPr>
          </a:p>
          <a:p>
            <a:pPr>
              <a:lnSpc>
                <a:spcPct val="100000"/>
              </a:lnSpc>
            </a:pPr>
            <a:r>
              <a:rPr lang="de-DE" sz="1400" b="0" strike="noStrike" spc="-1" dirty="0">
                <a:solidFill>
                  <a:srgbClr val="000000"/>
                </a:solidFill>
                <a:latin typeface="Futura Book" pitchFamily="2" charset="77"/>
                <a:ea typeface="Times New Roman"/>
              </a:rPr>
              <a:t>oder</a:t>
            </a:r>
            <a:br>
              <a:rPr sz="1400" dirty="0">
                <a:latin typeface="Futura Book" pitchFamily="2" charset="77"/>
              </a:rPr>
            </a:br>
            <a:r>
              <a:rPr lang="de-DE" sz="1400" b="0" strike="noStrike" spc="-1" dirty="0">
                <a:solidFill>
                  <a:srgbClr val="000000"/>
                </a:solidFill>
                <a:latin typeface="Futura Book" pitchFamily="2" charset="77"/>
                <a:ea typeface="Times New Roman"/>
              </a:rPr>
              <a:t>... ein neue Station </a:t>
            </a:r>
            <a:endParaRPr lang="de-DE" sz="1400" b="0" strike="noStrike" spc="-1" dirty="0">
              <a:latin typeface="Futura Book" pitchFamily="2" charset="77"/>
            </a:endParaRPr>
          </a:p>
          <a:p>
            <a:pPr>
              <a:lnSpc>
                <a:spcPct val="100000"/>
              </a:lnSpc>
            </a:pPr>
            <a:r>
              <a:rPr lang="de-DE" sz="1400" b="0" strike="noStrike" spc="-1" dirty="0">
                <a:solidFill>
                  <a:srgbClr val="000000"/>
                </a:solidFill>
                <a:latin typeface="Futura Book" pitchFamily="2" charset="77"/>
                <a:ea typeface="Times New Roman"/>
              </a:rPr>
              <a:t>   </a:t>
            </a:r>
            <a:r>
              <a:rPr lang="de-DE" sz="1400" b="0" strike="noStrike" spc="-1" dirty="0">
                <a:solidFill>
                  <a:srgbClr val="000000"/>
                </a:solidFill>
                <a:latin typeface="Futura Book" pitchFamily="2" charset="77"/>
                <a:ea typeface="Times New Roman"/>
                <a:sym typeface="Wingdings" pitchFamily="2" charset="2"/>
              </a:rPr>
              <a:t></a:t>
            </a:r>
            <a:r>
              <a:rPr lang="de-DE" sz="1400" b="0" strike="noStrike" spc="-1" dirty="0">
                <a:solidFill>
                  <a:srgbClr val="000000"/>
                </a:solidFill>
                <a:latin typeface="Futura Book" pitchFamily="2" charset="77"/>
                <a:ea typeface="Times New Roman"/>
              </a:rPr>
              <a:t> weiter bei 1.</a:t>
            </a:r>
          </a:p>
          <a:p>
            <a:pPr>
              <a:lnSpc>
                <a:spcPct val="100000"/>
              </a:lnSpc>
            </a:pPr>
            <a:endParaRPr lang="de-DE" sz="1400" spc="-1" dirty="0">
              <a:solidFill>
                <a:srgbClr val="000000"/>
              </a:solidFill>
              <a:latin typeface="Futura Book" pitchFamily="2" charset="77"/>
            </a:endParaRPr>
          </a:p>
          <a:p>
            <a:pPr>
              <a:lnSpc>
                <a:spcPct val="100000"/>
              </a:lnSpc>
            </a:pPr>
            <a:r>
              <a:rPr lang="zh-CN" altLang="de-DE" sz="1400" dirty="0"/>
              <a:t>如果文件夹任务已完成，你可选择同一工作站的其他文件夹或者新的工作站继续学习。</a:t>
            </a:r>
            <a:endParaRPr lang="de-DE" sz="1400" b="0" strike="noStrike" spc="-1" dirty="0">
              <a:latin typeface="Futura Book" pitchFamily="2" charset="77"/>
            </a:endParaRPr>
          </a:p>
        </p:txBody>
      </p:sp>
      <p:pic>
        <p:nvPicPr>
          <p:cNvPr id="52" name="Grafik 25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2236091" y="3573805"/>
            <a:ext cx="302277" cy="295821"/>
          </a:xfrm>
          <a:prstGeom prst="rect">
            <a:avLst/>
          </a:prstGeom>
          <a:ln>
            <a:noFill/>
          </a:ln>
        </p:spPr>
      </p:pic>
      <p:pic>
        <p:nvPicPr>
          <p:cNvPr id="53" name="Grafik 26"/>
          <p:cNvPicPr/>
          <p:nvPr/>
        </p:nvPicPr>
        <p:blipFill>
          <a:blip r:embed="rId9"/>
          <a:stretch/>
        </p:blipFill>
        <p:spPr>
          <a:xfrm>
            <a:off x="0" y="2074680"/>
            <a:ext cx="704520" cy="666720"/>
          </a:xfrm>
          <a:prstGeom prst="rect">
            <a:avLst/>
          </a:prstGeom>
          <a:ln>
            <a:noFill/>
          </a:ln>
        </p:spPr>
      </p:pic>
      <p:pic>
        <p:nvPicPr>
          <p:cNvPr id="57" name="Grafik 23"/>
          <p:cNvPicPr>
            <a:picLocks noChangeAspect="1"/>
          </p:cNvPicPr>
          <p:nvPr/>
        </p:nvPicPr>
        <p:blipFill>
          <a:blip r:embed="rId8"/>
          <a:stretch/>
        </p:blipFill>
        <p:spPr>
          <a:xfrm>
            <a:off x="2230208" y="2928404"/>
            <a:ext cx="302277" cy="277734"/>
          </a:xfrm>
          <a:prstGeom prst="rect">
            <a:avLst/>
          </a:prstGeom>
          <a:ln>
            <a:noFill/>
          </a:ln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019885F9-D2F4-2844-82C0-F5127ECAA9AE}"/>
              </a:ext>
            </a:extLst>
          </p:cNvPr>
          <p:cNvSpPr txBox="1"/>
          <p:nvPr/>
        </p:nvSpPr>
        <p:spPr>
          <a:xfrm>
            <a:off x="5059572" y="2892502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4"/>
                </a:solidFill>
                <a:latin typeface="Futura Book" pitchFamily="2" charset="77"/>
                <a:ea typeface="Arial"/>
                <a:cs typeface="Arial"/>
                <a:sym typeface="Arial"/>
              </a:rPr>
              <a:t>ZEIT</a:t>
            </a:r>
          </a:p>
          <a:p>
            <a:pPr algn="ctr"/>
            <a:r>
              <a:rPr lang="ja-JP" altLang="de-DE" sz="2400" b="1">
                <a:solidFill>
                  <a:schemeClr val="accent4"/>
                </a:solidFill>
                <a:latin typeface="Futura Book" pitchFamily="2" charset="77"/>
              </a:rPr>
              <a:t>时间</a:t>
            </a:r>
            <a:endParaRPr lang="de-DE" sz="2400" b="1" dirty="0">
              <a:solidFill>
                <a:schemeClr val="accent4"/>
              </a:solidFill>
              <a:latin typeface="Futura Book" pitchFamily="2" charset="77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AAC7F6E-74F8-B341-B872-FF54E275270D}"/>
              </a:ext>
            </a:extLst>
          </p:cNvPr>
          <p:cNvSpPr txBox="1"/>
          <p:nvPr/>
        </p:nvSpPr>
        <p:spPr>
          <a:xfrm>
            <a:off x="6017013" y="2281402"/>
            <a:ext cx="168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b="1" dirty="0">
                <a:solidFill>
                  <a:srgbClr val="C00000"/>
                </a:solidFill>
                <a:latin typeface="Futura Book" pitchFamily="2" charset="77"/>
                <a:ea typeface="Arial"/>
                <a:cs typeface="Arial"/>
                <a:sym typeface="Arial"/>
              </a:rPr>
              <a:t>IDENTITÄT</a:t>
            </a:r>
          </a:p>
          <a:p>
            <a:pPr algn="ctr"/>
            <a:r>
              <a:rPr lang="zh-CN" altLang="de-DE" sz="2400" b="1" dirty="0">
                <a:solidFill>
                  <a:srgbClr val="C00000"/>
                </a:solidFill>
                <a:latin typeface="Futura Book" pitchFamily="2" charset="77"/>
                <a:ea typeface="Yu Gothic" panose="020B0400000000000000" pitchFamily="34" charset="-128"/>
              </a:rPr>
              <a:t>身份认同</a:t>
            </a:r>
            <a:endParaRPr lang="de-DE" sz="2400" b="1" dirty="0">
              <a:solidFill>
                <a:srgbClr val="C00000"/>
              </a:solidFill>
              <a:latin typeface="Futura Book" pitchFamily="2" charset="77"/>
              <a:ea typeface="Yu Gothic" panose="020B0400000000000000" pitchFamily="34" charset="-128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96F24210-6314-884C-ACE1-521F2D1C56B2}"/>
              </a:ext>
            </a:extLst>
          </p:cNvPr>
          <p:cNvSpPr/>
          <p:nvPr/>
        </p:nvSpPr>
        <p:spPr>
          <a:xfrm>
            <a:off x="6609168" y="3113841"/>
            <a:ext cx="17135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b="1" dirty="0">
                <a:solidFill>
                  <a:schemeClr val="accent6"/>
                </a:solidFill>
                <a:latin typeface="Futura Book" pitchFamily="2" charset="77"/>
                <a:ea typeface="Arial"/>
                <a:cs typeface="Arial"/>
                <a:sym typeface="Arial"/>
              </a:rPr>
              <a:t>RAUM</a:t>
            </a:r>
          </a:p>
          <a:p>
            <a:pPr algn="ctr"/>
            <a:r>
              <a:rPr lang="ja-JP" altLang="de-DE" sz="2400" b="1">
                <a:solidFill>
                  <a:schemeClr val="accent6"/>
                </a:solidFill>
                <a:latin typeface="Futura Book" pitchFamily="2" charset="77"/>
              </a:rPr>
              <a:t>空间</a:t>
            </a:r>
            <a:endParaRPr lang="de-DE" sz="2400" b="1" dirty="0">
              <a:solidFill>
                <a:schemeClr val="accent6"/>
              </a:solidFill>
              <a:latin typeface="Futura Book" pitchFamily="2" charset="77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87E0A871-7E75-0846-886A-2C905134E810}"/>
              </a:ext>
            </a:extLst>
          </p:cNvPr>
          <p:cNvSpPr/>
          <p:nvPr/>
        </p:nvSpPr>
        <p:spPr>
          <a:xfrm>
            <a:off x="4518680" y="4005574"/>
            <a:ext cx="33788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b="1" dirty="0">
                <a:solidFill>
                  <a:srgbClr val="0070C0"/>
                </a:solidFill>
                <a:latin typeface="Futura Book" pitchFamily="2" charset="77"/>
                <a:ea typeface="Arial"/>
                <a:cs typeface="Arial"/>
                <a:sym typeface="Arial"/>
              </a:rPr>
              <a:t>ENGAGEMENT</a:t>
            </a:r>
          </a:p>
          <a:p>
            <a:pPr algn="ctr"/>
            <a:r>
              <a:rPr lang="zh-CN" altLang="de-DE" sz="2400" b="1" dirty="0">
                <a:solidFill>
                  <a:schemeClr val="accent1">
                    <a:lumMod val="75000"/>
                  </a:schemeClr>
                </a:solidFill>
              </a:rPr>
              <a:t>社会活动</a:t>
            </a:r>
            <a:r>
              <a:rPr lang="de-DE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de-DE" sz="2400" b="1" dirty="0">
              <a:solidFill>
                <a:schemeClr val="accent1">
                  <a:lumMod val="75000"/>
                </a:schemeClr>
              </a:solidFill>
              <a:latin typeface="Futura Book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98805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228</Words>
  <Application>Microsoft Macintosh PowerPoint</Application>
  <PresentationFormat>Breitbild</PresentationFormat>
  <Paragraphs>18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Futura Book</vt:lpstr>
      <vt:lpstr>Times New Roman</vt:lpstr>
      <vt:lpstr>Office Theme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Microsoft Office-Benutzer</dc:creator>
  <dc:description/>
  <cp:lastModifiedBy>ms328061</cp:lastModifiedBy>
  <cp:revision>30</cp:revision>
  <cp:lastPrinted>2021-01-15T20:00:06Z</cp:lastPrinted>
  <dcterms:created xsi:type="dcterms:W3CDTF">2019-08-31T20:29:39Z</dcterms:created>
  <dcterms:modified xsi:type="dcterms:W3CDTF">2021-07-27T14:48:33Z</dcterms:modified>
  <dc:language>de-DE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16.0016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Breitbild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</vt:i4>
  </property>
</Properties>
</file>