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/>
    <p:restoredTop sz="94694"/>
  </p:normalViewPr>
  <p:slideViewPr>
    <p:cSldViewPr snapToGrid="0">
      <p:cViewPr varScale="1">
        <p:scale>
          <a:sx n="121" d="100"/>
          <a:sy n="121" d="100"/>
        </p:scale>
        <p:origin x="1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openxmlformats.org/officeDocument/2006/relationships/slideLayout" Target="../slideLayouts/slideLayout1.xml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image" Target="../media/image2.png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9">
            <a:extLst>
              <a:ext uri="{FF2B5EF4-FFF2-40B4-BE49-F238E27FC236}">
                <a16:creationId xmlns:a16="http://schemas.microsoft.com/office/drawing/2014/main" id="{25C93BAF-D3E2-AE93-E543-2B0F3FEA7E2C}"/>
              </a:ext>
            </a:extLst>
          </p:cNvPr>
          <p:cNvSpPr/>
          <p:nvPr/>
        </p:nvSpPr>
        <p:spPr>
          <a:xfrm>
            <a:off x="5421995" y="516009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2952053" y="242641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036954" y="242678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2952053" y="2695959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036954" y="269440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2952053" y="296775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036954" y="296812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2952053" y="325114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036954" y="325151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2952053" y="3526254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036954" y="352662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2952053" y="380244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036954" y="380281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2952053" y="4074789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036954" y="4075156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2952053" y="434467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1036954" y="434503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2952053" y="461421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1036954" y="461265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2952053" y="488600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1036954" y="488637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2952053" y="516939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1036954" y="516976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34222F-3CFC-33A1-285D-714D30374ED8}"/>
              </a:ext>
            </a:extLst>
          </p:cNvPr>
          <p:cNvSpPr/>
          <p:nvPr/>
        </p:nvSpPr>
        <p:spPr>
          <a:xfrm>
            <a:off x="2952053" y="544450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C0A2FE-DF83-36AE-F298-19B01E6DF6E7}"/>
              </a:ext>
            </a:extLst>
          </p:cNvPr>
          <p:cNvSpPr/>
          <p:nvPr/>
        </p:nvSpPr>
        <p:spPr>
          <a:xfrm>
            <a:off x="1036954" y="544487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36954" y="2343560"/>
            <a:ext cx="3532022" cy="337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name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heiße...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My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…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Blumen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flowers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chocolate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little pig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Legostein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Lego brick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ball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Buch	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the book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3969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Bild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en-GB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picture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4DEC1D-F315-0055-E443-AA1E13CB8B20}"/>
              </a:ext>
            </a:extLst>
          </p:cNvPr>
          <p:cNvSpPr/>
          <p:nvPr/>
        </p:nvSpPr>
        <p:spPr>
          <a:xfrm>
            <a:off x="7323756" y="242641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C39546-58AF-9497-BFCF-3746B0B82A01}"/>
              </a:ext>
            </a:extLst>
          </p:cNvPr>
          <p:cNvSpPr/>
          <p:nvPr/>
        </p:nvSpPr>
        <p:spPr>
          <a:xfrm>
            <a:off x="5408657" y="242678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92A5E3-6232-7C18-27DA-C39BF044D1E8}"/>
              </a:ext>
            </a:extLst>
          </p:cNvPr>
          <p:cNvSpPr/>
          <p:nvPr/>
        </p:nvSpPr>
        <p:spPr>
          <a:xfrm>
            <a:off x="7323756" y="2695959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509BA6-7408-8736-0B0E-BB528E5CC84F}"/>
              </a:ext>
            </a:extLst>
          </p:cNvPr>
          <p:cNvSpPr/>
          <p:nvPr/>
        </p:nvSpPr>
        <p:spPr>
          <a:xfrm>
            <a:off x="5408657" y="269440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C0512E-A2E1-E4FE-C5A0-0680A18AA423}"/>
              </a:ext>
            </a:extLst>
          </p:cNvPr>
          <p:cNvSpPr/>
          <p:nvPr/>
        </p:nvSpPr>
        <p:spPr>
          <a:xfrm>
            <a:off x="7323756" y="296775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E7A4F9-6387-2F21-56BE-8DC674316E15}"/>
              </a:ext>
            </a:extLst>
          </p:cNvPr>
          <p:cNvSpPr/>
          <p:nvPr/>
        </p:nvSpPr>
        <p:spPr>
          <a:xfrm>
            <a:off x="5408657" y="296812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213AC0-0144-D5A3-3E4E-1035E28E8196}"/>
              </a:ext>
            </a:extLst>
          </p:cNvPr>
          <p:cNvSpPr/>
          <p:nvPr/>
        </p:nvSpPr>
        <p:spPr>
          <a:xfrm>
            <a:off x="7323756" y="325114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BFFD8C-D027-D36B-6983-E9CCAA8FDFC9}"/>
              </a:ext>
            </a:extLst>
          </p:cNvPr>
          <p:cNvSpPr/>
          <p:nvPr/>
        </p:nvSpPr>
        <p:spPr>
          <a:xfrm>
            <a:off x="5408657" y="325151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ECAD65-FE6F-FC92-7588-851D538CE011}"/>
              </a:ext>
            </a:extLst>
          </p:cNvPr>
          <p:cNvSpPr/>
          <p:nvPr/>
        </p:nvSpPr>
        <p:spPr>
          <a:xfrm>
            <a:off x="7323756" y="3526254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B86D2F-E249-30D9-A086-6AF861D33AF5}"/>
              </a:ext>
            </a:extLst>
          </p:cNvPr>
          <p:cNvSpPr/>
          <p:nvPr/>
        </p:nvSpPr>
        <p:spPr>
          <a:xfrm>
            <a:off x="5408657" y="352662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04490-1D1A-4CC4-B821-FB204FE336AE}"/>
              </a:ext>
            </a:extLst>
          </p:cNvPr>
          <p:cNvSpPr/>
          <p:nvPr/>
        </p:nvSpPr>
        <p:spPr>
          <a:xfrm>
            <a:off x="7323756" y="380244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5EE004-9CA7-F129-6311-2888569B5ED9}"/>
              </a:ext>
            </a:extLst>
          </p:cNvPr>
          <p:cNvSpPr/>
          <p:nvPr/>
        </p:nvSpPr>
        <p:spPr>
          <a:xfrm>
            <a:off x="5408657" y="380281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C6898C-3EAF-BBFA-59B4-D0D5E6586FD5}"/>
              </a:ext>
            </a:extLst>
          </p:cNvPr>
          <p:cNvSpPr/>
          <p:nvPr/>
        </p:nvSpPr>
        <p:spPr>
          <a:xfrm>
            <a:off x="7323756" y="4074789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7AE0BE-719F-CDB9-50CC-74B8DF4A2005}"/>
              </a:ext>
            </a:extLst>
          </p:cNvPr>
          <p:cNvSpPr/>
          <p:nvPr/>
        </p:nvSpPr>
        <p:spPr>
          <a:xfrm>
            <a:off x="5408657" y="4075156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F63C76-B9D4-20D6-9C97-BB25F5E226A5}"/>
              </a:ext>
            </a:extLst>
          </p:cNvPr>
          <p:cNvSpPr/>
          <p:nvPr/>
        </p:nvSpPr>
        <p:spPr>
          <a:xfrm>
            <a:off x="7323756" y="434467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E46CB7-492F-E44F-932E-CFC92784AC7E}"/>
              </a:ext>
            </a:extLst>
          </p:cNvPr>
          <p:cNvSpPr/>
          <p:nvPr/>
        </p:nvSpPr>
        <p:spPr>
          <a:xfrm>
            <a:off x="5408657" y="434503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12913A-09E8-3378-D97B-25ED0640FB76}"/>
              </a:ext>
            </a:extLst>
          </p:cNvPr>
          <p:cNvSpPr/>
          <p:nvPr/>
        </p:nvSpPr>
        <p:spPr>
          <a:xfrm>
            <a:off x="7323756" y="461421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6B03B4-FF2E-F60A-6947-96EF1C0B5EAC}"/>
              </a:ext>
            </a:extLst>
          </p:cNvPr>
          <p:cNvSpPr/>
          <p:nvPr/>
        </p:nvSpPr>
        <p:spPr>
          <a:xfrm>
            <a:off x="5408657" y="461265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D27160-BA32-BC75-2A01-2550F2990BBD}"/>
              </a:ext>
            </a:extLst>
          </p:cNvPr>
          <p:cNvSpPr/>
          <p:nvPr/>
        </p:nvSpPr>
        <p:spPr>
          <a:xfrm>
            <a:off x="7323756" y="488600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32BEDB-2F4A-A6C5-129B-1F168D074E86}"/>
              </a:ext>
            </a:extLst>
          </p:cNvPr>
          <p:cNvSpPr/>
          <p:nvPr/>
        </p:nvSpPr>
        <p:spPr>
          <a:xfrm>
            <a:off x="5408657" y="488637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408657" y="2343560"/>
            <a:ext cx="3532022" cy="310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3969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red</a:t>
            </a: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de-DE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purple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88">
            <a:extLst>
              <a:ext uri="{FF2B5EF4-FFF2-40B4-BE49-F238E27FC236}">
                <a16:creationId xmlns:a16="http://schemas.microsoft.com/office/drawing/2014/main" id="{31324769-CD5C-DB03-A49C-181CF216528D}"/>
              </a:ext>
            </a:extLst>
          </p:cNvPr>
          <p:cNvSpPr/>
          <p:nvPr/>
        </p:nvSpPr>
        <p:spPr>
          <a:xfrm>
            <a:off x="7330643" y="513851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WUS L3 - 12 gelb.m4a">
            <a:hlinkClick r:id="" action="ppaction://media"/>
            <a:extLst>
              <a:ext uri="{FF2B5EF4-FFF2-40B4-BE49-F238E27FC236}">
                <a16:creationId xmlns:a16="http://schemas.microsoft.com/office/drawing/2014/main" id="{A7503789-CFF4-8D45-4979-593DE43DA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22842" y="2956696"/>
            <a:ext cx="244666" cy="244666"/>
          </a:xfrm>
          <a:prstGeom prst="rect">
            <a:avLst/>
          </a:prstGeom>
        </p:spPr>
      </p:pic>
      <p:pic>
        <p:nvPicPr>
          <p:cNvPr id="7" name="WUS L3 - 13 grau.m4a">
            <a:hlinkClick r:id="" action="ppaction://media"/>
            <a:extLst>
              <a:ext uri="{FF2B5EF4-FFF2-40B4-BE49-F238E27FC236}">
                <a16:creationId xmlns:a16="http://schemas.microsoft.com/office/drawing/2014/main" id="{36809685-4DEF-D841-347B-01A424A5AE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2311" y="3231364"/>
            <a:ext cx="244666" cy="244666"/>
          </a:xfrm>
          <a:prstGeom prst="rect">
            <a:avLst/>
          </a:prstGeom>
        </p:spPr>
      </p:pic>
      <p:pic>
        <p:nvPicPr>
          <p:cNvPr id="10" name="WUS L3 - 14 grün.m4a">
            <a:hlinkClick r:id="" action="ppaction://media"/>
            <a:extLst>
              <a:ext uri="{FF2B5EF4-FFF2-40B4-BE49-F238E27FC236}">
                <a16:creationId xmlns:a16="http://schemas.microsoft.com/office/drawing/2014/main" id="{8EACB4E7-8BE8-B91A-1C86-971F956BAF5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7107" y="2672910"/>
            <a:ext cx="244666" cy="244666"/>
          </a:xfrm>
          <a:prstGeom prst="rect">
            <a:avLst/>
          </a:prstGeom>
        </p:spPr>
      </p:pic>
      <p:pic>
        <p:nvPicPr>
          <p:cNvPr id="12" name="WUS L3 - 1 blau.m4a">
            <a:hlinkClick r:id="" action="ppaction://media"/>
            <a:extLst>
              <a:ext uri="{FF2B5EF4-FFF2-40B4-BE49-F238E27FC236}">
                <a16:creationId xmlns:a16="http://schemas.microsoft.com/office/drawing/2014/main" id="{490F5105-578F-E1A5-C5F0-9FAE42EF714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8098" y="3502414"/>
            <a:ext cx="251839" cy="251839"/>
          </a:xfrm>
          <a:prstGeom prst="rect">
            <a:avLst/>
          </a:prstGeom>
        </p:spPr>
      </p:pic>
      <p:pic>
        <p:nvPicPr>
          <p:cNvPr id="13" name="WUS L3 - 2 braun.m4a">
            <a:hlinkClick r:id="" action="ppaction://media"/>
            <a:extLst>
              <a:ext uri="{FF2B5EF4-FFF2-40B4-BE49-F238E27FC236}">
                <a16:creationId xmlns:a16="http://schemas.microsoft.com/office/drawing/2014/main" id="{D7700B66-69DC-C7A7-8A71-E9CF95150F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5508" y="3785188"/>
            <a:ext cx="251839" cy="251839"/>
          </a:xfrm>
          <a:prstGeom prst="rect">
            <a:avLst/>
          </a:prstGeom>
        </p:spPr>
      </p:pic>
      <p:pic>
        <p:nvPicPr>
          <p:cNvPr id="15" name="WUS L3 - 21 rosa.m4a">
            <a:hlinkClick r:id="" action="ppaction://media"/>
            <a:extLst>
              <a:ext uri="{FF2B5EF4-FFF2-40B4-BE49-F238E27FC236}">
                <a16:creationId xmlns:a16="http://schemas.microsoft.com/office/drawing/2014/main" id="{140A2991-167A-3FB4-C5C7-366AA7FF233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1445" y="4868757"/>
            <a:ext cx="246397" cy="246397"/>
          </a:xfrm>
          <a:prstGeom prst="rect">
            <a:avLst/>
          </a:prstGeom>
        </p:spPr>
      </p:pic>
      <p:pic>
        <p:nvPicPr>
          <p:cNvPr id="16" name="WUS L3 - 22 rot.m4a">
            <a:hlinkClick r:id="" action="ppaction://media"/>
            <a:extLst>
              <a:ext uri="{FF2B5EF4-FFF2-40B4-BE49-F238E27FC236}">
                <a16:creationId xmlns:a16="http://schemas.microsoft.com/office/drawing/2014/main" id="{26E2BED3-F80C-46F4-6485-343B79895A6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5556" y="4052852"/>
            <a:ext cx="248877" cy="248877"/>
          </a:xfrm>
          <a:prstGeom prst="rect">
            <a:avLst/>
          </a:prstGeom>
        </p:spPr>
      </p:pic>
      <p:pic>
        <p:nvPicPr>
          <p:cNvPr id="18" name="WUS L3 - 23 schwarz.m4a">
            <a:hlinkClick r:id="" action="ppaction://media"/>
            <a:extLst>
              <a:ext uri="{FF2B5EF4-FFF2-40B4-BE49-F238E27FC236}">
                <a16:creationId xmlns:a16="http://schemas.microsoft.com/office/drawing/2014/main" id="{2748477F-A5E1-25E6-1D59-983A08C6AD7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9072" y="4598255"/>
            <a:ext cx="244666" cy="244666"/>
          </a:xfrm>
          <a:prstGeom prst="rect">
            <a:avLst/>
          </a:prstGeom>
        </p:spPr>
      </p:pic>
      <p:pic>
        <p:nvPicPr>
          <p:cNvPr id="20" name="Audio Recording Oct 14, 2024 at 14:11:18">
            <a:hlinkClick r:id="" action="ppaction://media"/>
            <a:extLst>
              <a:ext uri="{FF2B5EF4-FFF2-40B4-BE49-F238E27FC236}">
                <a16:creationId xmlns:a16="http://schemas.microsoft.com/office/drawing/2014/main" id="{68A8A1E7-EF84-81A5-D956-187D731D889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00752" y="4322119"/>
            <a:ext cx="258773" cy="258773"/>
          </a:xfrm>
          <a:prstGeom prst="rect">
            <a:avLst/>
          </a:prstGeom>
        </p:spPr>
      </p:pic>
      <p:pic>
        <p:nvPicPr>
          <p:cNvPr id="21" name="WUS L3 - 18 lila.m4a">
            <a:hlinkClick r:id="" action="ppaction://media"/>
            <a:extLst>
              <a:ext uri="{FF2B5EF4-FFF2-40B4-BE49-F238E27FC236}">
                <a16:creationId xmlns:a16="http://schemas.microsoft.com/office/drawing/2014/main" id="{87384AC3-D8BF-619B-A5B0-99686A9849F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2728" y="5150739"/>
            <a:ext cx="246394" cy="246394"/>
          </a:xfrm>
          <a:prstGeom prst="rect">
            <a:avLst/>
          </a:prstGeom>
        </p:spPr>
      </p:pic>
      <p:pic>
        <p:nvPicPr>
          <p:cNvPr id="22" name="Audio Recording Oct 14, 2024 at 14:11:34">
            <a:hlinkClick r:id="" action="ppaction://media"/>
            <a:extLst>
              <a:ext uri="{FF2B5EF4-FFF2-40B4-BE49-F238E27FC236}">
                <a16:creationId xmlns:a16="http://schemas.microsoft.com/office/drawing/2014/main" id="{94AFE9F4-A0BF-D038-A889-9B752C94C91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5510" y="2402224"/>
            <a:ext cx="258773" cy="258773"/>
          </a:xfrm>
          <a:prstGeom prst="rect">
            <a:avLst/>
          </a:prstGeom>
        </p:spPr>
      </p:pic>
      <p:pic>
        <p:nvPicPr>
          <p:cNvPr id="24" name="WUS L3 - 15 Ich heiße.m4a">
            <a:hlinkClick r:id="" action="ppaction://media"/>
            <a:extLst>
              <a:ext uri="{FF2B5EF4-FFF2-40B4-BE49-F238E27FC236}">
                <a16:creationId xmlns:a16="http://schemas.microsoft.com/office/drawing/2014/main" id="{C298F98B-60F3-BFFB-BAE6-7417FA335B7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391" y="2675694"/>
            <a:ext cx="244666" cy="244666"/>
          </a:xfrm>
          <a:prstGeom prst="rect">
            <a:avLst/>
          </a:prstGeom>
        </p:spPr>
      </p:pic>
      <p:pic>
        <p:nvPicPr>
          <p:cNvPr id="27" name="Audio Recording Oct 14, 2024 at 14:10:31">
            <a:hlinkClick r:id="" action="ppaction://media"/>
            <a:extLst>
              <a:ext uri="{FF2B5EF4-FFF2-40B4-BE49-F238E27FC236}">
                <a16:creationId xmlns:a16="http://schemas.microsoft.com/office/drawing/2014/main" id="{58ECFC55-6303-05DD-78CD-A0414FF971C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5550" y="2939792"/>
            <a:ext cx="258773" cy="258773"/>
          </a:xfrm>
          <a:prstGeom prst="rect">
            <a:avLst/>
          </a:prstGeom>
        </p:spPr>
      </p:pic>
      <p:pic>
        <p:nvPicPr>
          <p:cNvPr id="30" name="WUS L3 - 5 Das ist.m4a">
            <a:hlinkClick r:id="" action="ppaction://media"/>
            <a:extLst>
              <a:ext uri="{FF2B5EF4-FFF2-40B4-BE49-F238E27FC236}">
                <a16:creationId xmlns:a16="http://schemas.microsoft.com/office/drawing/2014/main" id="{893B97CC-086A-A6C9-1BB4-98E282F67D20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3248" y="3226527"/>
            <a:ext cx="251839" cy="251839"/>
          </a:xfrm>
          <a:prstGeom prst="rect">
            <a:avLst/>
          </a:prstGeom>
        </p:spPr>
      </p:pic>
      <p:pic>
        <p:nvPicPr>
          <p:cNvPr id="2" name="WUS L2 - 6 das Schweinchen.m4a">
            <a:hlinkClick r:id="" action="ppaction://media"/>
            <a:extLst>
              <a:ext uri="{FF2B5EF4-FFF2-40B4-BE49-F238E27FC236}">
                <a16:creationId xmlns:a16="http://schemas.microsoft.com/office/drawing/2014/main" id="{2B8ACD1D-00A3-91A7-0EF5-B1F4C2704724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314" y="4050767"/>
            <a:ext cx="258773" cy="258773"/>
          </a:xfrm>
          <a:prstGeom prst="rect">
            <a:avLst/>
          </a:prstGeom>
        </p:spPr>
      </p:pic>
      <p:pic>
        <p:nvPicPr>
          <p:cNvPr id="11" name="WUS L2 - 12 die Schokolade.m4a">
            <a:hlinkClick r:id="" action="ppaction://media"/>
            <a:extLst>
              <a:ext uri="{FF2B5EF4-FFF2-40B4-BE49-F238E27FC236}">
                <a16:creationId xmlns:a16="http://schemas.microsoft.com/office/drawing/2014/main" id="{202765B3-D152-4D3C-3071-6E30531208C8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321" y="3783580"/>
            <a:ext cx="251839" cy="251839"/>
          </a:xfrm>
          <a:prstGeom prst="rect">
            <a:avLst/>
          </a:prstGeom>
        </p:spPr>
      </p:pic>
      <p:pic>
        <p:nvPicPr>
          <p:cNvPr id="14" name="WUS L2 - 9 der Legostein.m4a">
            <a:hlinkClick r:id="" action="ppaction://media"/>
            <a:extLst>
              <a:ext uri="{FF2B5EF4-FFF2-40B4-BE49-F238E27FC236}">
                <a16:creationId xmlns:a16="http://schemas.microsoft.com/office/drawing/2014/main" id="{735B8FBE-26CE-A12A-F576-153EB08821C9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141" y="4322654"/>
            <a:ext cx="258773" cy="258773"/>
          </a:xfrm>
          <a:prstGeom prst="rect">
            <a:avLst/>
          </a:prstGeom>
        </p:spPr>
      </p:pic>
      <p:pic>
        <p:nvPicPr>
          <p:cNvPr id="32" name="WUS L2 - 11 die Farben.m4a">
            <a:hlinkClick r:id="" action="ppaction://media"/>
            <a:extLst>
              <a:ext uri="{FF2B5EF4-FFF2-40B4-BE49-F238E27FC236}">
                <a16:creationId xmlns:a16="http://schemas.microsoft.com/office/drawing/2014/main" id="{AF5C0580-7E37-320E-6879-B3BBD98E8343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16180" y="2425357"/>
            <a:ext cx="238349" cy="238349"/>
          </a:xfrm>
          <a:prstGeom prst="rect">
            <a:avLst/>
          </a:prstGeom>
        </p:spPr>
      </p:pic>
      <p:pic>
        <p:nvPicPr>
          <p:cNvPr id="34" name="WUS L2 - 8 der Beleistift.m4a">
            <a:hlinkClick r:id="" action="ppaction://media"/>
            <a:extLst>
              <a:ext uri="{FF2B5EF4-FFF2-40B4-BE49-F238E27FC236}">
                <a16:creationId xmlns:a16="http://schemas.microsoft.com/office/drawing/2014/main" id="{03F49B66-06D7-9DB6-4B7A-C1690E3042F7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4812" y="4589701"/>
            <a:ext cx="258773" cy="258773"/>
          </a:xfrm>
          <a:prstGeom prst="rect">
            <a:avLst/>
          </a:prstGeom>
        </p:spPr>
      </p:pic>
      <p:pic>
        <p:nvPicPr>
          <p:cNvPr id="49" name="WUS L2 - 7 der Ball.m4a">
            <a:hlinkClick r:id="" action="ppaction://media"/>
            <a:extLst>
              <a:ext uri="{FF2B5EF4-FFF2-40B4-BE49-F238E27FC236}">
                <a16:creationId xmlns:a16="http://schemas.microsoft.com/office/drawing/2014/main" id="{E3B9F9A8-E4DC-48E0-3086-3CDDD11ABDCE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27" y="4864579"/>
            <a:ext cx="264987" cy="264987"/>
          </a:xfrm>
          <a:prstGeom prst="rect">
            <a:avLst/>
          </a:prstGeom>
        </p:spPr>
      </p:pic>
      <p:pic>
        <p:nvPicPr>
          <p:cNvPr id="51" name="WUS L2 - 4 das Buch.m4a">
            <a:hlinkClick r:id="" action="ppaction://media"/>
            <a:extLst>
              <a:ext uri="{FF2B5EF4-FFF2-40B4-BE49-F238E27FC236}">
                <a16:creationId xmlns:a16="http://schemas.microsoft.com/office/drawing/2014/main" id="{B23F6CA6-AA47-AA5E-2AEA-AE511C24CDCB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102" y="5160312"/>
            <a:ext cx="244666" cy="244666"/>
          </a:xfrm>
          <a:prstGeom prst="rect">
            <a:avLst/>
          </a:prstGeom>
        </p:spPr>
      </p:pic>
      <p:pic>
        <p:nvPicPr>
          <p:cNvPr id="52" name="WUS L2 - 23 das Bild.m4a">
            <a:hlinkClick r:id="" action="ppaction://media"/>
            <a:extLst>
              <a:ext uri="{FF2B5EF4-FFF2-40B4-BE49-F238E27FC236}">
                <a16:creationId xmlns:a16="http://schemas.microsoft.com/office/drawing/2014/main" id="{9C6B5893-B831-E14F-0CEE-D0450C385817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3302" y="5423155"/>
            <a:ext cx="258773" cy="258773"/>
          </a:xfrm>
          <a:prstGeom prst="rect">
            <a:avLst/>
          </a:prstGeom>
        </p:spPr>
      </p:pic>
      <p:pic>
        <p:nvPicPr>
          <p:cNvPr id="54" name="WUS L2 - 24 die Blumen.m4a">
            <a:hlinkClick r:id="" action="ppaction://media"/>
            <a:extLst>
              <a:ext uri="{FF2B5EF4-FFF2-40B4-BE49-F238E27FC236}">
                <a16:creationId xmlns:a16="http://schemas.microsoft.com/office/drawing/2014/main" id="{6144F392-E4C9-F5D5-09F4-C3F67CAB6D78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4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4826" y="3502264"/>
            <a:ext cx="260699" cy="2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7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1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7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26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6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5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66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48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35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57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83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85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FFBDC59F-A256-4886-B734-DB3B9718E431}"/>
</file>

<file path=customXml/itemProps2.xml><?xml version="1.0" encoding="utf-8"?>
<ds:datastoreItem xmlns:ds="http://schemas.openxmlformats.org/officeDocument/2006/customXml" ds:itemID="{A42F0B2F-B126-4527-81C1-DD9B05E73B37}"/>
</file>

<file path=customXml/itemProps3.xml><?xml version="1.0" encoding="utf-8"?>
<ds:datastoreItem xmlns:ds="http://schemas.openxmlformats.org/officeDocument/2006/customXml" ds:itemID="{8E8F6119-016C-4B4A-9CA4-AC85B367EC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Macintosh PowerPoint</Application>
  <PresentationFormat>A4-Papier (210 x 297 mm)</PresentationFormat>
  <Paragraphs>25</Paragraphs>
  <Slides>1</Slides>
  <Notes>0</Notes>
  <HiddenSlides>0</HiddenSlides>
  <MMClips>23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17</cp:revision>
  <dcterms:created xsi:type="dcterms:W3CDTF">2024-08-27T16:27:59Z</dcterms:created>
  <dcterms:modified xsi:type="dcterms:W3CDTF">2024-12-16T11:13:17Z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