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8"/>
  </p:notesMasterIdLst>
  <p:sldIdLst>
    <p:sldId id="256" r:id="rId5"/>
    <p:sldId id="257" r:id="rId6"/>
    <p:sldId id="259" r:id="rId7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C8F5"/>
    <a:srgbClr val="0039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20"/>
    <p:restoredTop sz="94830"/>
  </p:normalViewPr>
  <p:slideViewPr>
    <p:cSldViewPr snapToGrid="0">
      <p:cViewPr varScale="1">
        <p:scale>
          <a:sx n="121" d="100"/>
          <a:sy n="121" d="100"/>
        </p:scale>
        <p:origin x="168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0EC6CE-D7FA-584D-82E9-14236AC6540E}" type="datetimeFigureOut">
              <a:rPr lang="de-DE" smtClean="0"/>
              <a:t>16.12.24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33C650-A634-2845-A918-2C25636B6C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5986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F8C9C112-B684-C24A-B0B0-09A26E01E460}" type="datetime1">
              <a:rPr lang="en-US" smtClean="0"/>
              <a:t>12/16/24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1388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1F3D0ECD-155C-804F-83E4-0CD429BD3B80}" type="datetime1">
              <a:rPr lang="en-US" smtClean="0"/>
              <a:t>12/16/24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1403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16422F5A-5A12-9848-A443-1275F7D973CF}" type="datetime1">
              <a:rPr lang="en-US" smtClean="0"/>
              <a:t>12/16/24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7877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A52BDC5A-E474-EE4F-B0CA-CF01B6D9D57C}" type="datetime1">
              <a:rPr lang="en-US" smtClean="0"/>
              <a:t>12/16/24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6237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89E73EE5-792B-4C4F-9194-3F35AA36502A}" type="datetime1">
              <a:rPr lang="en-US" smtClean="0"/>
              <a:t>12/16/24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0657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0342112A-DB04-754A-8B4A-477B92391C38}" type="datetime1">
              <a:rPr lang="en-US" smtClean="0"/>
              <a:t>12/16/24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7771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5709056-6B36-774E-AF0E-BFC87D41434A}" type="datetime1">
              <a:rPr lang="en-US" smtClean="0"/>
              <a:t>12/16/24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8011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8161863A-A69A-904D-83B4-0EBE49452B68}" type="datetime1">
              <a:rPr lang="en-US" smtClean="0"/>
              <a:t>12/16/24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6994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D8B0FA14-41F4-FD45-89E7-B21D67ACEB1C}" type="datetime1">
              <a:rPr lang="en-US" smtClean="0"/>
              <a:t>12/16/24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2865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A31A16B6-1F2A-CB4A-862F-04189311FE6B}" type="datetime1">
              <a:rPr lang="en-US" smtClean="0"/>
              <a:t>12/16/24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8026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77A77CE8-A936-524C-A7FE-1E3E1DFFE18C}" type="datetime1">
              <a:rPr lang="en-US" smtClean="0"/>
              <a:t>12/16/24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7200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white rectangular frame with cartoon characters&#10;&#10;Description automatically generated">
            <a:extLst>
              <a:ext uri="{FF2B5EF4-FFF2-40B4-BE49-F238E27FC236}">
                <a16:creationId xmlns:a16="http://schemas.microsoft.com/office/drawing/2014/main" id="{C4A18CE4-134F-7B07-B305-98C8C7376F0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3443" y="0"/>
            <a:ext cx="97049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954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microsoft.com/office/2007/relationships/media" Target="../media/media7.m4a"/><Relationship Id="rId18" Type="http://schemas.openxmlformats.org/officeDocument/2006/relationships/audio" Target="../media/media9.m4a"/><Relationship Id="rId3" Type="http://schemas.microsoft.com/office/2007/relationships/media" Target="../media/media2.m4a"/><Relationship Id="rId21" Type="http://schemas.openxmlformats.org/officeDocument/2006/relationships/slideLayout" Target="../slideLayouts/slideLayout1.xml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17" Type="http://schemas.microsoft.com/office/2007/relationships/media" Target="../media/media9.m4a"/><Relationship Id="rId2" Type="http://schemas.openxmlformats.org/officeDocument/2006/relationships/audio" Target="../media/media1.m4a"/><Relationship Id="rId16" Type="http://schemas.openxmlformats.org/officeDocument/2006/relationships/audio" Target="../media/media8.m4a"/><Relationship Id="rId20" Type="http://schemas.openxmlformats.org/officeDocument/2006/relationships/audio" Target="../media/media10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5" Type="http://schemas.microsoft.com/office/2007/relationships/media" Target="../media/media3.m4a"/><Relationship Id="rId15" Type="http://schemas.microsoft.com/office/2007/relationships/media" Target="../media/media8.m4a"/><Relationship Id="rId10" Type="http://schemas.openxmlformats.org/officeDocument/2006/relationships/audio" Target="../media/media5.m4a"/><Relationship Id="rId19" Type="http://schemas.microsoft.com/office/2007/relationships/media" Target="../media/media10.m4a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audio" Target="../media/media7.m4a"/><Relationship Id="rId2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14.m4a"/><Relationship Id="rId13" Type="http://schemas.microsoft.com/office/2007/relationships/media" Target="../media/media17.m4a"/><Relationship Id="rId18" Type="http://schemas.openxmlformats.org/officeDocument/2006/relationships/audio" Target="../media/media19.m4a"/><Relationship Id="rId3" Type="http://schemas.microsoft.com/office/2007/relationships/media" Target="../media/media12.m4a"/><Relationship Id="rId21" Type="http://schemas.openxmlformats.org/officeDocument/2006/relationships/slideLayout" Target="../slideLayouts/slideLayout1.xml"/><Relationship Id="rId7" Type="http://schemas.microsoft.com/office/2007/relationships/media" Target="../media/media14.m4a"/><Relationship Id="rId12" Type="http://schemas.openxmlformats.org/officeDocument/2006/relationships/audio" Target="../media/media16.m4a"/><Relationship Id="rId17" Type="http://schemas.microsoft.com/office/2007/relationships/media" Target="../media/media19.m4a"/><Relationship Id="rId2" Type="http://schemas.openxmlformats.org/officeDocument/2006/relationships/audio" Target="../media/media11.m4a"/><Relationship Id="rId16" Type="http://schemas.openxmlformats.org/officeDocument/2006/relationships/audio" Target="../media/media18.m4a"/><Relationship Id="rId20" Type="http://schemas.openxmlformats.org/officeDocument/2006/relationships/audio" Target="../media/media20.m4a"/><Relationship Id="rId1" Type="http://schemas.microsoft.com/office/2007/relationships/media" Target="../media/media11.m4a"/><Relationship Id="rId6" Type="http://schemas.openxmlformats.org/officeDocument/2006/relationships/audio" Target="../media/media13.m4a"/><Relationship Id="rId11" Type="http://schemas.microsoft.com/office/2007/relationships/media" Target="../media/media16.m4a"/><Relationship Id="rId5" Type="http://schemas.microsoft.com/office/2007/relationships/media" Target="../media/media13.m4a"/><Relationship Id="rId15" Type="http://schemas.microsoft.com/office/2007/relationships/media" Target="../media/media18.m4a"/><Relationship Id="rId10" Type="http://schemas.openxmlformats.org/officeDocument/2006/relationships/audio" Target="../media/media15.m4a"/><Relationship Id="rId19" Type="http://schemas.microsoft.com/office/2007/relationships/media" Target="../media/media20.m4a"/><Relationship Id="rId4" Type="http://schemas.openxmlformats.org/officeDocument/2006/relationships/audio" Target="../media/media12.m4a"/><Relationship Id="rId9" Type="http://schemas.microsoft.com/office/2007/relationships/media" Target="../media/media15.m4a"/><Relationship Id="rId14" Type="http://schemas.openxmlformats.org/officeDocument/2006/relationships/audio" Target="../media/media17.m4a"/><Relationship Id="rId2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24.m4a"/><Relationship Id="rId13" Type="http://schemas.microsoft.com/office/2007/relationships/media" Target="../media/media27.m4a"/><Relationship Id="rId18" Type="http://schemas.openxmlformats.org/officeDocument/2006/relationships/audio" Target="../media/media29.m4a"/><Relationship Id="rId3" Type="http://schemas.microsoft.com/office/2007/relationships/media" Target="../media/media22.m4a"/><Relationship Id="rId21" Type="http://schemas.microsoft.com/office/2007/relationships/media" Target="../media/media31.m4a"/><Relationship Id="rId7" Type="http://schemas.microsoft.com/office/2007/relationships/media" Target="../media/media24.m4a"/><Relationship Id="rId12" Type="http://schemas.openxmlformats.org/officeDocument/2006/relationships/audio" Target="../media/media26.m4a"/><Relationship Id="rId17" Type="http://schemas.microsoft.com/office/2007/relationships/media" Target="../media/media29.m4a"/><Relationship Id="rId2" Type="http://schemas.openxmlformats.org/officeDocument/2006/relationships/audio" Target="../media/media21.m4a"/><Relationship Id="rId16" Type="http://schemas.openxmlformats.org/officeDocument/2006/relationships/audio" Target="../media/media28.m4a"/><Relationship Id="rId20" Type="http://schemas.openxmlformats.org/officeDocument/2006/relationships/audio" Target="../media/media30.m4a"/><Relationship Id="rId1" Type="http://schemas.microsoft.com/office/2007/relationships/media" Target="../media/media21.m4a"/><Relationship Id="rId6" Type="http://schemas.openxmlformats.org/officeDocument/2006/relationships/audio" Target="../media/media23.m4a"/><Relationship Id="rId11" Type="http://schemas.microsoft.com/office/2007/relationships/media" Target="../media/media26.m4a"/><Relationship Id="rId24" Type="http://schemas.openxmlformats.org/officeDocument/2006/relationships/image" Target="../media/image2.png"/><Relationship Id="rId5" Type="http://schemas.microsoft.com/office/2007/relationships/media" Target="../media/media23.m4a"/><Relationship Id="rId15" Type="http://schemas.microsoft.com/office/2007/relationships/media" Target="../media/media28.m4a"/><Relationship Id="rId23" Type="http://schemas.openxmlformats.org/officeDocument/2006/relationships/slideLayout" Target="../slideLayouts/slideLayout1.xml"/><Relationship Id="rId10" Type="http://schemas.openxmlformats.org/officeDocument/2006/relationships/audio" Target="../media/media25.m4a"/><Relationship Id="rId19" Type="http://schemas.microsoft.com/office/2007/relationships/media" Target="../media/media30.m4a"/><Relationship Id="rId4" Type="http://schemas.openxmlformats.org/officeDocument/2006/relationships/audio" Target="../media/media22.m4a"/><Relationship Id="rId9" Type="http://schemas.microsoft.com/office/2007/relationships/media" Target="../media/media25.m4a"/><Relationship Id="rId14" Type="http://schemas.openxmlformats.org/officeDocument/2006/relationships/audio" Target="../media/media27.m4a"/><Relationship Id="rId22" Type="http://schemas.openxmlformats.org/officeDocument/2006/relationships/audio" Target="../media/media31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8">
            <a:extLst>
              <a:ext uri="{FF2B5EF4-FFF2-40B4-BE49-F238E27FC236}">
                <a16:creationId xmlns:a16="http://schemas.microsoft.com/office/drawing/2014/main" id="{520456DA-13A8-0A6B-85DD-C9E487AEDA17}"/>
              </a:ext>
            </a:extLst>
          </p:cNvPr>
          <p:cNvSpPr/>
          <p:nvPr/>
        </p:nvSpPr>
        <p:spPr>
          <a:xfrm>
            <a:off x="4133723" y="2377456"/>
            <a:ext cx="2741576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6" name="Rectangle 22">
            <a:extLst>
              <a:ext uri="{FF2B5EF4-FFF2-40B4-BE49-F238E27FC236}">
                <a16:creationId xmlns:a16="http://schemas.microsoft.com/office/drawing/2014/main" id="{DB8D03E3-C983-F17B-F30C-40F33005FE22}"/>
              </a:ext>
            </a:extLst>
          </p:cNvPr>
          <p:cNvSpPr/>
          <p:nvPr/>
        </p:nvSpPr>
        <p:spPr>
          <a:xfrm>
            <a:off x="4133723" y="2646997"/>
            <a:ext cx="2741576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0" name="Rectangle 25">
            <a:extLst>
              <a:ext uri="{FF2B5EF4-FFF2-40B4-BE49-F238E27FC236}">
                <a16:creationId xmlns:a16="http://schemas.microsoft.com/office/drawing/2014/main" id="{289A820C-5C19-BBB6-8C9E-DAC807C36F42}"/>
              </a:ext>
            </a:extLst>
          </p:cNvPr>
          <p:cNvSpPr/>
          <p:nvPr/>
        </p:nvSpPr>
        <p:spPr>
          <a:xfrm>
            <a:off x="4133723" y="2918791"/>
            <a:ext cx="2741576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2" name="Rectangle 28">
            <a:extLst>
              <a:ext uri="{FF2B5EF4-FFF2-40B4-BE49-F238E27FC236}">
                <a16:creationId xmlns:a16="http://schemas.microsoft.com/office/drawing/2014/main" id="{ED40A3D3-EA7F-EAD7-159D-0313E52DB906}"/>
              </a:ext>
            </a:extLst>
          </p:cNvPr>
          <p:cNvSpPr/>
          <p:nvPr/>
        </p:nvSpPr>
        <p:spPr>
          <a:xfrm>
            <a:off x="4133723" y="3202183"/>
            <a:ext cx="2741576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7" name="Rectangle 39">
            <a:extLst>
              <a:ext uri="{FF2B5EF4-FFF2-40B4-BE49-F238E27FC236}">
                <a16:creationId xmlns:a16="http://schemas.microsoft.com/office/drawing/2014/main" id="{6AA3946B-4097-ACE5-760E-C0AE7925D3A1}"/>
              </a:ext>
            </a:extLst>
          </p:cNvPr>
          <p:cNvSpPr/>
          <p:nvPr/>
        </p:nvSpPr>
        <p:spPr>
          <a:xfrm>
            <a:off x="4133723" y="3477292"/>
            <a:ext cx="2741576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1" name="Rectangle 18">
            <a:extLst>
              <a:ext uri="{FF2B5EF4-FFF2-40B4-BE49-F238E27FC236}">
                <a16:creationId xmlns:a16="http://schemas.microsoft.com/office/drawing/2014/main" id="{600AFF5C-2B33-07B7-DAC1-7772855D4AA8}"/>
              </a:ext>
            </a:extLst>
          </p:cNvPr>
          <p:cNvSpPr/>
          <p:nvPr/>
        </p:nvSpPr>
        <p:spPr>
          <a:xfrm>
            <a:off x="4133723" y="3753640"/>
            <a:ext cx="2741576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6" name="Rectangle 22">
            <a:extLst>
              <a:ext uri="{FF2B5EF4-FFF2-40B4-BE49-F238E27FC236}">
                <a16:creationId xmlns:a16="http://schemas.microsoft.com/office/drawing/2014/main" id="{54FE1BD3-2898-3866-4C0C-1A27671603A5}"/>
              </a:ext>
            </a:extLst>
          </p:cNvPr>
          <p:cNvSpPr/>
          <p:nvPr/>
        </p:nvSpPr>
        <p:spPr>
          <a:xfrm>
            <a:off x="4133723" y="4034541"/>
            <a:ext cx="2741576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4" name="Rectangle 25">
            <a:extLst>
              <a:ext uri="{FF2B5EF4-FFF2-40B4-BE49-F238E27FC236}">
                <a16:creationId xmlns:a16="http://schemas.microsoft.com/office/drawing/2014/main" id="{2C4412E1-AECF-D269-2694-0A9AA15894EB}"/>
              </a:ext>
            </a:extLst>
          </p:cNvPr>
          <p:cNvSpPr/>
          <p:nvPr/>
        </p:nvSpPr>
        <p:spPr>
          <a:xfrm>
            <a:off x="4133723" y="4312015"/>
            <a:ext cx="2741576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6" name="Rectangle 28">
            <a:extLst>
              <a:ext uri="{FF2B5EF4-FFF2-40B4-BE49-F238E27FC236}">
                <a16:creationId xmlns:a16="http://schemas.microsoft.com/office/drawing/2014/main" id="{464C3674-7288-DF39-1AAC-3DCD46512078}"/>
              </a:ext>
            </a:extLst>
          </p:cNvPr>
          <p:cNvSpPr/>
          <p:nvPr/>
        </p:nvSpPr>
        <p:spPr>
          <a:xfrm>
            <a:off x="4133723" y="4595407"/>
            <a:ext cx="2741576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8" name="Rectangle 39">
            <a:extLst>
              <a:ext uri="{FF2B5EF4-FFF2-40B4-BE49-F238E27FC236}">
                <a16:creationId xmlns:a16="http://schemas.microsoft.com/office/drawing/2014/main" id="{5C0A0B03-425C-BB4A-133F-664991F0DD05}"/>
              </a:ext>
            </a:extLst>
          </p:cNvPr>
          <p:cNvSpPr/>
          <p:nvPr/>
        </p:nvSpPr>
        <p:spPr>
          <a:xfrm>
            <a:off x="4133723" y="4876196"/>
            <a:ext cx="2741576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5" name="Rectangle 16">
            <a:extLst>
              <a:ext uri="{FF2B5EF4-FFF2-40B4-BE49-F238E27FC236}">
                <a16:creationId xmlns:a16="http://schemas.microsoft.com/office/drawing/2014/main" id="{9A363A18-9EB1-8863-A954-F2BABD41E6AF}"/>
              </a:ext>
            </a:extLst>
          </p:cNvPr>
          <p:cNvSpPr/>
          <p:nvPr/>
        </p:nvSpPr>
        <p:spPr>
          <a:xfrm>
            <a:off x="978072" y="2377823"/>
            <a:ext cx="2804474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tangle 24">
            <a:extLst>
              <a:ext uri="{FF2B5EF4-FFF2-40B4-BE49-F238E27FC236}">
                <a16:creationId xmlns:a16="http://schemas.microsoft.com/office/drawing/2014/main" id="{06A69C01-4CF8-E871-6D41-85A80580CF42}"/>
              </a:ext>
            </a:extLst>
          </p:cNvPr>
          <p:cNvSpPr/>
          <p:nvPr/>
        </p:nvSpPr>
        <p:spPr>
          <a:xfrm>
            <a:off x="978072" y="2645439"/>
            <a:ext cx="2804474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tangle 27">
            <a:extLst>
              <a:ext uri="{FF2B5EF4-FFF2-40B4-BE49-F238E27FC236}">
                <a16:creationId xmlns:a16="http://schemas.microsoft.com/office/drawing/2014/main" id="{6B5B57B5-A953-28E8-D0AE-0FF816156236}"/>
              </a:ext>
            </a:extLst>
          </p:cNvPr>
          <p:cNvSpPr/>
          <p:nvPr/>
        </p:nvSpPr>
        <p:spPr>
          <a:xfrm>
            <a:off x="978072" y="2919158"/>
            <a:ext cx="2804474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Rectangle 30">
            <a:extLst>
              <a:ext uri="{FF2B5EF4-FFF2-40B4-BE49-F238E27FC236}">
                <a16:creationId xmlns:a16="http://schemas.microsoft.com/office/drawing/2014/main" id="{C8D0E659-A223-F7E6-8C2D-62218C4EA3C0}"/>
              </a:ext>
            </a:extLst>
          </p:cNvPr>
          <p:cNvSpPr/>
          <p:nvPr/>
        </p:nvSpPr>
        <p:spPr>
          <a:xfrm>
            <a:off x="978072" y="3202550"/>
            <a:ext cx="2804474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Rectangle 41">
            <a:extLst>
              <a:ext uri="{FF2B5EF4-FFF2-40B4-BE49-F238E27FC236}">
                <a16:creationId xmlns:a16="http://schemas.microsoft.com/office/drawing/2014/main" id="{53EDBFB6-1BAB-F352-5465-92EED1131F72}"/>
              </a:ext>
            </a:extLst>
          </p:cNvPr>
          <p:cNvSpPr/>
          <p:nvPr/>
        </p:nvSpPr>
        <p:spPr>
          <a:xfrm>
            <a:off x="978072" y="3477659"/>
            <a:ext cx="2804474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3" name="Rectangle 16">
            <a:extLst>
              <a:ext uri="{FF2B5EF4-FFF2-40B4-BE49-F238E27FC236}">
                <a16:creationId xmlns:a16="http://schemas.microsoft.com/office/drawing/2014/main" id="{6D43ACEC-9601-7782-7A3C-7634E0DF5074}"/>
              </a:ext>
            </a:extLst>
          </p:cNvPr>
          <p:cNvSpPr/>
          <p:nvPr/>
        </p:nvSpPr>
        <p:spPr>
          <a:xfrm>
            <a:off x="978072" y="3754007"/>
            <a:ext cx="2804474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3" name="Rectangle 24">
            <a:extLst>
              <a:ext uri="{FF2B5EF4-FFF2-40B4-BE49-F238E27FC236}">
                <a16:creationId xmlns:a16="http://schemas.microsoft.com/office/drawing/2014/main" id="{A98AD82B-708B-4077-1265-4CD9F42F0A80}"/>
              </a:ext>
            </a:extLst>
          </p:cNvPr>
          <p:cNvSpPr/>
          <p:nvPr/>
        </p:nvSpPr>
        <p:spPr>
          <a:xfrm>
            <a:off x="978072" y="4032983"/>
            <a:ext cx="2804474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5" name="Rectangle 27">
            <a:extLst>
              <a:ext uri="{FF2B5EF4-FFF2-40B4-BE49-F238E27FC236}">
                <a16:creationId xmlns:a16="http://schemas.microsoft.com/office/drawing/2014/main" id="{D2716EFB-90CF-D94F-B638-35B440D34A45}"/>
              </a:ext>
            </a:extLst>
          </p:cNvPr>
          <p:cNvSpPr/>
          <p:nvPr/>
        </p:nvSpPr>
        <p:spPr>
          <a:xfrm>
            <a:off x="978072" y="4312382"/>
            <a:ext cx="2804474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7" name="Rectangle 30">
            <a:extLst>
              <a:ext uri="{FF2B5EF4-FFF2-40B4-BE49-F238E27FC236}">
                <a16:creationId xmlns:a16="http://schemas.microsoft.com/office/drawing/2014/main" id="{9A291D70-D9CA-EB2B-FEFD-B15DAB619EC1}"/>
              </a:ext>
            </a:extLst>
          </p:cNvPr>
          <p:cNvSpPr/>
          <p:nvPr/>
        </p:nvSpPr>
        <p:spPr>
          <a:xfrm>
            <a:off x="978072" y="4595774"/>
            <a:ext cx="2804474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9" name="Rectangle 41">
            <a:extLst>
              <a:ext uri="{FF2B5EF4-FFF2-40B4-BE49-F238E27FC236}">
                <a16:creationId xmlns:a16="http://schemas.microsoft.com/office/drawing/2014/main" id="{F5A56D9A-46E8-B12E-7EDB-F77D69C009AA}"/>
              </a:ext>
            </a:extLst>
          </p:cNvPr>
          <p:cNvSpPr/>
          <p:nvPr/>
        </p:nvSpPr>
        <p:spPr>
          <a:xfrm>
            <a:off x="978072" y="4876563"/>
            <a:ext cx="2804474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BF85C7-7E36-FACA-E75A-9A994B189515}"/>
              </a:ext>
            </a:extLst>
          </p:cNvPr>
          <p:cNvSpPr txBox="1"/>
          <p:nvPr/>
        </p:nvSpPr>
        <p:spPr>
          <a:xfrm>
            <a:off x="557634" y="1303283"/>
            <a:ext cx="5580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Pronunciation</a:t>
            </a:r>
            <a:r>
              <a:rPr lang="de-DE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Recordings</a:t>
            </a:r>
          </a:p>
          <a:p>
            <a:r>
              <a:rPr lang="de-DE" b="1" dirty="0" err="1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Lesson</a:t>
            </a:r>
            <a:r>
              <a:rPr lang="de-DE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25F2C7-2C1D-D462-7653-E08623C5CEF0}"/>
              </a:ext>
            </a:extLst>
          </p:cNvPr>
          <p:cNvSpPr txBox="1"/>
          <p:nvPr/>
        </p:nvSpPr>
        <p:spPr>
          <a:xfrm>
            <a:off x="968029" y="2282686"/>
            <a:ext cx="6176783" cy="2875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50"/>
              </a:lnSpc>
            </a:pPr>
            <a:r>
              <a:rPr lang="en-GB" sz="1200" b="1" kern="0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Lieblings</a:t>
            </a:r>
            <a:r>
              <a:rPr lang="en-GB" sz="1200" b="1" kern="0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						</a:t>
            </a:r>
            <a:r>
              <a:rPr lang="en-GB" sz="12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favourite</a:t>
            </a:r>
            <a:endParaRPr lang="en-GB" sz="1200" kern="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ts val="2150"/>
              </a:lnSpc>
            </a:pPr>
            <a:r>
              <a:rPr lang="en-GB" sz="1200" b="1" kern="0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Was </a:t>
            </a:r>
            <a:r>
              <a:rPr lang="en-GB" sz="1200" b="1" kern="0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GB" sz="1200" b="1" kern="0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200" b="1" kern="0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deine</a:t>
            </a:r>
            <a:r>
              <a:rPr lang="en-GB" sz="1200" b="1" kern="0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200" b="1" kern="0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Lieblingsfarbe</a:t>
            </a:r>
            <a:r>
              <a:rPr lang="en-GB" sz="1200" b="1" kern="0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 		</a:t>
            </a:r>
            <a:r>
              <a:rPr lang="en-GB" sz="12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is your favourite colour?</a:t>
            </a:r>
          </a:p>
          <a:p>
            <a:pPr>
              <a:lnSpc>
                <a:spcPts val="2150"/>
              </a:lnSpc>
            </a:pPr>
            <a:r>
              <a:rPr lang="en-GB" sz="1200" b="1" kern="0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Meine</a:t>
            </a:r>
            <a:r>
              <a:rPr lang="en-GB" sz="1200" b="1" kern="0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200" b="1" kern="0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Lieblingsfarbe</a:t>
            </a:r>
            <a:r>
              <a:rPr lang="en-GB" sz="1200" b="1" kern="0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200" b="1" kern="0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GB" sz="1200" b="1" kern="0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…			</a:t>
            </a:r>
            <a:r>
              <a:rPr lang="en-GB" sz="12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My favourite colour is …</a:t>
            </a:r>
            <a:endParaRPr lang="de-DE" sz="1200" kern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ts val="2150"/>
              </a:lnSpc>
            </a:pPr>
            <a:r>
              <a:rPr lang="de-DE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Wie heißt du?					</a:t>
            </a:r>
            <a:r>
              <a:rPr lang="de-DE" sz="1200" kern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</a:t>
            </a:r>
            <a:r>
              <a:rPr lang="de-DE" sz="12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200" kern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</a:t>
            </a:r>
            <a:r>
              <a:rPr lang="de-DE" sz="12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200" kern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your</a:t>
            </a:r>
            <a:r>
              <a:rPr lang="de-DE" sz="12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200" kern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name</a:t>
            </a:r>
            <a:r>
              <a:rPr lang="de-DE" sz="12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  <a:endParaRPr lang="en-US" sz="1200" kern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ts val="2150"/>
              </a:lnSpc>
            </a:pP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Ich </a:t>
            </a:r>
            <a:r>
              <a:rPr lang="en-GB" sz="1200" b="1" kern="0" dirty="0" err="1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heiße</a:t>
            </a: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…					</a:t>
            </a:r>
            <a:r>
              <a:rPr lang="de-DE" sz="12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My </a:t>
            </a:r>
            <a:r>
              <a:rPr lang="de-DE" sz="1200" kern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name</a:t>
            </a:r>
            <a:r>
              <a:rPr lang="de-DE" sz="12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200" kern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</a:t>
            </a:r>
            <a:r>
              <a:rPr lang="de-DE" sz="12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</a:t>
            </a:r>
          </a:p>
          <a:p>
            <a:pPr>
              <a:lnSpc>
                <a:spcPts val="2150"/>
              </a:lnSpc>
            </a:pPr>
            <a:r>
              <a:rPr lang="de-DE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Was ist das?					</a:t>
            </a:r>
            <a:r>
              <a:rPr lang="de-DE" sz="1200" kern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</a:t>
            </a:r>
            <a:r>
              <a:rPr lang="de-DE" sz="12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200" kern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</a:t>
            </a:r>
            <a:r>
              <a:rPr lang="de-DE" sz="12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200" kern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this</a:t>
            </a:r>
            <a:r>
              <a:rPr lang="de-DE" sz="12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  <a:endParaRPr lang="en-GB" sz="1200" kern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ts val="2150"/>
              </a:lnSpc>
            </a:pPr>
            <a:r>
              <a:rPr lang="de-DE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 ist …		</a:t>
            </a:r>
            <a:r>
              <a:rPr lang="de-DE" sz="1200" b="1" kern="0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	</a:t>
            </a:r>
            <a:r>
              <a:rPr lang="de-DE" sz="12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This </a:t>
            </a:r>
            <a:r>
              <a:rPr lang="de-DE" sz="1200" kern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</a:t>
            </a:r>
            <a:r>
              <a:rPr lang="de-DE" sz="12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...</a:t>
            </a: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ts val="2150"/>
              </a:lnSpc>
            </a:pP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 Zimmer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		the room</a:t>
            </a:r>
          </a:p>
          <a:p>
            <a:pPr>
              <a:lnSpc>
                <a:spcPts val="2150"/>
              </a:lnSpc>
            </a:pP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 Bett						</a:t>
            </a:r>
            <a:r>
              <a:rPr lang="en-GB" sz="12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bed</a:t>
            </a: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ts val="2150"/>
              </a:lnSpc>
            </a:pP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Lampe	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		</a:t>
            </a:r>
            <a:r>
              <a:rPr lang="en-US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lamp</a:t>
            </a:r>
          </a:p>
        </p:txBody>
      </p:sp>
      <p:pic>
        <p:nvPicPr>
          <p:cNvPr id="30" name="WUS L3 - 4 das Bett.m4a">
            <a:hlinkClick r:id="" action="ppaction://media"/>
            <a:extLst>
              <a:ext uri="{FF2B5EF4-FFF2-40B4-BE49-F238E27FC236}">
                <a16:creationId xmlns:a16="http://schemas.microsoft.com/office/drawing/2014/main" id="{4A125073-CA02-8EE0-FF06-D7AEC005DFE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69078" y="4562615"/>
            <a:ext cx="251359" cy="251839"/>
          </a:xfrm>
          <a:prstGeom prst="rect">
            <a:avLst/>
          </a:prstGeom>
        </p:spPr>
      </p:pic>
      <p:pic>
        <p:nvPicPr>
          <p:cNvPr id="32" name="WUS L3 - 5 Das ist.m4a">
            <a:hlinkClick r:id="" action="ppaction://media"/>
            <a:extLst>
              <a:ext uri="{FF2B5EF4-FFF2-40B4-BE49-F238E27FC236}">
                <a16:creationId xmlns:a16="http://schemas.microsoft.com/office/drawing/2014/main" id="{5E08BC13-9351-03D5-EB73-5915AB92E30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2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74337" y="4005470"/>
            <a:ext cx="257364" cy="251839"/>
          </a:xfrm>
          <a:prstGeom prst="rect">
            <a:avLst/>
          </a:prstGeom>
        </p:spPr>
      </p:pic>
      <p:pic>
        <p:nvPicPr>
          <p:cNvPr id="33" name="WUS L3 - 6 das Zimmer.m4a">
            <a:hlinkClick r:id="" action="ppaction://media"/>
            <a:extLst>
              <a:ext uri="{FF2B5EF4-FFF2-40B4-BE49-F238E27FC236}">
                <a16:creationId xmlns:a16="http://schemas.microsoft.com/office/drawing/2014/main" id="{BEA5ED31-5C2A-1DE6-85EC-E459ED00E9BB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2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69804" y="4281609"/>
            <a:ext cx="257364" cy="251839"/>
          </a:xfrm>
          <a:prstGeom prst="rect">
            <a:avLst/>
          </a:prstGeom>
        </p:spPr>
      </p:pic>
      <p:pic>
        <p:nvPicPr>
          <p:cNvPr id="55" name="WUS L3 - 11 die Lampe.m4a">
            <a:hlinkClick r:id="" action="ppaction://media"/>
            <a:extLst>
              <a:ext uri="{FF2B5EF4-FFF2-40B4-BE49-F238E27FC236}">
                <a16:creationId xmlns:a16="http://schemas.microsoft.com/office/drawing/2014/main" id="{9BAB0083-2395-AB8E-6E19-F7A294E8B55F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2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54709" y="4841361"/>
            <a:ext cx="273560" cy="266446"/>
          </a:xfrm>
          <a:prstGeom prst="rect">
            <a:avLst/>
          </a:prstGeom>
        </p:spPr>
      </p:pic>
      <p:pic>
        <p:nvPicPr>
          <p:cNvPr id="62" name="WUS L3 - 15 Ich heiße.m4a">
            <a:hlinkClick r:id="" action="ppaction://media"/>
            <a:extLst>
              <a:ext uri="{FF2B5EF4-FFF2-40B4-BE49-F238E27FC236}">
                <a16:creationId xmlns:a16="http://schemas.microsoft.com/office/drawing/2014/main" id="{70D57C49-73EA-4141-8CF3-E0B5A4CD4F5A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2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67222" y="3455235"/>
            <a:ext cx="251294" cy="244666"/>
          </a:xfrm>
          <a:prstGeom prst="rect">
            <a:avLst/>
          </a:prstGeom>
        </p:spPr>
      </p:pic>
      <p:pic>
        <p:nvPicPr>
          <p:cNvPr id="64" name="WUS L3 - 16 Lieblings.m4a">
            <a:hlinkClick r:id="" action="ppaction://media"/>
            <a:extLst>
              <a:ext uri="{FF2B5EF4-FFF2-40B4-BE49-F238E27FC236}">
                <a16:creationId xmlns:a16="http://schemas.microsoft.com/office/drawing/2014/main" id="{C77FB982-D4B4-3FF7-DC78-9DEB274D2D25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2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73380" y="2361074"/>
            <a:ext cx="259252" cy="244666"/>
          </a:xfrm>
          <a:prstGeom prst="rect">
            <a:avLst/>
          </a:prstGeom>
        </p:spPr>
      </p:pic>
      <p:pic>
        <p:nvPicPr>
          <p:cNvPr id="69" name="WUS L3 - 20 Meine Lieblingsfarbe ist.m4a">
            <a:hlinkClick r:id="" action="ppaction://media"/>
            <a:extLst>
              <a:ext uri="{FF2B5EF4-FFF2-40B4-BE49-F238E27FC236}">
                <a16:creationId xmlns:a16="http://schemas.microsoft.com/office/drawing/2014/main" id="{22E21788-84A0-5EF7-42DD-6E43C331E469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2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69079" y="2903060"/>
            <a:ext cx="258772" cy="246396"/>
          </a:xfrm>
          <a:prstGeom prst="rect">
            <a:avLst/>
          </a:prstGeom>
        </p:spPr>
      </p:pic>
      <p:pic>
        <p:nvPicPr>
          <p:cNvPr id="11" name="Audio Recording Oct 14, 2024 at 14:11:34">
            <a:hlinkClick r:id="" action="ppaction://media"/>
            <a:extLst>
              <a:ext uri="{FF2B5EF4-FFF2-40B4-BE49-F238E27FC236}">
                <a16:creationId xmlns:a16="http://schemas.microsoft.com/office/drawing/2014/main" id="{07985479-B718-A94D-CE1E-62B709557633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2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64085" y="3170176"/>
            <a:ext cx="258772" cy="258773"/>
          </a:xfrm>
          <a:prstGeom prst="rect">
            <a:avLst/>
          </a:prstGeom>
        </p:spPr>
      </p:pic>
      <p:pic>
        <p:nvPicPr>
          <p:cNvPr id="12" name="Audio Recording Oct 14, 2024 at 14:11:04">
            <a:hlinkClick r:id="" action="ppaction://media"/>
            <a:extLst>
              <a:ext uri="{FF2B5EF4-FFF2-40B4-BE49-F238E27FC236}">
                <a16:creationId xmlns:a16="http://schemas.microsoft.com/office/drawing/2014/main" id="{3DB97FB5-9390-D611-9E4F-3646B88ACD8F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2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69497" y="2627858"/>
            <a:ext cx="258772" cy="258773"/>
          </a:xfrm>
          <a:prstGeom prst="rect">
            <a:avLst/>
          </a:prstGeom>
        </p:spPr>
      </p:pic>
      <p:pic>
        <p:nvPicPr>
          <p:cNvPr id="100" name="Audio Recording Oct 14, 2024 at 14:10:31">
            <a:hlinkClick r:id="" action="ppaction://media"/>
            <a:extLst>
              <a:ext uri="{FF2B5EF4-FFF2-40B4-BE49-F238E27FC236}">
                <a16:creationId xmlns:a16="http://schemas.microsoft.com/office/drawing/2014/main" id="{6A8126E7-7315-0D19-31E8-548E6FCF7A65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2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67700" y="3723809"/>
            <a:ext cx="257363" cy="25877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434AF01-67A2-C1E6-563E-BB998EF44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F537A-0C75-514E-9991-38B8CDFC2E55}" type="slidenum">
              <a:rPr lang="de-DE" smtClean="0"/>
              <a:t>1</a:t>
            </a:fld>
            <a:endParaRPr lang="de-DE"/>
          </a:p>
        </p:txBody>
      </p:sp>
      <p:sp>
        <p:nvSpPr>
          <p:cNvPr id="3" name="Slide Number Placeholder 58">
            <a:extLst>
              <a:ext uri="{FF2B5EF4-FFF2-40B4-BE49-F238E27FC236}">
                <a16:creationId xmlns:a16="http://schemas.microsoft.com/office/drawing/2014/main" id="{0160D9D1-E355-ABA6-4863-25F7FB22B258}"/>
              </a:ext>
            </a:extLst>
          </p:cNvPr>
          <p:cNvSpPr txBox="1">
            <a:spLocks/>
          </p:cNvSpPr>
          <p:nvPr/>
        </p:nvSpPr>
        <p:spPr>
          <a:xfrm>
            <a:off x="978072" y="5832473"/>
            <a:ext cx="222885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00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Page </a:t>
            </a:r>
            <a:fld id="{916F537A-0C75-514E-9991-38B8CDFC2E55}" type="slidenum">
              <a:rPr lang="de-DE" sz="1000" smtClean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1</a:t>
            </a:fld>
            <a:r>
              <a:rPr lang="de-DE" sz="100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3</a:t>
            </a:r>
            <a:endParaRPr lang="de-DE" sz="1000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233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20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667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945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342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3690" fill="hold"/>
                                        <p:tgtEl>
                                          <p:spTgt spid="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3295" fill="hold"/>
                                        <p:tgtEl>
                                          <p:spTgt spid="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6639" fill="hold"/>
                                        <p:tgtEl>
                                          <p:spTgt spid="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320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499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3264" fill="hold"/>
                                        <p:tgtEl>
                                          <p:spTgt spid="1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4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9"/>
                </p:tgtEl>
              </p:cMediaNode>
            </p:audio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8">
            <a:extLst>
              <a:ext uri="{FF2B5EF4-FFF2-40B4-BE49-F238E27FC236}">
                <a16:creationId xmlns:a16="http://schemas.microsoft.com/office/drawing/2014/main" id="{622F57D5-2521-C2FD-C66C-83EAE788E99C}"/>
              </a:ext>
            </a:extLst>
          </p:cNvPr>
          <p:cNvSpPr/>
          <p:nvPr/>
        </p:nvSpPr>
        <p:spPr>
          <a:xfrm>
            <a:off x="4133723" y="2377456"/>
            <a:ext cx="2741576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" name="Rectangle 22">
            <a:extLst>
              <a:ext uri="{FF2B5EF4-FFF2-40B4-BE49-F238E27FC236}">
                <a16:creationId xmlns:a16="http://schemas.microsoft.com/office/drawing/2014/main" id="{21314B18-BCD0-C4B5-456A-72F86F1C1520}"/>
              </a:ext>
            </a:extLst>
          </p:cNvPr>
          <p:cNvSpPr/>
          <p:nvPr/>
        </p:nvSpPr>
        <p:spPr>
          <a:xfrm>
            <a:off x="4133723" y="2646997"/>
            <a:ext cx="2741576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Rectangle 25">
            <a:extLst>
              <a:ext uri="{FF2B5EF4-FFF2-40B4-BE49-F238E27FC236}">
                <a16:creationId xmlns:a16="http://schemas.microsoft.com/office/drawing/2014/main" id="{33FA2765-F972-4D29-69E3-F0866E247A61}"/>
              </a:ext>
            </a:extLst>
          </p:cNvPr>
          <p:cNvSpPr/>
          <p:nvPr/>
        </p:nvSpPr>
        <p:spPr>
          <a:xfrm>
            <a:off x="4133723" y="2918791"/>
            <a:ext cx="2741576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Rectangle 28">
            <a:extLst>
              <a:ext uri="{FF2B5EF4-FFF2-40B4-BE49-F238E27FC236}">
                <a16:creationId xmlns:a16="http://schemas.microsoft.com/office/drawing/2014/main" id="{5B93A295-98C3-B349-4A2A-D6DAEAFD4E9E}"/>
              </a:ext>
            </a:extLst>
          </p:cNvPr>
          <p:cNvSpPr/>
          <p:nvPr/>
        </p:nvSpPr>
        <p:spPr>
          <a:xfrm>
            <a:off x="4133723" y="3202183"/>
            <a:ext cx="2741576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" name="Rectangle 39">
            <a:extLst>
              <a:ext uri="{FF2B5EF4-FFF2-40B4-BE49-F238E27FC236}">
                <a16:creationId xmlns:a16="http://schemas.microsoft.com/office/drawing/2014/main" id="{8A058465-398A-B7E1-5251-6F721AD3AEAE}"/>
              </a:ext>
            </a:extLst>
          </p:cNvPr>
          <p:cNvSpPr/>
          <p:nvPr/>
        </p:nvSpPr>
        <p:spPr>
          <a:xfrm>
            <a:off x="4133723" y="3477292"/>
            <a:ext cx="2741576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Rectangle 18">
            <a:extLst>
              <a:ext uri="{FF2B5EF4-FFF2-40B4-BE49-F238E27FC236}">
                <a16:creationId xmlns:a16="http://schemas.microsoft.com/office/drawing/2014/main" id="{9C1D25E7-C9CA-E1A0-4090-4EBE0B7E8464}"/>
              </a:ext>
            </a:extLst>
          </p:cNvPr>
          <p:cNvSpPr/>
          <p:nvPr/>
        </p:nvSpPr>
        <p:spPr>
          <a:xfrm>
            <a:off x="4133723" y="3753640"/>
            <a:ext cx="2741576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" name="Rectangle 22">
            <a:extLst>
              <a:ext uri="{FF2B5EF4-FFF2-40B4-BE49-F238E27FC236}">
                <a16:creationId xmlns:a16="http://schemas.microsoft.com/office/drawing/2014/main" id="{CF6AB264-9126-8E61-3101-B1C8F965032C}"/>
              </a:ext>
            </a:extLst>
          </p:cNvPr>
          <p:cNvSpPr/>
          <p:nvPr/>
        </p:nvSpPr>
        <p:spPr>
          <a:xfrm>
            <a:off x="4133723" y="4034541"/>
            <a:ext cx="2741576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Rectangle 25">
            <a:extLst>
              <a:ext uri="{FF2B5EF4-FFF2-40B4-BE49-F238E27FC236}">
                <a16:creationId xmlns:a16="http://schemas.microsoft.com/office/drawing/2014/main" id="{2BA538AA-BECE-7D6B-6E4A-631A8FBC31D5}"/>
              </a:ext>
            </a:extLst>
          </p:cNvPr>
          <p:cNvSpPr/>
          <p:nvPr/>
        </p:nvSpPr>
        <p:spPr>
          <a:xfrm>
            <a:off x="4133723" y="4312015"/>
            <a:ext cx="2741576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Rectangle 28">
            <a:extLst>
              <a:ext uri="{FF2B5EF4-FFF2-40B4-BE49-F238E27FC236}">
                <a16:creationId xmlns:a16="http://schemas.microsoft.com/office/drawing/2014/main" id="{3C4509DC-822E-3EE7-A997-07F7F58D5236}"/>
              </a:ext>
            </a:extLst>
          </p:cNvPr>
          <p:cNvSpPr/>
          <p:nvPr/>
        </p:nvSpPr>
        <p:spPr>
          <a:xfrm>
            <a:off x="4133723" y="4595407"/>
            <a:ext cx="2741576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" name="Rectangle 39">
            <a:extLst>
              <a:ext uri="{FF2B5EF4-FFF2-40B4-BE49-F238E27FC236}">
                <a16:creationId xmlns:a16="http://schemas.microsoft.com/office/drawing/2014/main" id="{41DEC9A7-9DC3-4C76-6FC9-0DC4DDE99C3D}"/>
              </a:ext>
            </a:extLst>
          </p:cNvPr>
          <p:cNvSpPr/>
          <p:nvPr/>
        </p:nvSpPr>
        <p:spPr>
          <a:xfrm>
            <a:off x="4133723" y="4876196"/>
            <a:ext cx="2741576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5" name="Rectangle 16">
            <a:extLst>
              <a:ext uri="{FF2B5EF4-FFF2-40B4-BE49-F238E27FC236}">
                <a16:creationId xmlns:a16="http://schemas.microsoft.com/office/drawing/2014/main" id="{1BC38D52-9041-1C59-EEAE-7C83F312C6A2}"/>
              </a:ext>
            </a:extLst>
          </p:cNvPr>
          <p:cNvSpPr/>
          <p:nvPr/>
        </p:nvSpPr>
        <p:spPr>
          <a:xfrm>
            <a:off x="978072" y="2377823"/>
            <a:ext cx="2804474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tangle 24">
            <a:extLst>
              <a:ext uri="{FF2B5EF4-FFF2-40B4-BE49-F238E27FC236}">
                <a16:creationId xmlns:a16="http://schemas.microsoft.com/office/drawing/2014/main" id="{F88EA948-3302-A263-38A4-36A9EC7FDF4E}"/>
              </a:ext>
            </a:extLst>
          </p:cNvPr>
          <p:cNvSpPr/>
          <p:nvPr/>
        </p:nvSpPr>
        <p:spPr>
          <a:xfrm>
            <a:off x="978072" y="2645439"/>
            <a:ext cx="2804474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tangle 27">
            <a:extLst>
              <a:ext uri="{FF2B5EF4-FFF2-40B4-BE49-F238E27FC236}">
                <a16:creationId xmlns:a16="http://schemas.microsoft.com/office/drawing/2014/main" id="{B1F1DC79-E20D-AC9D-5ECE-B98BF376B3B8}"/>
              </a:ext>
            </a:extLst>
          </p:cNvPr>
          <p:cNvSpPr/>
          <p:nvPr/>
        </p:nvSpPr>
        <p:spPr>
          <a:xfrm>
            <a:off x="978072" y="2919158"/>
            <a:ext cx="2804474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tangle 30">
            <a:extLst>
              <a:ext uri="{FF2B5EF4-FFF2-40B4-BE49-F238E27FC236}">
                <a16:creationId xmlns:a16="http://schemas.microsoft.com/office/drawing/2014/main" id="{B2CF59EA-E951-A7C8-BA9E-53B1F04B37C4}"/>
              </a:ext>
            </a:extLst>
          </p:cNvPr>
          <p:cNvSpPr/>
          <p:nvPr/>
        </p:nvSpPr>
        <p:spPr>
          <a:xfrm>
            <a:off x="978072" y="3202550"/>
            <a:ext cx="2804474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tangle 41">
            <a:extLst>
              <a:ext uri="{FF2B5EF4-FFF2-40B4-BE49-F238E27FC236}">
                <a16:creationId xmlns:a16="http://schemas.microsoft.com/office/drawing/2014/main" id="{C5DBD75E-CDF6-84B0-4773-A23E07D81B96}"/>
              </a:ext>
            </a:extLst>
          </p:cNvPr>
          <p:cNvSpPr/>
          <p:nvPr/>
        </p:nvSpPr>
        <p:spPr>
          <a:xfrm>
            <a:off x="978072" y="3477659"/>
            <a:ext cx="2804474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2" name="Rectangle 16">
            <a:extLst>
              <a:ext uri="{FF2B5EF4-FFF2-40B4-BE49-F238E27FC236}">
                <a16:creationId xmlns:a16="http://schemas.microsoft.com/office/drawing/2014/main" id="{F65EE2C6-6B0F-7DA7-A6ED-CDB4209106FF}"/>
              </a:ext>
            </a:extLst>
          </p:cNvPr>
          <p:cNvSpPr/>
          <p:nvPr/>
        </p:nvSpPr>
        <p:spPr>
          <a:xfrm>
            <a:off x="978072" y="3754007"/>
            <a:ext cx="2804474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Rectangle 24">
            <a:extLst>
              <a:ext uri="{FF2B5EF4-FFF2-40B4-BE49-F238E27FC236}">
                <a16:creationId xmlns:a16="http://schemas.microsoft.com/office/drawing/2014/main" id="{89F42E23-89CA-13D0-F5C2-4C4FA22D4836}"/>
              </a:ext>
            </a:extLst>
          </p:cNvPr>
          <p:cNvSpPr/>
          <p:nvPr/>
        </p:nvSpPr>
        <p:spPr>
          <a:xfrm>
            <a:off x="978072" y="4032983"/>
            <a:ext cx="2804474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id="{0282605B-509B-0609-F7C0-92F77B8DF8E8}"/>
              </a:ext>
            </a:extLst>
          </p:cNvPr>
          <p:cNvSpPr/>
          <p:nvPr/>
        </p:nvSpPr>
        <p:spPr>
          <a:xfrm>
            <a:off x="978072" y="4312382"/>
            <a:ext cx="2804474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Rectangle 30">
            <a:extLst>
              <a:ext uri="{FF2B5EF4-FFF2-40B4-BE49-F238E27FC236}">
                <a16:creationId xmlns:a16="http://schemas.microsoft.com/office/drawing/2014/main" id="{1C2D3728-0DEB-2011-B5C7-9AA3D4CB3048}"/>
              </a:ext>
            </a:extLst>
          </p:cNvPr>
          <p:cNvSpPr/>
          <p:nvPr/>
        </p:nvSpPr>
        <p:spPr>
          <a:xfrm>
            <a:off x="978072" y="4595774"/>
            <a:ext cx="2804474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Rectangle 41">
            <a:extLst>
              <a:ext uri="{FF2B5EF4-FFF2-40B4-BE49-F238E27FC236}">
                <a16:creationId xmlns:a16="http://schemas.microsoft.com/office/drawing/2014/main" id="{2BD4001A-EC0A-4AF2-A745-02650FCEF267}"/>
              </a:ext>
            </a:extLst>
          </p:cNvPr>
          <p:cNvSpPr/>
          <p:nvPr/>
        </p:nvSpPr>
        <p:spPr>
          <a:xfrm>
            <a:off x="978072" y="4876563"/>
            <a:ext cx="2804474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BF85C7-7E36-FACA-E75A-9A994B189515}"/>
              </a:ext>
            </a:extLst>
          </p:cNvPr>
          <p:cNvSpPr txBox="1"/>
          <p:nvPr/>
        </p:nvSpPr>
        <p:spPr>
          <a:xfrm>
            <a:off x="557634" y="1303283"/>
            <a:ext cx="5580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Pronunciation</a:t>
            </a:r>
            <a:r>
              <a:rPr lang="de-DE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Recordings</a:t>
            </a:r>
          </a:p>
          <a:p>
            <a:r>
              <a:rPr lang="de-DE" b="1" dirty="0" err="1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Lesson</a:t>
            </a:r>
            <a:r>
              <a:rPr lang="de-DE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25F2C7-2C1D-D462-7653-E08623C5CEF0}"/>
              </a:ext>
            </a:extLst>
          </p:cNvPr>
          <p:cNvSpPr txBox="1"/>
          <p:nvPr/>
        </p:nvSpPr>
        <p:spPr>
          <a:xfrm>
            <a:off x="972248" y="2286556"/>
            <a:ext cx="6073956" cy="2824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 </a:t>
            </a:r>
            <a:r>
              <a:rPr lang="en-GB" sz="1200" b="1" kern="0" dirty="0" err="1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Schrank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		</a:t>
            </a:r>
            <a:r>
              <a:rPr lang="en-US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closet</a:t>
            </a:r>
            <a:endParaRPr lang="de-DE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 </a:t>
            </a:r>
            <a:r>
              <a:rPr lang="en-GB" sz="1200" b="1" kern="0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Teddy		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	</a:t>
            </a:r>
            <a:r>
              <a:rPr lang="en-US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teddy bear</a:t>
            </a:r>
          </a:p>
          <a:p>
            <a:pPr>
              <a:lnSpc>
                <a:spcPct val="150000"/>
              </a:lnSpc>
            </a:pPr>
            <a:r>
              <a:rPr lang="en-GB" sz="1200" b="1" kern="0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ie </a:t>
            </a:r>
            <a:r>
              <a:rPr lang="en-GB" sz="1200" b="1" kern="0" dirty="0" err="1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Puppe</a:t>
            </a: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			</a:t>
            </a:r>
            <a:r>
              <a:rPr lang="en-US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doll</a:t>
            </a:r>
          </a:p>
          <a:p>
            <a:pPr>
              <a:lnSpc>
                <a:spcPct val="150000"/>
              </a:lnSpc>
            </a:pPr>
            <a:r>
              <a:rPr lang="en-GB" sz="1200" b="1" kern="0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 </a:t>
            </a:r>
            <a:r>
              <a:rPr lang="en-GB" sz="1200" b="1" kern="0" dirty="0" err="1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Legostein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		</a:t>
            </a:r>
            <a:r>
              <a:rPr lang="en-US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</a:t>
            </a:r>
            <a:r>
              <a:rPr lang="en-US" sz="12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Lego brick</a:t>
            </a:r>
            <a:endParaRPr lang="de-DE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1200" b="1" kern="0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 </a:t>
            </a:r>
            <a:r>
              <a:rPr lang="en-GB" sz="1200" b="1" kern="0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Kartenspiel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		</a:t>
            </a:r>
            <a:r>
              <a:rPr lang="en-GB" sz="12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card game</a:t>
            </a:r>
            <a:endParaRPr lang="en-US" sz="1200" kern="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1200" b="1" kern="0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 </a:t>
            </a:r>
            <a:r>
              <a:rPr lang="en-GB" sz="1200" b="1" kern="0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Dominospiel</a:t>
            </a: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r>
              <a:rPr lang="en-GB" sz="12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the domino game</a:t>
            </a:r>
          </a:p>
          <a:p>
            <a:pPr>
              <a:lnSpc>
                <a:spcPct val="150000"/>
              </a:lnSpc>
            </a:pPr>
            <a:r>
              <a:rPr lang="en-GB" sz="1200" b="1" kern="0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Danke!						</a:t>
            </a:r>
            <a:r>
              <a:rPr lang="en-GB" sz="12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Thank you!</a:t>
            </a:r>
          </a:p>
          <a:p>
            <a:pPr>
              <a:lnSpc>
                <a:spcPct val="150000"/>
              </a:lnSpc>
            </a:pPr>
            <a:r>
              <a:rPr lang="en-GB" sz="1200" b="1" kern="0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Bitte!						</a:t>
            </a:r>
            <a:r>
              <a:rPr lang="en-GB" sz="12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 are welcome!</a:t>
            </a:r>
          </a:p>
          <a:p>
            <a:pPr lvl="0">
              <a:lnSpc>
                <a:spcPct val="150000"/>
              </a:lnSpc>
            </a:pPr>
            <a:r>
              <a:rPr lang="en-US" sz="1200" b="1" kern="10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Mein </a:t>
            </a:r>
            <a:r>
              <a:rPr lang="en-US" sz="1200" b="1" kern="100" dirty="0" err="1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Lieblingsobjekt</a:t>
            </a:r>
            <a:r>
              <a:rPr lang="en-US" sz="1200" b="1" kern="10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b="1" kern="100" dirty="0" err="1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US" sz="1200" b="1" kern="10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US" sz="1200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My </a:t>
            </a:r>
            <a:r>
              <a:rPr lang="en-US" sz="1200" kern="1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favourite</a:t>
            </a:r>
            <a:r>
              <a:rPr lang="en-US" sz="1200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object is …</a:t>
            </a:r>
          </a:p>
          <a:p>
            <a:pPr lvl="0">
              <a:lnSpc>
                <a:spcPct val="150000"/>
              </a:lnSpc>
            </a:pPr>
            <a:r>
              <a:rPr lang="en-US" sz="1200" b="1" kern="100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 </a:t>
            </a:r>
            <a:r>
              <a:rPr lang="en-US" sz="1200" b="1" kern="100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Lieblingsobjekt</a:t>
            </a:r>
            <a:r>
              <a:rPr lang="en-US" sz="1200" b="1" kern="100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	</a:t>
            </a:r>
            <a:r>
              <a:rPr lang="en-US" sz="1200" kern="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</a:t>
            </a:r>
            <a:r>
              <a:rPr lang="en-US" sz="1200" kern="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favourite</a:t>
            </a:r>
            <a:r>
              <a:rPr lang="en-US" sz="1200" kern="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object</a:t>
            </a: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4" name="WUS L3 - 17 Lieblingsobjekt.m4a">
            <a:hlinkClick r:id="" action="ppaction://media"/>
            <a:extLst>
              <a:ext uri="{FF2B5EF4-FFF2-40B4-BE49-F238E27FC236}">
                <a16:creationId xmlns:a16="http://schemas.microsoft.com/office/drawing/2014/main" id="{3219978B-17DC-A025-0117-29CB9553266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60984" y="4859814"/>
            <a:ext cx="244666" cy="244666"/>
          </a:xfrm>
          <a:prstGeom prst="rect">
            <a:avLst/>
          </a:prstGeom>
        </p:spPr>
      </p:pic>
      <p:pic>
        <p:nvPicPr>
          <p:cNvPr id="45" name="WUS L3 - 19 Mein Lieblingsobjekt ist.m4a">
            <a:hlinkClick r:id="" action="ppaction://media"/>
            <a:extLst>
              <a:ext uri="{FF2B5EF4-FFF2-40B4-BE49-F238E27FC236}">
                <a16:creationId xmlns:a16="http://schemas.microsoft.com/office/drawing/2014/main" id="{74B3061F-36BD-C246-93BB-F1D771ED8F8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2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73878" y="4564611"/>
            <a:ext cx="246395" cy="246395"/>
          </a:xfrm>
          <a:prstGeom prst="rect">
            <a:avLst/>
          </a:prstGeom>
        </p:spPr>
      </p:pic>
      <p:pic>
        <p:nvPicPr>
          <p:cNvPr id="58" name="WUS L3 - 8 der Schrank.m4a">
            <a:hlinkClick r:id="" action="ppaction://media"/>
            <a:extLst>
              <a:ext uri="{FF2B5EF4-FFF2-40B4-BE49-F238E27FC236}">
                <a16:creationId xmlns:a16="http://schemas.microsoft.com/office/drawing/2014/main" id="{09088EDB-19DB-A0E1-4B23-784B2242B4BC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2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73278" y="2357748"/>
            <a:ext cx="251839" cy="251839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5310E144-24E2-B355-2C50-8DBE41FD27D3}"/>
              </a:ext>
            </a:extLst>
          </p:cNvPr>
          <p:cNvSpPr txBox="1"/>
          <p:nvPr/>
        </p:nvSpPr>
        <p:spPr>
          <a:xfrm>
            <a:off x="11912252" y="38454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/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88DA11C2-266E-7B50-7B21-908B60F86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F537A-0C75-514E-9991-38B8CDFC2E55}" type="slidenum">
              <a:rPr lang="de-DE" smtClean="0"/>
              <a:t>2</a:t>
            </a:fld>
            <a:endParaRPr lang="de-DE"/>
          </a:p>
        </p:txBody>
      </p:sp>
      <p:sp>
        <p:nvSpPr>
          <p:cNvPr id="34" name="Slide Number Placeholder 58">
            <a:extLst>
              <a:ext uri="{FF2B5EF4-FFF2-40B4-BE49-F238E27FC236}">
                <a16:creationId xmlns:a16="http://schemas.microsoft.com/office/drawing/2014/main" id="{5244C6EF-EDBA-98D4-B2E8-3EA20FAA4240}"/>
              </a:ext>
            </a:extLst>
          </p:cNvPr>
          <p:cNvSpPr txBox="1">
            <a:spLocks/>
          </p:cNvSpPr>
          <p:nvPr/>
        </p:nvSpPr>
        <p:spPr>
          <a:xfrm>
            <a:off x="978072" y="5832473"/>
            <a:ext cx="222885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00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Page </a:t>
            </a:r>
            <a:fld id="{916F537A-0C75-514E-9991-38B8CDFC2E55}" type="slidenum">
              <a:rPr lang="de-DE" sz="1000" smtClean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2</a:t>
            </a:fld>
            <a:r>
              <a:rPr lang="de-DE" sz="100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3</a:t>
            </a:r>
            <a:endParaRPr lang="de-DE" sz="1000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5" name="WUS L3 - 25 der Teddy.m4a">
            <a:hlinkClick r:id="" action="ppaction://media"/>
            <a:extLst>
              <a:ext uri="{FF2B5EF4-FFF2-40B4-BE49-F238E27FC236}">
                <a16:creationId xmlns:a16="http://schemas.microsoft.com/office/drawing/2014/main" id="{813C3D07-F86B-2537-7BD3-FF43BCE355A8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2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73278" y="2621706"/>
            <a:ext cx="246395" cy="246395"/>
          </a:xfrm>
          <a:prstGeom prst="rect">
            <a:avLst/>
          </a:prstGeom>
        </p:spPr>
      </p:pic>
      <p:pic>
        <p:nvPicPr>
          <p:cNvPr id="36" name="WUS L3 - 26 die Puppe.m4a">
            <a:hlinkClick r:id="" action="ppaction://media"/>
            <a:extLst>
              <a:ext uri="{FF2B5EF4-FFF2-40B4-BE49-F238E27FC236}">
                <a16:creationId xmlns:a16="http://schemas.microsoft.com/office/drawing/2014/main" id="{B2CC1173-3597-2774-B35E-E7704484D651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2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73474" y="2909336"/>
            <a:ext cx="244666" cy="244666"/>
          </a:xfrm>
          <a:prstGeom prst="rect">
            <a:avLst/>
          </a:prstGeom>
        </p:spPr>
      </p:pic>
      <p:pic>
        <p:nvPicPr>
          <p:cNvPr id="37" name="WUS L3 - 27 der Legostein.m4a">
            <a:hlinkClick r:id="" action="ppaction://media"/>
            <a:extLst>
              <a:ext uri="{FF2B5EF4-FFF2-40B4-BE49-F238E27FC236}">
                <a16:creationId xmlns:a16="http://schemas.microsoft.com/office/drawing/2014/main" id="{75817EBC-DEF1-39D6-26A2-24230568E7B9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2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67345" y="3187112"/>
            <a:ext cx="251839" cy="251839"/>
          </a:xfrm>
          <a:prstGeom prst="rect">
            <a:avLst/>
          </a:prstGeom>
        </p:spPr>
      </p:pic>
      <p:pic>
        <p:nvPicPr>
          <p:cNvPr id="38" name="WUS L3 - 28 das Kartenspiel.m4a">
            <a:hlinkClick r:id="" action="ppaction://media"/>
            <a:extLst>
              <a:ext uri="{FF2B5EF4-FFF2-40B4-BE49-F238E27FC236}">
                <a16:creationId xmlns:a16="http://schemas.microsoft.com/office/drawing/2014/main" id="{891876BE-4331-45CF-D332-B3917098D3B7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2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73024" y="3452015"/>
            <a:ext cx="251839" cy="251839"/>
          </a:xfrm>
          <a:prstGeom prst="rect">
            <a:avLst/>
          </a:prstGeom>
        </p:spPr>
      </p:pic>
      <p:pic>
        <p:nvPicPr>
          <p:cNvPr id="39" name="WUS L3 - 29 das Dominospiel.m4a">
            <a:hlinkClick r:id="" action="ppaction://media"/>
            <a:extLst>
              <a:ext uri="{FF2B5EF4-FFF2-40B4-BE49-F238E27FC236}">
                <a16:creationId xmlns:a16="http://schemas.microsoft.com/office/drawing/2014/main" id="{A875CEF0-A09E-068B-C9E7-54689B2F3292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2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70187" y="3731380"/>
            <a:ext cx="251839" cy="251839"/>
          </a:xfrm>
          <a:prstGeom prst="rect">
            <a:avLst/>
          </a:prstGeom>
        </p:spPr>
      </p:pic>
      <p:pic>
        <p:nvPicPr>
          <p:cNvPr id="41" name="WUS L3 - 30 Danke.m4a">
            <a:hlinkClick r:id="" action="ppaction://media"/>
            <a:extLst>
              <a:ext uri="{FF2B5EF4-FFF2-40B4-BE49-F238E27FC236}">
                <a16:creationId xmlns:a16="http://schemas.microsoft.com/office/drawing/2014/main" id="{06156A29-0D5D-5381-2481-214288DE7CBC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2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70638" y="3997424"/>
            <a:ext cx="244666" cy="244666"/>
          </a:xfrm>
          <a:prstGeom prst="rect">
            <a:avLst/>
          </a:prstGeom>
        </p:spPr>
      </p:pic>
      <p:pic>
        <p:nvPicPr>
          <p:cNvPr id="43" name="WUS L3 - 31 Bitte.m4a">
            <a:hlinkClick r:id="" action="ppaction://media"/>
            <a:extLst>
              <a:ext uri="{FF2B5EF4-FFF2-40B4-BE49-F238E27FC236}">
                <a16:creationId xmlns:a16="http://schemas.microsoft.com/office/drawing/2014/main" id="{492E94DD-7ACD-413F-AA29-8EF5FBD59A67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2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73878" y="4281147"/>
            <a:ext cx="251839" cy="25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269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29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617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619" fill="hold"/>
                                        <p:tgtEl>
                                          <p:spTgt spid="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992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946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3898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410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389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2249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179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41">
            <a:extLst>
              <a:ext uri="{FF2B5EF4-FFF2-40B4-BE49-F238E27FC236}">
                <a16:creationId xmlns:a16="http://schemas.microsoft.com/office/drawing/2014/main" id="{6C2E5730-0A31-AA83-F802-606AB2EC9481}"/>
              </a:ext>
            </a:extLst>
          </p:cNvPr>
          <p:cNvSpPr/>
          <p:nvPr/>
        </p:nvSpPr>
        <p:spPr>
          <a:xfrm>
            <a:off x="971444" y="5153915"/>
            <a:ext cx="2804474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BF85C7-7E36-FACA-E75A-9A994B189515}"/>
              </a:ext>
            </a:extLst>
          </p:cNvPr>
          <p:cNvSpPr txBox="1"/>
          <p:nvPr/>
        </p:nvSpPr>
        <p:spPr>
          <a:xfrm>
            <a:off x="557634" y="1303283"/>
            <a:ext cx="5580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Pronunciation</a:t>
            </a:r>
            <a:r>
              <a:rPr lang="de-DE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Recordings</a:t>
            </a:r>
          </a:p>
          <a:p>
            <a:r>
              <a:rPr lang="de-DE" b="1" dirty="0" err="1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Lesson</a:t>
            </a:r>
            <a:r>
              <a:rPr lang="de-DE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3 </a:t>
            </a:r>
          </a:p>
        </p:txBody>
      </p:sp>
      <p:pic>
        <p:nvPicPr>
          <p:cNvPr id="38" name="WUS L3 - 12 gelb.m4a">
            <a:hlinkClick r:id="" action="ppaction://media"/>
            <a:extLst>
              <a:ext uri="{FF2B5EF4-FFF2-40B4-BE49-F238E27FC236}">
                <a16:creationId xmlns:a16="http://schemas.microsoft.com/office/drawing/2014/main" id="{314AC8E1-B48E-DC25-8B56-125715DCA4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4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62214" y="2628280"/>
            <a:ext cx="276386" cy="244666"/>
          </a:xfrm>
          <a:prstGeom prst="rect">
            <a:avLst/>
          </a:prstGeom>
        </p:spPr>
      </p:pic>
      <p:pic>
        <p:nvPicPr>
          <p:cNvPr id="39" name="WUS L3 - 13 grau.m4a">
            <a:hlinkClick r:id="" action="ppaction://media"/>
            <a:extLst>
              <a:ext uri="{FF2B5EF4-FFF2-40B4-BE49-F238E27FC236}">
                <a16:creationId xmlns:a16="http://schemas.microsoft.com/office/drawing/2014/main" id="{10357956-D1D7-BB7B-9238-A5FED9817C4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4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51683" y="2903593"/>
            <a:ext cx="277325" cy="244666"/>
          </a:xfrm>
          <a:prstGeom prst="rect">
            <a:avLst/>
          </a:prstGeom>
        </p:spPr>
      </p:pic>
      <p:pic>
        <p:nvPicPr>
          <p:cNvPr id="41" name="WUS L3 - 14 grün.m4a">
            <a:hlinkClick r:id="" action="ppaction://media"/>
            <a:extLst>
              <a:ext uri="{FF2B5EF4-FFF2-40B4-BE49-F238E27FC236}">
                <a16:creationId xmlns:a16="http://schemas.microsoft.com/office/drawing/2014/main" id="{66B93FFA-3811-787A-FA76-020B6444B02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4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56479" y="2356928"/>
            <a:ext cx="277325" cy="244666"/>
          </a:xfrm>
          <a:prstGeom prst="rect">
            <a:avLst/>
          </a:prstGeom>
        </p:spPr>
      </p:pic>
      <p:pic>
        <p:nvPicPr>
          <p:cNvPr id="43" name="WUS L3 - 1 blau.m4a">
            <a:hlinkClick r:id="" action="ppaction://media"/>
            <a:extLst>
              <a:ext uri="{FF2B5EF4-FFF2-40B4-BE49-F238E27FC236}">
                <a16:creationId xmlns:a16="http://schemas.microsoft.com/office/drawing/2014/main" id="{2695F7EC-9FB9-CBBE-F040-6C134B8D788D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4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51683" y="3181185"/>
            <a:ext cx="276386" cy="251839"/>
          </a:xfrm>
          <a:prstGeom prst="rect">
            <a:avLst/>
          </a:prstGeom>
        </p:spPr>
      </p:pic>
      <p:pic>
        <p:nvPicPr>
          <p:cNvPr id="44" name="WUS L3 - 2 braun.m4a">
            <a:hlinkClick r:id="" action="ppaction://media"/>
            <a:extLst>
              <a:ext uri="{FF2B5EF4-FFF2-40B4-BE49-F238E27FC236}">
                <a16:creationId xmlns:a16="http://schemas.microsoft.com/office/drawing/2014/main" id="{9146D443-A6FD-DE85-356F-138898661E50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4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54880" y="3452060"/>
            <a:ext cx="283720" cy="251839"/>
          </a:xfrm>
          <a:prstGeom prst="rect">
            <a:avLst/>
          </a:prstGeom>
        </p:spPr>
      </p:pic>
      <p:pic>
        <p:nvPicPr>
          <p:cNvPr id="45" name="WUS L3 - 21 rosa.m4a">
            <a:hlinkClick r:id="" action="ppaction://media"/>
            <a:extLst>
              <a:ext uri="{FF2B5EF4-FFF2-40B4-BE49-F238E27FC236}">
                <a16:creationId xmlns:a16="http://schemas.microsoft.com/office/drawing/2014/main" id="{830A74AB-DF3B-321D-E944-01014E4BD3E8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4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50817" y="4575064"/>
            <a:ext cx="277252" cy="246397"/>
          </a:xfrm>
          <a:prstGeom prst="rect">
            <a:avLst/>
          </a:prstGeom>
        </p:spPr>
      </p:pic>
      <p:pic>
        <p:nvPicPr>
          <p:cNvPr id="46" name="WUS L3 - 22 rot.m4a">
            <a:hlinkClick r:id="" action="ppaction://media"/>
            <a:extLst>
              <a:ext uri="{FF2B5EF4-FFF2-40B4-BE49-F238E27FC236}">
                <a16:creationId xmlns:a16="http://schemas.microsoft.com/office/drawing/2014/main" id="{69AA6F76-464E-E6F9-14EB-2B3471C9E16E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4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55249" y="3747799"/>
            <a:ext cx="299155" cy="248877"/>
          </a:xfrm>
          <a:prstGeom prst="rect">
            <a:avLst/>
          </a:prstGeom>
        </p:spPr>
      </p:pic>
      <p:pic>
        <p:nvPicPr>
          <p:cNvPr id="47" name="WUS L3 - 23 schwarz.m4a">
            <a:hlinkClick r:id="" action="ppaction://media"/>
            <a:extLst>
              <a:ext uri="{FF2B5EF4-FFF2-40B4-BE49-F238E27FC236}">
                <a16:creationId xmlns:a16="http://schemas.microsoft.com/office/drawing/2014/main" id="{B7E211F1-E011-A63C-54E0-6FB886F5D28D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4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48444" y="4292661"/>
            <a:ext cx="290156" cy="244666"/>
          </a:xfrm>
          <a:prstGeom prst="rect">
            <a:avLst/>
          </a:prstGeom>
        </p:spPr>
      </p:pic>
      <p:pic>
        <p:nvPicPr>
          <p:cNvPr id="48" name="Audio Recording Oct 14, 2024 at 14:11:18">
            <a:hlinkClick r:id="" action="ppaction://media"/>
            <a:extLst>
              <a:ext uri="{FF2B5EF4-FFF2-40B4-BE49-F238E27FC236}">
                <a16:creationId xmlns:a16="http://schemas.microsoft.com/office/drawing/2014/main" id="{72C6C20F-34DF-514F-4CD5-0FD9848372C8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4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34337" y="3999813"/>
            <a:ext cx="304263" cy="258773"/>
          </a:xfrm>
          <a:prstGeom prst="rect">
            <a:avLst/>
          </a:prstGeom>
        </p:spPr>
      </p:pic>
      <p:pic>
        <p:nvPicPr>
          <p:cNvPr id="49" name="WUS L3 - 18 lila.m4a">
            <a:hlinkClick r:id="" action="ppaction://media"/>
            <a:extLst>
              <a:ext uri="{FF2B5EF4-FFF2-40B4-BE49-F238E27FC236}">
                <a16:creationId xmlns:a16="http://schemas.microsoft.com/office/drawing/2014/main" id="{A5A7296A-F2A7-91B5-F9A2-AC0047EB74EC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4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40525" y="4846224"/>
            <a:ext cx="277253" cy="246394"/>
          </a:xfrm>
          <a:prstGeom prst="rect">
            <a:avLst/>
          </a:prstGeom>
        </p:spPr>
      </p:pic>
      <p:pic>
        <p:nvPicPr>
          <p:cNvPr id="51" name="WUS L3 - 3 bunt.m4a">
            <a:hlinkClick r:id="" action="ppaction://media"/>
            <a:extLst>
              <a:ext uri="{FF2B5EF4-FFF2-40B4-BE49-F238E27FC236}">
                <a16:creationId xmlns:a16="http://schemas.microsoft.com/office/drawing/2014/main" id="{4E47321D-7D59-4D25-0705-84F35D7512AC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24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41532" y="5121694"/>
            <a:ext cx="276246" cy="251839"/>
          </a:xfrm>
          <a:prstGeom prst="rect">
            <a:avLst/>
          </a:prstGeom>
        </p:spPr>
      </p:pic>
      <p:sp>
        <p:nvSpPr>
          <p:cNvPr id="2" name="Rectangle 18">
            <a:extLst>
              <a:ext uri="{FF2B5EF4-FFF2-40B4-BE49-F238E27FC236}">
                <a16:creationId xmlns:a16="http://schemas.microsoft.com/office/drawing/2014/main" id="{D674B0AD-333B-6482-241B-678E7E714C62}"/>
              </a:ext>
            </a:extLst>
          </p:cNvPr>
          <p:cNvSpPr/>
          <p:nvPr/>
        </p:nvSpPr>
        <p:spPr>
          <a:xfrm>
            <a:off x="4133723" y="2377456"/>
            <a:ext cx="2741576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Rectangle 22">
            <a:extLst>
              <a:ext uri="{FF2B5EF4-FFF2-40B4-BE49-F238E27FC236}">
                <a16:creationId xmlns:a16="http://schemas.microsoft.com/office/drawing/2014/main" id="{71899334-F1DA-59BE-8B4C-A6BB8BC4974F}"/>
              </a:ext>
            </a:extLst>
          </p:cNvPr>
          <p:cNvSpPr/>
          <p:nvPr/>
        </p:nvSpPr>
        <p:spPr>
          <a:xfrm>
            <a:off x="4133723" y="2646997"/>
            <a:ext cx="2741576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Rectangle 25">
            <a:extLst>
              <a:ext uri="{FF2B5EF4-FFF2-40B4-BE49-F238E27FC236}">
                <a16:creationId xmlns:a16="http://schemas.microsoft.com/office/drawing/2014/main" id="{6461A3DC-9C55-B7A8-882A-A69F6D925323}"/>
              </a:ext>
            </a:extLst>
          </p:cNvPr>
          <p:cNvSpPr/>
          <p:nvPr/>
        </p:nvSpPr>
        <p:spPr>
          <a:xfrm>
            <a:off x="4133723" y="2918791"/>
            <a:ext cx="2741576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Rectangle 28">
            <a:extLst>
              <a:ext uri="{FF2B5EF4-FFF2-40B4-BE49-F238E27FC236}">
                <a16:creationId xmlns:a16="http://schemas.microsoft.com/office/drawing/2014/main" id="{DD1100DE-2EAA-B4F2-2445-9F60E695A1F3}"/>
              </a:ext>
            </a:extLst>
          </p:cNvPr>
          <p:cNvSpPr/>
          <p:nvPr/>
        </p:nvSpPr>
        <p:spPr>
          <a:xfrm>
            <a:off x="4133723" y="3202183"/>
            <a:ext cx="2741576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7" name="Rectangle 39">
            <a:extLst>
              <a:ext uri="{FF2B5EF4-FFF2-40B4-BE49-F238E27FC236}">
                <a16:creationId xmlns:a16="http://schemas.microsoft.com/office/drawing/2014/main" id="{EF3045D8-2180-9A89-47DC-A03A0F1F596D}"/>
              </a:ext>
            </a:extLst>
          </p:cNvPr>
          <p:cNvSpPr/>
          <p:nvPr/>
        </p:nvSpPr>
        <p:spPr>
          <a:xfrm>
            <a:off x="4133723" y="3477292"/>
            <a:ext cx="2741576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DB46C3F-DA59-4E35-B791-1D75515A1D9D}"/>
              </a:ext>
            </a:extLst>
          </p:cNvPr>
          <p:cNvSpPr/>
          <p:nvPr/>
        </p:nvSpPr>
        <p:spPr>
          <a:xfrm>
            <a:off x="4133723" y="3753640"/>
            <a:ext cx="2741576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A1A932D-28FD-517B-B3EC-AF8D0093B50D}"/>
              </a:ext>
            </a:extLst>
          </p:cNvPr>
          <p:cNvSpPr/>
          <p:nvPr/>
        </p:nvSpPr>
        <p:spPr>
          <a:xfrm>
            <a:off x="4133723" y="4034541"/>
            <a:ext cx="2741576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5" name="Rectangle 25">
            <a:extLst>
              <a:ext uri="{FF2B5EF4-FFF2-40B4-BE49-F238E27FC236}">
                <a16:creationId xmlns:a16="http://schemas.microsoft.com/office/drawing/2014/main" id="{ADCBF458-B378-B388-8C37-FC2106F3853A}"/>
              </a:ext>
            </a:extLst>
          </p:cNvPr>
          <p:cNvSpPr/>
          <p:nvPr/>
        </p:nvSpPr>
        <p:spPr>
          <a:xfrm>
            <a:off x="4133723" y="4312015"/>
            <a:ext cx="2741576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6" name="Rectangle 28">
            <a:extLst>
              <a:ext uri="{FF2B5EF4-FFF2-40B4-BE49-F238E27FC236}">
                <a16:creationId xmlns:a16="http://schemas.microsoft.com/office/drawing/2014/main" id="{D81D7166-3779-7A46-4D08-1C0D94620B1D}"/>
              </a:ext>
            </a:extLst>
          </p:cNvPr>
          <p:cNvSpPr/>
          <p:nvPr/>
        </p:nvSpPr>
        <p:spPr>
          <a:xfrm>
            <a:off x="4133723" y="4595407"/>
            <a:ext cx="2741576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8" name="Rectangle 39">
            <a:extLst>
              <a:ext uri="{FF2B5EF4-FFF2-40B4-BE49-F238E27FC236}">
                <a16:creationId xmlns:a16="http://schemas.microsoft.com/office/drawing/2014/main" id="{E4AF0E29-D4DD-37AE-AC9E-2D6D1374E0DA}"/>
              </a:ext>
            </a:extLst>
          </p:cNvPr>
          <p:cNvSpPr/>
          <p:nvPr/>
        </p:nvSpPr>
        <p:spPr>
          <a:xfrm>
            <a:off x="4133723" y="4876196"/>
            <a:ext cx="2741576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9" name="Rectangle 16">
            <a:extLst>
              <a:ext uri="{FF2B5EF4-FFF2-40B4-BE49-F238E27FC236}">
                <a16:creationId xmlns:a16="http://schemas.microsoft.com/office/drawing/2014/main" id="{EAAABAD0-82DC-3E2E-8523-BF65DD42A2DB}"/>
              </a:ext>
            </a:extLst>
          </p:cNvPr>
          <p:cNvSpPr/>
          <p:nvPr/>
        </p:nvSpPr>
        <p:spPr>
          <a:xfrm>
            <a:off x="978072" y="2377823"/>
            <a:ext cx="2804474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1" name="Rectangle 24">
            <a:extLst>
              <a:ext uri="{FF2B5EF4-FFF2-40B4-BE49-F238E27FC236}">
                <a16:creationId xmlns:a16="http://schemas.microsoft.com/office/drawing/2014/main" id="{860815F7-99AE-09E4-31A7-FFA97AB4A4D7}"/>
              </a:ext>
            </a:extLst>
          </p:cNvPr>
          <p:cNvSpPr/>
          <p:nvPr/>
        </p:nvSpPr>
        <p:spPr>
          <a:xfrm>
            <a:off x="978072" y="2645439"/>
            <a:ext cx="2804474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Rectangle 27">
            <a:extLst>
              <a:ext uri="{FF2B5EF4-FFF2-40B4-BE49-F238E27FC236}">
                <a16:creationId xmlns:a16="http://schemas.microsoft.com/office/drawing/2014/main" id="{F2E556E7-6189-2458-BDE4-5ADBA28CC23D}"/>
              </a:ext>
            </a:extLst>
          </p:cNvPr>
          <p:cNvSpPr/>
          <p:nvPr/>
        </p:nvSpPr>
        <p:spPr>
          <a:xfrm>
            <a:off x="978072" y="2919158"/>
            <a:ext cx="2804474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Rectangle 30">
            <a:extLst>
              <a:ext uri="{FF2B5EF4-FFF2-40B4-BE49-F238E27FC236}">
                <a16:creationId xmlns:a16="http://schemas.microsoft.com/office/drawing/2014/main" id="{7FC84442-5BB4-F5E2-8F35-6036D195B490}"/>
              </a:ext>
            </a:extLst>
          </p:cNvPr>
          <p:cNvSpPr/>
          <p:nvPr/>
        </p:nvSpPr>
        <p:spPr>
          <a:xfrm>
            <a:off x="978072" y="3202550"/>
            <a:ext cx="2804474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Rectangle 41">
            <a:extLst>
              <a:ext uri="{FF2B5EF4-FFF2-40B4-BE49-F238E27FC236}">
                <a16:creationId xmlns:a16="http://schemas.microsoft.com/office/drawing/2014/main" id="{62905874-F2BB-622A-FCAD-E231D062C176}"/>
              </a:ext>
            </a:extLst>
          </p:cNvPr>
          <p:cNvSpPr/>
          <p:nvPr/>
        </p:nvSpPr>
        <p:spPr>
          <a:xfrm>
            <a:off x="978072" y="3477659"/>
            <a:ext cx="2804474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2" name="Rectangle 16">
            <a:extLst>
              <a:ext uri="{FF2B5EF4-FFF2-40B4-BE49-F238E27FC236}">
                <a16:creationId xmlns:a16="http://schemas.microsoft.com/office/drawing/2014/main" id="{B4E09761-87C1-E861-EB10-EBADFFA17965}"/>
              </a:ext>
            </a:extLst>
          </p:cNvPr>
          <p:cNvSpPr/>
          <p:nvPr/>
        </p:nvSpPr>
        <p:spPr>
          <a:xfrm>
            <a:off x="978072" y="3754007"/>
            <a:ext cx="2804474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3" name="Rectangle 24">
            <a:extLst>
              <a:ext uri="{FF2B5EF4-FFF2-40B4-BE49-F238E27FC236}">
                <a16:creationId xmlns:a16="http://schemas.microsoft.com/office/drawing/2014/main" id="{33D41EAB-7C51-444D-9E42-9C118B62B12D}"/>
              </a:ext>
            </a:extLst>
          </p:cNvPr>
          <p:cNvSpPr/>
          <p:nvPr/>
        </p:nvSpPr>
        <p:spPr>
          <a:xfrm>
            <a:off x="978072" y="4032983"/>
            <a:ext cx="2804474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4" name="Rectangle 27">
            <a:extLst>
              <a:ext uri="{FF2B5EF4-FFF2-40B4-BE49-F238E27FC236}">
                <a16:creationId xmlns:a16="http://schemas.microsoft.com/office/drawing/2014/main" id="{CF3EC61B-77BB-BD88-975D-84E589EBD025}"/>
              </a:ext>
            </a:extLst>
          </p:cNvPr>
          <p:cNvSpPr/>
          <p:nvPr/>
        </p:nvSpPr>
        <p:spPr>
          <a:xfrm>
            <a:off x="978072" y="4312382"/>
            <a:ext cx="2804474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5" name="Rectangle 30">
            <a:extLst>
              <a:ext uri="{FF2B5EF4-FFF2-40B4-BE49-F238E27FC236}">
                <a16:creationId xmlns:a16="http://schemas.microsoft.com/office/drawing/2014/main" id="{C78CA0ED-3200-FB02-A810-EB873598BBFD}"/>
              </a:ext>
            </a:extLst>
          </p:cNvPr>
          <p:cNvSpPr/>
          <p:nvPr/>
        </p:nvSpPr>
        <p:spPr>
          <a:xfrm>
            <a:off x="978072" y="4595774"/>
            <a:ext cx="2804474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6" name="Rectangle 41">
            <a:extLst>
              <a:ext uri="{FF2B5EF4-FFF2-40B4-BE49-F238E27FC236}">
                <a16:creationId xmlns:a16="http://schemas.microsoft.com/office/drawing/2014/main" id="{BDB922A5-B409-3098-B4C6-3A52CF3D65E3}"/>
              </a:ext>
            </a:extLst>
          </p:cNvPr>
          <p:cNvSpPr/>
          <p:nvPr/>
        </p:nvSpPr>
        <p:spPr>
          <a:xfrm>
            <a:off x="978072" y="4876563"/>
            <a:ext cx="2804474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6" name="TextBox 106">
            <a:extLst>
              <a:ext uri="{FF2B5EF4-FFF2-40B4-BE49-F238E27FC236}">
                <a16:creationId xmlns:a16="http://schemas.microsoft.com/office/drawing/2014/main" id="{4ACBC7BE-D6DF-D0BC-13F3-ADFC8D76F379}"/>
              </a:ext>
            </a:extLst>
          </p:cNvPr>
          <p:cNvSpPr txBox="1"/>
          <p:nvPr/>
        </p:nvSpPr>
        <p:spPr>
          <a:xfrm>
            <a:off x="962204" y="2269939"/>
            <a:ext cx="5279572" cy="3439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50"/>
              </a:lnSpc>
            </a:pPr>
            <a:r>
              <a:rPr lang="en-GB" sz="1200" b="1" kern="0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grün</a:t>
            </a:r>
            <a:r>
              <a:rPr lang="en-GB" sz="1200" b="1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				</a:t>
            </a:r>
            <a:r>
              <a:rPr lang="de-DE" sz="1200" kern="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green</a:t>
            </a: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ts val="2150"/>
              </a:lnSpc>
            </a:pPr>
            <a:r>
              <a:rPr lang="en-GB" sz="1200" b="1" kern="0" dirty="0" err="1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gelb</a:t>
            </a: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		</a:t>
            </a:r>
            <a:r>
              <a:rPr lang="de-DE" sz="1200" kern="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yellow</a:t>
            </a: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ts val="2150"/>
              </a:lnSpc>
            </a:pPr>
            <a:r>
              <a:rPr lang="en-GB" sz="1200" b="1" kern="0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grau</a:t>
            </a:r>
            <a:r>
              <a:rPr lang="en-GB" sz="1200" b="1" kern="0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GB" sz="1200" b="1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		</a:t>
            </a:r>
            <a:r>
              <a:rPr lang="de-DE" sz="1200" kern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grey</a:t>
            </a: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ts val="2150"/>
              </a:lnSpc>
            </a:pPr>
            <a:r>
              <a:rPr lang="en-GB" sz="1200" b="1" kern="0" dirty="0" err="1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blau</a:t>
            </a: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		</a:t>
            </a:r>
            <a:r>
              <a:rPr lang="de-DE" sz="1200" kern="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blue</a:t>
            </a: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ts val="2150"/>
              </a:lnSpc>
            </a:pPr>
            <a:r>
              <a:rPr lang="en-GB" sz="1200" b="1" kern="0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braun</a:t>
            </a:r>
            <a:r>
              <a:rPr lang="en-GB" sz="1200" b="1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		</a:t>
            </a:r>
            <a:r>
              <a:rPr lang="de-DE" sz="1200" kern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brown</a:t>
            </a: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ts val="2150"/>
              </a:lnSpc>
            </a:pP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rot			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	red</a:t>
            </a:r>
          </a:p>
          <a:p>
            <a:pPr>
              <a:lnSpc>
                <a:spcPts val="2150"/>
              </a:lnSpc>
            </a:pPr>
            <a:r>
              <a:rPr lang="en-GB" sz="1200" b="1" kern="0" dirty="0" err="1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weiß</a:t>
            </a: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		</a:t>
            </a:r>
            <a:r>
              <a:rPr lang="de-DE" sz="1200" kern="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white</a:t>
            </a: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ts val="2150"/>
              </a:lnSpc>
            </a:pP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schwarz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			</a:t>
            </a:r>
            <a:r>
              <a:rPr lang="de-DE" sz="1200" kern="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black</a:t>
            </a:r>
            <a:endParaRPr lang="de-DE" sz="1200" kern="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ts val="2150"/>
              </a:lnSpc>
            </a:pPr>
            <a:r>
              <a:rPr lang="de-DE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rosa		</a:t>
            </a:r>
            <a:r>
              <a:rPr lang="de-DE" sz="1200" b="1" kern="0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		</a:t>
            </a:r>
            <a:r>
              <a:rPr lang="de-DE" sz="12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pink</a:t>
            </a: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ts val="2150"/>
              </a:lnSpc>
            </a:pPr>
            <a:r>
              <a:rPr lang="en-GB" sz="1200" b="1" kern="0" dirty="0" err="1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lila</a:t>
            </a: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				</a:t>
            </a:r>
            <a:r>
              <a:rPr lang="en-GB" sz="12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purple</a:t>
            </a:r>
          </a:p>
          <a:p>
            <a:pPr>
              <a:lnSpc>
                <a:spcPts val="2150"/>
              </a:lnSpc>
            </a:pP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bunt</a:t>
            </a:r>
            <a:r>
              <a:rPr lang="en-GB" sz="1200" b="1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				</a:t>
            </a:r>
            <a:r>
              <a:rPr lang="de-DE" sz="1200" kern="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colourful</a:t>
            </a: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ts val="2150"/>
              </a:lnSpc>
            </a:pPr>
            <a:endParaRPr lang="en-US" sz="1200" kern="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7" name="Rectangle 39">
            <a:extLst>
              <a:ext uri="{FF2B5EF4-FFF2-40B4-BE49-F238E27FC236}">
                <a16:creationId xmlns:a16="http://schemas.microsoft.com/office/drawing/2014/main" id="{7BDE5835-C258-DA6E-96D7-7AE78788D62F}"/>
              </a:ext>
            </a:extLst>
          </p:cNvPr>
          <p:cNvSpPr/>
          <p:nvPr/>
        </p:nvSpPr>
        <p:spPr>
          <a:xfrm>
            <a:off x="4127095" y="5153548"/>
            <a:ext cx="2741576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9" name="Slide Number Placeholder 58">
            <a:extLst>
              <a:ext uri="{FF2B5EF4-FFF2-40B4-BE49-F238E27FC236}">
                <a16:creationId xmlns:a16="http://schemas.microsoft.com/office/drawing/2014/main" id="{2E778C95-E675-72AD-44BF-56F00B60E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8072" y="5832473"/>
            <a:ext cx="2228850" cy="365125"/>
          </a:xfrm>
        </p:spPr>
        <p:txBody>
          <a:bodyPr/>
          <a:lstStyle/>
          <a:p>
            <a:r>
              <a:rPr lang="de-DE" sz="1000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Page </a:t>
            </a:r>
            <a:fld id="{916F537A-0C75-514E-9991-38B8CDFC2E55}" type="slidenum">
              <a:rPr lang="de-DE" sz="1000" smtClean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fld>
            <a:r>
              <a:rPr lang="de-DE" sz="1000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000" dirty="0" err="1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</a:t>
            </a:r>
            <a:r>
              <a:rPr lang="de-DE" sz="1000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2407434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6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575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970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388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831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992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970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2713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287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574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2783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2717251761681439B8CC535AA645ECA" ma:contentTypeVersion="18" ma:contentTypeDescription="Ein neues Dokument erstellen." ma:contentTypeScope="" ma:versionID="df27b6e7d426394393deb153ff0b9929">
  <xsd:schema xmlns:xsd="http://www.w3.org/2001/XMLSchema" xmlns:xs="http://www.w3.org/2001/XMLSchema" xmlns:p="http://schemas.microsoft.com/office/2006/metadata/properties" xmlns:ns2="bce36f76-1425-44fc-8d95-2e2d1e5a31ca" xmlns:ns3="aa85bb9c-8b48-4336-8f45-17e136e33354" targetNamespace="http://schemas.microsoft.com/office/2006/metadata/properties" ma:root="true" ma:fieldsID="33530bc6ef9208a0ff73db16eb68628c" ns2:_="" ns3:_="">
    <xsd:import namespace="bce36f76-1425-44fc-8d95-2e2d1e5a31ca"/>
    <xsd:import namespace="aa85bb9c-8b48-4336-8f45-17e136e3335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e36f76-1425-44fc-8d95-2e2d1e5a31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markierungen" ma:readOnly="false" ma:fieldId="{5cf76f15-5ced-4ddc-b409-7134ff3c332f}" ma:taxonomyMulti="true" ma:sspId="a98d083d-d29e-4d2c-90d9-9b78849702f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85bb9c-8b48-4336-8f45-17e136e33354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0e37759-1d8d-4ff4-8d86-113f91690707}" ma:internalName="TaxCatchAll" ma:showField="CatchAllData" ma:web="aa85bb9c-8b48-4336-8f45-17e136e3335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ce36f76-1425-44fc-8d95-2e2d1e5a31ca">
      <Terms xmlns="http://schemas.microsoft.com/office/infopath/2007/PartnerControls"/>
    </lcf76f155ced4ddcb4097134ff3c332f>
    <TaxCatchAll xmlns="aa85bb9c-8b48-4336-8f45-17e136e33354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57641C9-31CB-4F48-887E-AEFD1C8826E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e36f76-1425-44fc-8d95-2e2d1e5a31ca"/>
    <ds:schemaRef ds:uri="aa85bb9c-8b48-4336-8f45-17e136e3335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DB7270E-67E7-4DCA-A399-38AF2E11AA91}">
  <ds:schemaRefs>
    <ds:schemaRef ds:uri="aa85bb9c-8b48-4336-8f45-17e136e33354"/>
    <ds:schemaRef ds:uri="http://schemas.microsoft.com/office/2006/documentManagement/types"/>
    <ds:schemaRef ds:uri="http://purl.org/dc/elements/1.1/"/>
    <ds:schemaRef ds:uri="http://purl.org/dc/dcmitype/"/>
    <ds:schemaRef ds:uri="http://www.w3.org/XML/1998/namespace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bce36f76-1425-44fc-8d95-2e2d1e5a31ca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40351A2B-057A-447B-9291-767995C974D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337</Words>
  <Application>Microsoft Macintosh PowerPoint</Application>
  <PresentationFormat>A4-Papier (210 x 297 mm)</PresentationFormat>
  <Paragraphs>42</Paragraphs>
  <Slides>3</Slides>
  <Notes>0</Notes>
  <HiddenSlides>0</HiddenSlides>
  <MMClips>31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7" baseType="lpstr">
      <vt:lpstr>Aptos</vt:lpstr>
      <vt:lpstr>Arial</vt:lpstr>
      <vt:lpstr>Verdana</vt:lpstr>
      <vt:lpstr>Office Theme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Géza G Schenk</dc:creator>
  <cp:lastModifiedBy>Simona Gnade</cp:lastModifiedBy>
  <cp:revision>20</cp:revision>
  <dcterms:created xsi:type="dcterms:W3CDTF">2024-08-27T16:27:59Z</dcterms:created>
  <dcterms:modified xsi:type="dcterms:W3CDTF">2024-12-16T11:23:54Z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0x01010042717251761681439B8CC535AA645ECA</vt:lpwstr>
  </property>
</Properties>
</file>