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/>
    <p:restoredTop sz="94694"/>
  </p:normalViewPr>
  <p:slideViewPr>
    <p:cSldViewPr snapToGrid="0">
      <p:cViewPr varScale="1">
        <p:scale>
          <a:sx n="121" d="100"/>
          <a:sy n="121" d="100"/>
        </p:scale>
        <p:origin x="1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audio" Target="../media/media25.m4a"/><Relationship Id="rId55" Type="http://schemas.microsoft.com/office/2007/relationships/media" Target="../media/media28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3" Type="http://schemas.microsoft.com/office/2007/relationships/media" Target="../media/media27.m4a"/><Relationship Id="rId58" Type="http://schemas.openxmlformats.org/officeDocument/2006/relationships/image" Target="../media/image2.png"/><Relationship Id="rId5" Type="http://schemas.microsoft.com/office/2007/relationships/media" Target="../media/media3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56" Type="http://schemas.openxmlformats.org/officeDocument/2006/relationships/audio" Target="../media/media28.m4a"/><Relationship Id="rId8" Type="http://schemas.openxmlformats.org/officeDocument/2006/relationships/audio" Target="../media/media4.m4a"/><Relationship Id="rId51" Type="http://schemas.microsoft.com/office/2007/relationships/media" Target="../media/media26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54" Type="http://schemas.openxmlformats.org/officeDocument/2006/relationships/audio" Target="../media/media27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microsoft.com/office/2007/relationships/media" Target="../media/media25.m4a"/><Relationship Id="rId57" Type="http://schemas.openxmlformats.org/officeDocument/2006/relationships/slideLayout" Target="../slideLayouts/slideLayout1.xml"/><Relationship Id="rId10" Type="http://schemas.openxmlformats.org/officeDocument/2006/relationships/audio" Target="../media/media5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52" Type="http://schemas.openxmlformats.org/officeDocument/2006/relationships/audio" Target="../media/media2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</a:p>
        </p:txBody>
      </p:sp>
      <p:pic>
        <p:nvPicPr>
          <p:cNvPr id="16" name="WUS L4 - 6 der Bleistift.m4a">
            <a:hlinkClick r:id="" action="ppaction://media"/>
            <a:extLst>
              <a:ext uri="{FF2B5EF4-FFF2-40B4-BE49-F238E27FC236}">
                <a16:creationId xmlns:a16="http://schemas.microsoft.com/office/drawing/2014/main" id="{E874FECF-5F56-6766-8F6F-3E3A865CD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2449" y="2674834"/>
            <a:ext cx="259387" cy="259387"/>
          </a:xfrm>
          <a:prstGeom prst="rect">
            <a:avLst/>
          </a:prstGeom>
        </p:spPr>
      </p:pic>
      <p:pic>
        <p:nvPicPr>
          <p:cNvPr id="18" name="WUS L4 - 7 die Bleistifte.m4a">
            <a:hlinkClick r:id="" action="ppaction://media"/>
            <a:extLst>
              <a:ext uri="{FF2B5EF4-FFF2-40B4-BE49-F238E27FC236}">
                <a16:creationId xmlns:a16="http://schemas.microsoft.com/office/drawing/2014/main" id="{BCC598D0-B74B-779F-3204-8832620E63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187" y="2967685"/>
            <a:ext cx="259387" cy="259387"/>
          </a:xfrm>
          <a:prstGeom prst="rect">
            <a:avLst/>
          </a:prstGeom>
        </p:spPr>
      </p:pic>
      <p:pic>
        <p:nvPicPr>
          <p:cNvPr id="50" name="WUS L4 - 13 Wie viele.m4a">
            <a:hlinkClick r:id="" action="ppaction://media"/>
            <a:extLst>
              <a:ext uri="{FF2B5EF4-FFF2-40B4-BE49-F238E27FC236}">
                <a16:creationId xmlns:a16="http://schemas.microsoft.com/office/drawing/2014/main" id="{3E9DD705-E976-3068-E40B-A48C7E8622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9752" y="2901109"/>
            <a:ext cx="266520" cy="259151"/>
          </a:xfrm>
          <a:prstGeom prst="rect">
            <a:avLst/>
          </a:prstGeom>
        </p:spPr>
      </p:pic>
      <p:pic>
        <p:nvPicPr>
          <p:cNvPr id="53" name="WUS L4 - 14 eins.m4a">
            <a:hlinkClick r:id="" action="ppaction://media"/>
            <a:extLst>
              <a:ext uri="{FF2B5EF4-FFF2-40B4-BE49-F238E27FC236}">
                <a16:creationId xmlns:a16="http://schemas.microsoft.com/office/drawing/2014/main" id="{5E55E8E4-5602-F830-0B32-CF13668B8DF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4501" y="3175437"/>
            <a:ext cx="266521" cy="259152"/>
          </a:xfrm>
          <a:prstGeom prst="rect">
            <a:avLst/>
          </a:prstGeom>
        </p:spPr>
      </p:pic>
      <p:pic>
        <p:nvPicPr>
          <p:cNvPr id="59" name="WUS L4 - 15 zwei.m4a">
            <a:hlinkClick r:id="" action="ppaction://media"/>
            <a:extLst>
              <a:ext uri="{FF2B5EF4-FFF2-40B4-BE49-F238E27FC236}">
                <a16:creationId xmlns:a16="http://schemas.microsoft.com/office/drawing/2014/main" id="{589C7D87-F171-602C-D558-339B86EFA67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1935" y="3449766"/>
            <a:ext cx="266521" cy="259153"/>
          </a:xfrm>
          <a:prstGeom prst="rect">
            <a:avLst/>
          </a:prstGeom>
        </p:spPr>
      </p:pic>
      <p:pic>
        <p:nvPicPr>
          <p:cNvPr id="60" name="WUS L4 - 15 drei.m4a">
            <a:hlinkClick r:id="" action="ppaction://media"/>
            <a:extLst>
              <a:ext uri="{FF2B5EF4-FFF2-40B4-BE49-F238E27FC236}">
                <a16:creationId xmlns:a16="http://schemas.microsoft.com/office/drawing/2014/main" id="{8ED8FDC0-53B9-28CF-891B-539C89BF57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38320" y="3732844"/>
            <a:ext cx="266521" cy="259153"/>
          </a:xfrm>
          <a:prstGeom prst="rect">
            <a:avLst/>
          </a:prstGeom>
        </p:spPr>
      </p:pic>
      <p:pic>
        <p:nvPicPr>
          <p:cNvPr id="61" name="WUS L4 - 16 vier.m4a">
            <a:hlinkClick r:id="" action="ppaction://media"/>
            <a:extLst>
              <a:ext uri="{FF2B5EF4-FFF2-40B4-BE49-F238E27FC236}">
                <a16:creationId xmlns:a16="http://schemas.microsoft.com/office/drawing/2014/main" id="{7DD19350-9C48-25DD-00B2-11C63FCBBF2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5527" y="4006129"/>
            <a:ext cx="266523" cy="259154"/>
          </a:xfrm>
          <a:prstGeom prst="rect">
            <a:avLst/>
          </a:prstGeom>
        </p:spPr>
      </p:pic>
      <p:pic>
        <p:nvPicPr>
          <p:cNvPr id="63" name="WUS L4 - 17 fünf.m4a">
            <a:hlinkClick r:id="" action="ppaction://media"/>
            <a:extLst>
              <a:ext uri="{FF2B5EF4-FFF2-40B4-BE49-F238E27FC236}">
                <a16:creationId xmlns:a16="http://schemas.microsoft.com/office/drawing/2014/main" id="{D1AD992F-B5FA-08C4-CEF6-FF46C029ED9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3405" y="4278867"/>
            <a:ext cx="266523" cy="259154"/>
          </a:xfrm>
          <a:prstGeom prst="rect">
            <a:avLst/>
          </a:prstGeom>
        </p:spPr>
      </p:pic>
      <p:pic>
        <p:nvPicPr>
          <p:cNvPr id="66" name="WUS L4 - 18 sechs.m4a">
            <a:hlinkClick r:id="" action="ppaction://media"/>
            <a:extLst>
              <a:ext uri="{FF2B5EF4-FFF2-40B4-BE49-F238E27FC236}">
                <a16:creationId xmlns:a16="http://schemas.microsoft.com/office/drawing/2014/main" id="{9F36E944-B403-287C-D574-B285B71A43D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5526" y="4548565"/>
            <a:ext cx="272305" cy="264776"/>
          </a:xfrm>
          <a:prstGeom prst="rect">
            <a:avLst/>
          </a:prstGeom>
        </p:spPr>
      </p:pic>
      <p:pic>
        <p:nvPicPr>
          <p:cNvPr id="92" name="WUS L4 - 19 sieben.m4a">
            <a:hlinkClick r:id="" action="ppaction://media"/>
            <a:extLst>
              <a:ext uri="{FF2B5EF4-FFF2-40B4-BE49-F238E27FC236}">
                <a16:creationId xmlns:a16="http://schemas.microsoft.com/office/drawing/2014/main" id="{C30B2F27-E706-D7B1-EE7C-8963335333D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1937" y="4816548"/>
            <a:ext cx="272306" cy="264777"/>
          </a:xfrm>
          <a:prstGeom prst="rect">
            <a:avLst/>
          </a:prstGeom>
        </p:spPr>
      </p:pic>
      <p:pic>
        <p:nvPicPr>
          <p:cNvPr id="93" name="WUS L4 - 20 acht.m4a">
            <a:hlinkClick r:id="" action="ppaction://media"/>
            <a:extLst>
              <a:ext uri="{FF2B5EF4-FFF2-40B4-BE49-F238E27FC236}">
                <a16:creationId xmlns:a16="http://schemas.microsoft.com/office/drawing/2014/main" id="{1E95C14C-5639-C639-189E-518AAE0956A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5527" y="5116338"/>
            <a:ext cx="272306" cy="264777"/>
          </a:xfrm>
          <a:prstGeom prst="rect">
            <a:avLst/>
          </a:prstGeom>
        </p:spPr>
      </p:pic>
      <p:pic>
        <p:nvPicPr>
          <p:cNvPr id="94" name="WUS L4 - 21 neun.m4a">
            <a:hlinkClick r:id="" action="ppaction://media"/>
            <a:extLst>
              <a:ext uri="{FF2B5EF4-FFF2-40B4-BE49-F238E27FC236}">
                <a16:creationId xmlns:a16="http://schemas.microsoft.com/office/drawing/2014/main" id="{F000835E-925C-14F1-E144-3DCE1585BAF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5527" y="5381115"/>
            <a:ext cx="272306" cy="264778"/>
          </a:xfrm>
          <a:prstGeom prst="rect">
            <a:avLst/>
          </a:prstGeom>
        </p:spPr>
      </p:pic>
      <p:pic>
        <p:nvPicPr>
          <p:cNvPr id="95" name="WUS L4 - 22 zehn.m4a">
            <a:hlinkClick r:id="" action="ppaction://media"/>
            <a:extLst>
              <a:ext uri="{FF2B5EF4-FFF2-40B4-BE49-F238E27FC236}">
                <a16:creationId xmlns:a16="http://schemas.microsoft.com/office/drawing/2014/main" id="{3607BF90-FBC5-53F2-C286-CDAD5634CE04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6094" y="5669705"/>
            <a:ext cx="272308" cy="264779"/>
          </a:xfrm>
          <a:prstGeom prst="rect">
            <a:avLst/>
          </a:prstGeom>
        </p:spPr>
      </p:pic>
      <p:pic>
        <p:nvPicPr>
          <p:cNvPr id="8" name="Audio Recording Oct 14, 2024 at 14:08:25">
            <a:hlinkClick r:id="" action="ppaction://media"/>
            <a:extLst>
              <a:ext uri="{FF2B5EF4-FFF2-40B4-BE49-F238E27FC236}">
                <a16:creationId xmlns:a16="http://schemas.microsoft.com/office/drawing/2014/main" id="{CF24897A-4EF4-A77F-D8CD-EB7D2284FF5C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857" y="2156252"/>
            <a:ext cx="264779" cy="264779"/>
          </a:xfrm>
          <a:prstGeom prst="rect">
            <a:avLst/>
          </a:prstGeom>
        </p:spPr>
      </p:pic>
      <p:pic>
        <p:nvPicPr>
          <p:cNvPr id="9" name="Audio Recording Oct 14, 2024 at 14:08:43">
            <a:hlinkClick r:id="" action="ppaction://media"/>
            <a:extLst>
              <a:ext uri="{FF2B5EF4-FFF2-40B4-BE49-F238E27FC236}">
                <a16:creationId xmlns:a16="http://schemas.microsoft.com/office/drawing/2014/main" id="{92BAF4EF-AF97-B402-D75B-4BF0D727AC0C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1935" y="2618869"/>
            <a:ext cx="270011" cy="262546"/>
          </a:xfrm>
          <a:prstGeom prst="rect">
            <a:avLst/>
          </a:prstGeom>
        </p:spPr>
      </p:pic>
      <p:sp>
        <p:nvSpPr>
          <p:cNvPr id="10" name="Rectangle 18">
            <a:extLst>
              <a:ext uri="{FF2B5EF4-FFF2-40B4-BE49-F238E27FC236}">
                <a16:creationId xmlns:a16="http://schemas.microsoft.com/office/drawing/2014/main" id="{94D56581-90C9-A010-AEC4-B62CB424A820}"/>
              </a:ext>
            </a:extLst>
          </p:cNvPr>
          <p:cNvSpPr/>
          <p:nvPr/>
        </p:nvSpPr>
        <p:spPr>
          <a:xfrm>
            <a:off x="2777466" y="2165504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089E8297-FDDB-3918-8B82-A6C6D2C64E4F}"/>
              </a:ext>
            </a:extLst>
          </p:cNvPr>
          <p:cNvSpPr/>
          <p:nvPr/>
        </p:nvSpPr>
        <p:spPr>
          <a:xfrm>
            <a:off x="2777466" y="2435045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3EAF1F5A-0A6B-FE4C-9F9A-1D12563BB2FE}"/>
              </a:ext>
            </a:extLst>
          </p:cNvPr>
          <p:cNvSpPr/>
          <p:nvPr/>
        </p:nvSpPr>
        <p:spPr>
          <a:xfrm>
            <a:off x="2777466" y="2706839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901C6BB3-56D8-FF8C-8457-A064869CF549}"/>
              </a:ext>
            </a:extLst>
          </p:cNvPr>
          <p:cNvSpPr/>
          <p:nvPr/>
        </p:nvSpPr>
        <p:spPr>
          <a:xfrm>
            <a:off x="2777466" y="2990231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E623170F-DD41-95E4-F9EA-9F93B8E145A1}"/>
              </a:ext>
            </a:extLst>
          </p:cNvPr>
          <p:cNvSpPr/>
          <p:nvPr/>
        </p:nvSpPr>
        <p:spPr>
          <a:xfrm>
            <a:off x="2777466" y="3265340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C05CB680-F916-5C45-2391-8E7A4C5B9E13}"/>
              </a:ext>
            </a:extLst>
          </p:cNvPr>
          <p:cNvSpPr/>
          <p:nvPr/>
        </p:nvSpPr>
        <p:spPr>
          <a:xfrm>
            <a:off x="2777466" y="3541688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98BAD238-A2AB-27BA-CFB8-ED395BCFE90F}"/>
              </a:ext>
            </a:extLst>
          </p:cNvPr>
          <p:cNvSpPr/>
          <p:nvPr/>
        </p:nvSpPr>
        <p:spPr>
          <a:xfrm>
            <a:off x="2777466" y="3822589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9869AE39-0742-184E-9381-080B081E8E8C}"/>
              </a:ext>
            </a:extLst>
          </p:cNvPr>
          <p:cNvSpPr/>
          <p:nvPr/>
        </p:nvSpPr>
        <p:spPr>
          <a:xfrm>
            <a:off x="2777466" y="4100063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AE8C9953-48B7-901D-764B-7706C0BC5A7F}"/>
              </a:ext>
            </a:extLst>
          </p:cNvPr>
          <p:cNvSpPr/>
          <p:nvPr/>
        </p:nvSpPr>
        <p:spPr>
          <a:xfrm>
            <a:off x="2777466" y="4383455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758D5614-5CAD-1F99-2D03-27CF99CB6A97}"/>
              </a:ext>
            </a:extLst>
          </p:cNvPr>
          <p:cNvSpPr/>
          <p:nvPr/>
        </p:nvSpPr>
        <p:spPr>
          <a:xfrm>
            <a:off x="2777466" y="4664244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6954C98-C31E-3627-D5A8-F1D756040C27}"/>
              </a:ext>
            </a:extLst>
          </p:cNvPr>
          <p:cNvSpPr/>
          <p:nvPr/>
        </p:nvSpPr>
        <p:spPr>
          <a:xfrm>
            <a:off x="978072" y="2165871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50155E7A-7E50-AF98-4A74-34F38E05C8D1}"/>
              </a:ext>
            </a:extLst>
          </p:cNvPr>
          <p:cNvSpPr/>
          <p:nvPr/>
        </p:nvSpPr>
        <p:spPr>
          <a:xfrm>
            <a:off x="978072" y="2433487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165554C8-34A3-5717-DC8D-D921C03EF416}"/>
              </a:ext>
            </a:extLst>
          </p:cNvPr>
          <p:cNvSpPr/>
          <p:nvPr/>
        </p:nvSpPr>
        <p:spPr>
          <a:xfrm>
            <a:off x="978072" y="2707206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7766EB5B-D383-61C5-8BB4-DE75761209DF}"/>
              </a:ext>
            </a:extLst>
          </p:cNvPr>
          <p:cNvSpPr/>
          <p:nvPr/>
        </p:nvSpPr>
        <p:spPr>
          <a:xfrm>
            <a:off x="978072" y="2990598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F99408B0-0205-2505-5706-7C8FCE6FCBBD}"/>
              </a:ext>
            </a:extLst>
          </p:cNvPr>
          <p:cNvSpPr/>
          <p:nvPr/>
        </p:nvSpPr>
        <p:spPr>
          <a:xfrm>
            <a:off x="978072" y="3265707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12105851-2536-2277-71E5-A686257E3DEA}"/>
              </a:ext>
            </a:extLst>
          </p:cNvPr>
          <p:cNvSpPr/>
          <p:nvPr/>
        </p:nvSpPr>
        <p:spPr>
          <a:xfrm>
            <a:off x="978072" y="3542055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24">
            <a:extLst>
              <a:ext uri="{FF2B5EF4-FFF2-40B4-BE49-F238E27FC236}">
                <a16:creationId xmlns:a16="http://schemas.microsoft.com/office/drawing/2014/main" id="{8FD1B72E-BEC0-F008-865C-029895D42813}"/>
              </a:ext>
            </a:extLst>
          </p:cNvPr>
          <p:cNvSpPr/>
          <p:nvPr/>
        </p:nvSpPr>
        <p:spPr>
          <a:xfrm>
            <a:off x="978072" y="3821031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 27">
            <a:extLst>
              <a:ext uri="{FF2B5EF4-FFF2-40B4-BE49-F238E27FC236}">
                <a16:creationId xmlns:a16="http://schemas.microsoft.com/office/drawing/2014/main" id="{FD5C95B4-853A-F47C-4FD2-49586DA50B05}"/>
              </a:ext>
            </a:extLst>
          </p:cNvPr>
          <p:cNvSpPr/>
          <p:nvPr/>
        </p:nvSpPr>
        <p:spPr>
          <a:xfrm>
            <a:off x="978072" y="4100430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30">
            <a:extLst>
              <a:ext uri="{FF2B5EF4-FFF2-40B4-BE49-F238E27FC236}">
                <a16:creationId xmlns:a16="http://schemas.microsoft.com/office/drawing/2014/main" id="{D5075F37-040C-603C-2422-7AD567495001}"/>
              </a:ext>
            </a:extLst>
          </p:cNvPr>
          <p:cNvSpPr/>
          <p:nvPr/>
        </p:nvSpPr>
        <p:spPr>
          <a:xfrm>
            <a:off x="978072" y="4383822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tangle 41">
            <a:extLst>
              <a:ext uri="{FF2B5EF4-FFF2-40B4-BE49-F238E27FC236}">
                <a16:creationId xmlns:a16="http://schemas.microsoft.com/office/drawing/2014/main" id="{C12266C2-C443-B828-E8C3-0420C993D3E1}"/>
              </a:ext>
            </a:extLst>
          </p:cNvPr>
          <p:cNvSpPr/>
          <p:nvPr/>
        </p:nvSpPr>
        <p:spPr>
          <a:xfrm>
            <a:off x="978072" y="4664611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39">
            <a:extLst>
              <a:ext uri="{FF2B5EF4-FFF2-40B4-BE49-F238E27FC236}">
                <a16:creationId xmlns:a16="http://schemas.microsoft.com/office/drawing/2014/main" id="{64F7A584-8616-2B59-24B8-9E2155692F14}"/>
              </a:ext>
            </a:extLst>
          </p:cNvPr>
          <p:cNvSpPr/>
          <p:nvPr/>
        </p:nvSpPr>
        <p:spPr>
          <a:xfrm>
            <a:off x="2777466" y="4930817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9C2F45AB-3BE0-5485-A24D-6AFA64EC6247}"/>
              </a:ext>
            </a:extLst>
          </p:cNvPr>
          <p:cNvSpPr/>
          <p:nvPr/>
        </p:nvSpPr>
        <p:spPr>
          <a:xfrm>
            <a:off x="978072" y="4931184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8" name="Rectangle 39">
            <a:extLst>
              <a:ext uri="{FF2B5EF4-FFF2-40B4-BE49-F238E27FC236}">
                <a16:creationId xmlns:a16="http://schemas.microsoft.com/office/drawing/2014/main" id="{0B6F02C5-72B7-1F79-BAF5-9E961E6D1081}"/>
              </a:ext>
            </a:extLst>
          </p:cNvPr>
          <p:cNvSpPr/>
          <p:nvPr/>
        </p:nvSpPr>
        <p:spPr>
          <a:xfrm>
            <a:off x="2777466" y="5191315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Rectangle 41">
            <a:extLst>
              <a:ext uri="{FF2B5EF4-FFF2-40B4-BE49-F238E27FC236}">
                <a16:creationId xmlns:a16="http://schemas.microsoft.com/office/drawing/2014/main" id="{7123D59D-6825-F892-B824-30EA20F599B7}"/>
              </a:ext>
            </a:extLst>
          </p:cNvPr>
          <p:cNvSpPr/>
          <p:nvPr/>
        </p:nvSpPr>
        <p:spPr>
          <a:xfrm>
            <a:off x="978072" y="5191682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Rectangle 39">
            <a:extLst>
              <a:ext uri="{FF2B5EF4-FFF2-40B4-BE49-F238E27FC236}">
                <a16:creationId xmlns:a16="http://schemas.microsoft.com/office/drawing/2014/main" id="{AFF0170C-A114-1D66-271C-5A402BF39AC6}"/>
              </a:ext>
            </a:extLst>
          </p:cNvPr>
          <p:cNvSpPr/>
          <p:nvPr/>
        </p:nvSpPr>
        <p:spPr>
          <a:xfrm>
            <a:off x="2777466" y="5457129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41">
            <a:extLst>
              <a:ext uri="{FF2B5EF4-FFF2-40B4-BE49-F238E27FC236}">
                <a16:creationId xmlns:a16="http://schemas.microsoft.com/office/drawing/2014/main" id="{C028D551-3F6B-325A-CC9F-55966072CE03}"/>
              </a:ext>
            </a:extLst>
          </p:cNvPr>
          <p:cNvSpPr/>
          <p:nvPr/>
        </p:nvSpPr>
        <p:spPr>
          <a:xfrm>
            <a:off x="978072" y="5457496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7" name="Rectangle 39">
            <a:extLst>
              <a:ext uri="{FF2B5EF4-FFF2-40B4-BE49-F238E27FC236}">
                <a16:creationId xmlns:a16="http://schemas.microsoft.com/office/drawing/2014/main" id="{B72B6ADD-C61F-E673-F480-19CB17476F3D}"/>
              </a:ext>
            </a:extLst>
          </p:cNvPr>
          <p:cNvSpPr/>
          <p:nvPr/>
        </p:nvSpPr>
        <p:spPr>
          <a:xfrm>
            <a:off x="2777466" y="5722943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8" name="Rectangle 41">
            <a:extLst>
              <a:ext uri="{FF2B5EF4-FFF2-40B4-BE49-F238E27FC236}">
                <a16:creationId xmlns:a16="http://schemas.microsoft.com/office/drawing/2014/main" id="{FFB16FB2-1402-D445-B706-38E74F98E361}"/>
              </a:ext>
            </a:extLst>
          </p:cNvPr>
          <p:cNvSpPr/>
          <p:nvPr/>
        </p:nvSpPr>
        <p:spPr>
          <a:xfrm>
            <a:off x="978072" y="5723310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Rectangle 18">
            <a:extLst>
              <a:ext uri="{FF2B5EF4-FFF2-40B4-BE49-F238E27FC236}">
                <a16:creationId xmlns:a16="http://schemas.microsoft.com/office/drawing/2014/main" id="{349B547C-BED4-BC2E-6BFA-05C11AD74B79}"/>
              </a:ext>
            </a:extLst>
          </p:cNvPr>
          <p:cNvSpPr/>
          <p:nvPr/>
        </p:nvSpPr>
        <p:spPr>
          <a:xfrm>
            <a:off x="7015637" y="2165504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tangle 22">
            <a:extLst>
              <a:ext uri="{FF2B5EF4-FFF2-40B4-BE49-F238E27FC236}">
                <a16:creationId xmlns:a16="http://schemas.microsoft.com/office/drawing/2014/main" id="{FE15EF38-057D-5F0C-E001-567FAB3B3DA0}"/>
              </a:ext>
            </a:extLst>
          </p:cNvPr>
          <p:cNvSpPr/>
          <p:nvPr/>
        </p:nvSpPr>
        <p:spPr>
          <a:xfrm>
            <a:off x="7015637" y="2435045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55DB79EA-2CD2-7C62-EA42-D0FB11EBCF8A}"/>
              </a:ext>
            </a:extLst>
          </p:cNvPr>
          <p:cNvSpPr/>
          <p:nvPr/>
        </p:nvSpPr>
        <p:spPr>
          <a:xfrm>
            <a:off x="7015637" y="2706839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6C5557B0-F92E-6E7D-DCEE-CA0ABB6EECFD}"/>
              </a:ext>
            </a:extLst>
          </p:cNvPr>
          <p:cNvSpPr/>
          <p:nvPr/>
        </p:nvSpPr>
        <p:spPr>
          <a:xfrm>
            <a:off x="7015637" y="2990231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7" name="Rectangle 39">
            <a:extLst>
              <a:ext uri="{FF2B5EF4-FFF2-40B4-BE49-F238E27FC236}">
                <a16:creationId xmlns:a16="http://schemas.microsoft.com/office/drawing/2014/main" id="{F29FB0F2-C889-E6C3-6982-0B8CB502EFEC}"/>
              </a:ext>
            </a:extLst>
          </p:cNvPr>
          <p:cNvSpPr/>
          <p:nvPr/>
        </p:nvSpPr>
        <p:spPr>
          <a:xfrm>
            <a:off x="7015637" y="3265340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8" name="Rectangle 18">
            <a:extLst>
              <a:ext uri="{FF2B5EF4-FFF2-40B4-BE49-F238E27FC236}">
                <a16:creationId xmlns:a16="http://schemas.microsoft.com/office/drawing/2014/main" id="{3DE15948-919C-4F06-C877-405D8F6F816E}"/>
              </a:ext>
            </a:extLst>
          </p:cNvPr>
          <p:cNvSpPr/>
          <p:nvPr/>
        </p:nvSpPr>
        <p:spPr>
          <a:xfrm>
            <a:off x="7015637" y="3541688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9" name="Rectangle 22">
            <a:extLst>
              <a:ext uri="{FF2B5EF4-FFF2-40B4-BE49-F238E27FC236}">
                <a16:creationId xmlns:a16="http://schemas.microsoft.com/office/drawing/2014/main" id="{519903FF-905B-C6D9-8A0A-1CEF67D3D217}"/>
              </a:ext>
            </a:extLst>
          </p:cNvPr>
          <p:cNvSpPr/>
          <p:nvPr/>
        </p:nvSpPr>
        <p:spPr>
          <a:xfrm>
            <a:off x="7015637" y="3822589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0" name="Rectangle 25">
            <a:extLst>
              <a:ext uri="{FF2B5EF4-FFF2-40B4-BE49-F238E27FC236}">
                <a16:creationId xmlns:a16="http://schemas.microsoft.com/office/drawing/2014/main" id="{41DA2EFD-C1DB-D700-45FB-446A49F70FFB}"/>
              </a:ext>
            </a:extLst>
          </p:cNvPr>
          <p:cNvSpPr/>
          <p:nvPr/>
        </p:nvSpPr>
        <p:spPr>
          <a:xfrm>
            <a:off x="7015637" y="4100063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1" name="Rectangle 28">
            <a:extLst>
              <a:ext uri="{FF2B5EF4-FFF2-40B4-BE49-F238E27FC236}">
                <a16:creationId xmlns:a16="http://schemas.microsoft.com/office/drawing/2014/main" id="{2013FFAE-5F48-0A15-3B68-3EC1BEEF6246}"/>
              </a:ext>
            </a:extLst>
          </p:cNvPr>
          <p:cNvSpPr/>
          <p:nvPr/>
        </p:nvSpPr>
        <p:spPr>
          <a:xfrm>
            <a:off x="7015637" y="4383455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" name="Rectangle 39">
            <a:extLst>
              <a:ext uri="{FF2B5EF4-FFF2-40B4-BE49-F238E27FC236}">
                <a16:creationId xmlns:a16="http://schemas.microsoft.com/office/drawing/2014/main" id="{70C0293F-5D5D-32E7-797B-0E82E7AB864D}"/>
              </a:ext>
            </a:extLst>
          </p:cNvPr>
          <p:cNvSpPr/>
          <p:nvPr/>
        </p:nvSpPr>
        <p:spPr>
          <a:xfrm>
            <a:off x="7015637" y="4664244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3" name="Rectangle 16">
            <a:extLst>
              <a:ext uri="{FF2B5EF4-FFF2-40B4-BE49-F238E27FC236}">
                <a16:creationId xmlns:a16="http://schemas.microsoft.com/office/drawing/2014/main" id="{FD3B482C-63B9-42E0-2FF5-69BDDBE02E37}"/>
              </a:ext>
            </a:extLst>
          </p:cNvPr>
          <p:cNvSpPr/>
          <p:nvPr/>
        </p:nvSpPr>
        <p:spPr>
          <a:xfrm>
            <a:off x="5216243" y="2165871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tangle 24">
            <a:extLst>
              <a:ext uri="{FF2B5EF4-FFF2-40B4-BE49-F238E27FC236}">
                <a16:creationId xmlns:a16="http://schemas.microsoft.com/office/drawing/2014/main" id="{EACC0475-606F-9E8B-9356-2CBBAE2AC98D}"/>
              </a:ext>
            </a:extLst>
          </p:cNvPr>
          <p:cNvSpPr/>
          <p:nvPr/>
        </p:nvSpPr>
        <p:spPr>
          <a:xfrm>
            <a:off x="5216243" y="2433487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Rectangle 27">
            <a:extLst>
              <a:ext uri="{FF2B5EF4-FFF2-40B4-BE49-F238E27FC236}">
                <a16:creationId xmlns:a16="http://schemas.microsoft.com/office/drawing/2014/main" id="{31393815-D281-12BF-4B3A-63122D9FC236}"/>
              </a:ext>
            </a:extLst>
          </p:cNvPr>
          <p:cNvSpPr/>
          <p:nvPr/>
        </p:nvSpPr>
        <p:spPr>
          <a:xfrm>
            <a:off x="5216243" y="2707206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Rectangle 30">
            <a:extLst>
              <a:ext uri="{FF2B5EF4-FFF2-40B4-BE49-F238E27FC236}">
                <a16:creationId xmlns:a16="http://schemas.microsoft.com/office/drawing/2014/main" id="{0347568A-CFB9-D543-38AE-4367EDF8A607}"/>
              </a:ext>
            </a:extLst>
          </p:cNvPr>
          <p:cNvSpPr/>
          <p:nvPr/>
        </p:nvSpPr>
        <p:spPr>
          <a:xfrm>
            <a:off x="5216243" y="2990598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Rectangle 41">
            <a:extLst>
              <a:ext uri="{FF2B5EF4-FFF2-40B4-BE49-F238E27FC236}">
                <a16:creationId xmlns:a16="http://schemas.microsoft.com/office/drawing/2014/main" id="{6ADAF6FF-C989-D5DC-6C6E-7C356B6A1EE7}"/>
              </a:ext>
            </a:extLst>
          </p:cNvPr>
          <p:cNvSpPr/>
          <p:nvPr/>
        </p:nvSpPr>
        <p:spPr>
          <a:xfrm>
            <a:off x="5216243" y="3265707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9" name="Rectangle 16">
            <a:extLst>
              <a:ext uri="{FF2B5EF4-FFF2-40B4-BE49-F238E27FC236}">
                <a16:creationId xmlns:a16="http://schemas.microsoft.com/office/drawing/2014/main" id="{B17C5A2A-6A06-97C7-5AA5-9C3C39826C75}"/>
              </a:ext>
            </a:extLst>
          </p:cNvPr>
          <p:cNvSpPr/>
          <p:nvPr/>
        </p:nvSpPr>
        <p:spPr>
          <a:xfrm>
            <a:off x="5216243" y="3542055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Rectangle 24">
            <a:extLst>
              <a:ext uri="{FF2B5EF4-FFF2-40B4-BE49-F238E27FC236}">
                <a16:creationId xmlns:a16="http://schemas.microsoft.com/office/drawing/2014/main" id="{2DFF1F8D-E61C-2BF0-07F0-135FBC09375F}"/>
              </a:ext>
            </a:extLst>
          </p:cNvPr>
          <p:cNvSpPr/>
          <p:nvPr/>
        </p:nvSpPr>
        <p:spPr>
          <a:xfrm>
            <a:off x="5216243" y="3821031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Rectangle 27">
            <a:extLst>
              <a:ext uri="{FF2B5EF4-FFF2-40B4-BE49-F238E27FC236}">
                <a16:creationId xmlns:a16="http://schemas.microsoft.com/office/drawing/2014/main" id="{6ACBD273-26C0-CB66-9BCA-C6005515C7EF}"/>
              </a:ext>
            </a:extLst>
          </p:cNvPr>
          <p:cNvSpPr/>
          <p:nvPr/>
        </p:nvSpPr>
        <p:spPr>
          <a:xfrm>
            <a:off x="5216243" y="4100430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tangle 30">
            <a:extLst>
              <a:ext uri="{FF2B5EF4-FFF2-40B4-BE49-F238E27FC236}">
                <a16:creationId xmlns:a16="http://schemas.microsoft.com/office/drawing/2014/main" id="{D8752A85-B118-6AF7-7DEC-429B91FFD51B}"/>
              </a:ext>
            </a:extLst>
          </p:cNvPr>
          <p:cNvSpPr/>
          <p:nvPr/>
        </p:nvSpPr>
        <p:spPr>
          <a:xfrm>
            <a:off x="5216243" y="4383822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tangle 41">
            <a:extLst>
              <a:ext uri="{FF2B5EF4-FFF2-40B4-BE49-F238E27FC236}">
                <a16:creationId xmlns:a16="http://schemas.microsoft.com/office/drawing/2014/main" id="{415560FE-8326-A83F-6A9D-B066EFC965BD}"/>
              </a:ext>
            </a:extLst>
          </p:cNvPr>
          <p:cNvSpPr/>
          <p:nvPr/>
        </p:nvSpPr>
        <p:spPr>
          <a:xfrm>
            <a:off x="5216243" y="4664611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4" name="Rectangle 39">
            <a:extLst>
              <a:ext uri="{FF2B5EF4-FFF2-40B4-BE49-F238E27FC236}">
                <a16:creationId xmlns:a16="http://schemas.microsoft.com/office/drawing/2014/main" id="{E6C03AF6-40B8-2C6F-59AE-0F3E05CD8FCA}"/>
              </a:ext>
            </a:extLst>
          </p:cNvPr>
          <p:cNvSpPr/>
          <p:nvPr/>
        </p:nvSpPr>
        <p:spPr>
          <a:xfrm>
            <a:off x="7015637" y="4930817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5" name="Rectangle 41">
            <a:extLst>
              <a:ext uri="{FF2B5EF4-FFF2-40B4-BE49-F238E27FC236}">
                <a16:creationId xmlns:a16="http://schemas.microsoft.com/office/drawing/2014/main" id="{1719FC0F-9F4D-FDEE-EF40-AC64EBE18B50}"/>
              </a:ext>
            </a:extLst>
          </p:cNvPr>
          <p:cNvSpPr/>
          <p:nvPr/>
        </p:nvSpPr>
        <p:spPr>
          <a:xfrm>
            <a:off x="5216243" y="4931184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6" name="Rectangle 39">
            <a:extLst>
              <a:ext uri="{FF2B5EF4-FFF2-40B4-BE49-F238E27FC236}">
                <a16:creationId xmlns:a16="http://schemas.microsoft.com/office/drawing/2014/main" id="{A6B548A4-5431-83EF-549E-4563C2AD0505}"/>
              </a:ext>
            </a:extLst>
          </p:cNvPr>
          <p:cNvSpPr/>
          <p:nvPr/>
        </p:nvSpPr>
        <p:spPr>
          <a:xfrm>
            <a:off x="7015637" y="5191315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7" name="Rectangle 41">
            <a:extLst>
              <a:ext uri="{FF2B5EF4-FFF2-40B4-BE49-F238E27FC236}">
                <a16:creationId xmlns:a16="http://schemas.microsoft.com/office/drawing/2014/main" id="{05E85E8B-C1F0-8D35-8DE5-C7392F12C904}"/>
              </a:ext>
            </a:extLst>
          </p:cNvPr>
          <p:cNvSpPr/>
          <p:nvPr/>
        </p:nvSpPr>
        <p:spPr>
          <a:xfrm>
            <a:off x="5216243" y="5191682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8" name="Rectangle 39">
            <a:extLst>
              <a:ext uri="{FF2B5EF4-FFF2-40B4-BE49-F238E27FC236}">
                <a16:creationId xmlns:a16="http://schemas.microsoft.com/office/drawing/2014/main" id="{BED1CBF3-E88D-4DC6-93D0-0AC2C277A99A}"/>
              </a:ext>
            </a:extLst>
          </p:cNvPr>
          <p:cNvSpPr/>
          <p:nvPr/>
        </p:nvSpPr>
        <p:spPr>
          <a:xfrm>
            <a:off x="7015637" y="5457129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9" name="Rectangle 41">
            <a:extLst>
              <a:ext uri="{FF2B5EF4-FFF2-40B4-BE49-F238E27FC236}">
                <a16:creationId xmlns:a16="http://schemas.microsoft.com/office/drawing/2014/main" id="{4A367446-4001-8E61-4F08-D6D7E4239DBD}"/>
              </a:ext>
            </a:extLst>
          </p:cNvPr>
          <p:cNvSpPr/>
          <p:nvPr/>
        </p:nvSpPr>
        <p:spPr>
          <a:xfrm>
            <a:off x="5216243" y="5457496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0" name="Rectangle 39">
            <a:extLst>
              <a:ext uri="{FF2B5EF4-FFF2-40B4-BE49-F238E27FC236}">
                <a16:creationId xmlns:a16="http://schemas.microsoft.com/office/drawing/2014/main" id="{EB3D5C5D-DA69-56C7-C0B9-F2120DEBA2F4}"/>
              </a:ext>
            </a:extLst>
          </p:cNvPr>
          <p:cNvSpPr/>
          <p:nvPr/>
        </p:nvSpPr>
        <p:spPr>
          <a:xfrm>
            <a:off x="7015637" y="5722943"/>
            <a:ext cx="1654664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1" name="Rectangle 41">
            <a:extLst>
              <a:ext uri="{FF2B5EF4-FFF2-40B4-BE49-F238E27FC236}">
                <a16:creationId xmlns:a16="http://schemas.microsoft.com/office/drawing/2014/main" id="{22934EE0-3DD7-B06F-E8AE-DE4DB7383519}"/>
              </a:ext>
            </a:extLst>
          </p:cNvPr>
          <p:cNvSpPr/>
          <p:nvPr/>
        </p:nvSpPr>
        <p:spPr>
          <a:xfrm>
            <a:off x="5216243" y="5723310"/>
            <a:ext cx="165466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4B848A-26BE-8A1C-4E93-909EF1EF7100}"/>
              </a:ext>
            </a:extLst>
          </p:cNvPr>
          <p:cNvSpPr txBox="1"/>
          <p:nvPr/>
        </p:nvSpPr>
        <p:spPr>
          <a:xfrm>
            <a:off x="5252405" y="2073858"/>
            <a:ext cx="3532022" cy="393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…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  <a:endParaRPr lang="de-DE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endParaRPr lang="de-DE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fünf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five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sechs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six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sieben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eight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985710" y="2073070"/>
            <a:ext cx="3532022" cy="393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der Schule</a:t>
            </a: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endParaRPr lang="en-US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pencil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pencils</a:t>
            </a: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Tasche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 Taschen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the bags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Papier 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paper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Tisch		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table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Tische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the tables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Stuhl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chair</a:t>
            </a:r>
            <a:endParaRPr lang="en-US" sz="1200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Stühle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chairs</a:t>
            </a:r>
            <a:endParaRPr lang="en-US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Malkasten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paint box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Malkästen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paint boxes</a:t>
            </a:r>
          </a:p>
          <a:p>
            <a:pPr>
              <a:lnSpc>
                <a:spcPct val="150000"/>
              </a:lnSpc>
            </a:pPr>
            <a:r>
              <a:rPr lang="en-US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malt</a:t>
            </a:r>
            <a:r>
              <a:rPr lang="en-US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paints</a:t>
            </a:r>
            <a:endParaRPr lang="en-US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" name="WUS L4 - 22 in der Schule.m4a">
            <a:hlinkClick r:id="" action="ppaction://media"/>
            <a:extLst>
              <a:ext uri="{FF2B5EF4-FFF2-40B4-BE49-F238E27FC236}">
                <a16:creationId xmlns:a16="http://schemas.microsoft.com/office/drawing/2014/main" id="{BC269261-466F-9DE1-4778-B044ABB9AB88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851" y="2433487"/>
            <a:ext cx="259387" cy="259387"/>
          </a:xfrm>
          <a:prstGeom prst="rect">
            <a:avLst/>
          </a:prstGeom>
        </p:spPr>
      </p:pic>
      <p:pic>
        <p:nvPicPr>
          <p:cNvPr id="123" name="WUS L4 - 24 die Tasche.m4a">
            <a:hlinkClick r:id="" action="ppaction://media"/>
            <a:extLst>
              <a:ext uri="{FF2B5EF4-FFF2-40B4-BE49-F238E27FC236}">
                <a16:creationId xmlns:a16="http://schemas.microsoft.com/office/drawing/2014/main" id="{380985B2-66A0-052F-EF46-43A07CECF070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1690" y="3239528"/>
            <a:ext cx="259387" cy="259387"/>
          </a:xfrm>
          <a:prstGeom prst="rect">
            <a:avLst/>
          </a:prstGeom>
        </p:spPr>
      </p:pic>
      <p:pic>
        <p:nvPicPr>
          <p:cNvPr id="124" name="WUS L4 - 25 die Taschen.m4a">
            <a:hlinkClick r:id="" action="ppaction://media"/>
            <a:extLst>
              <a:ext uri="{FF2B5EF4-FFF2-40B4-BE49-F238E27FC236}">
                <a16:creationId xmlns:a16="http://schemas.microsoft.com/office/drawing/2014/main" id="{CD64C7C6-7381-8457-F9F8-A17322FC6E50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4807" y="3518191"/>
            <a:ext cx="266777" cy="266777"/>
          </a:xfrm>
          <a:prstGeom prst="rect">
            <a:avLst/>
          </a:prstGeom>
        </p:spPr>
      </p:pic>
      <p:pic>
        <p:nvPicPr>
          <p:cNvPr id="125" name="WUS L4 - 26 das Papier.m4a">
            <a:hlinkClick r:id="" action="ppaction://media"/>
            <a:extLst>
              <a:ext uri="{FF2B5EF4-FFF2-40B4-BE49-F238E27FC236}">
                <a16:creationId xmlns:a16="http://schemas.microsoft.com/office/drawing/2014/main" id="{00E93B45-D3CB-52D3-E6DB-8F8D19A56A3F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8753" y="3793593"/>
            <a:ext cx="266777" cy="266777"/>
          </a:xfrm>
          <a:prstGeom prst="rect">
            <a:avLst/>
          </a:prstGeom>
        </p:spPr>
      </p:pic>
      <p:pic>
        <p:nvPicPr>
          <p:cNvPr id="126" name="WUS L4 - 27 der Tisch.m4a">
            <a:hlinkClick r:id="" action="ppaction://media"/>
            <a:extLst>
              <a:ext uri="{FF2B5EF4-FFF2-40B4-BE49-F238E27FC236}">
                <a16:creationId xmlns:a16="http://schemas.microsoft.com/office/drawing/2014/main" id="{E9F297CB-4E8B-E022-572F-8C2BF8513615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4807" y="4057455"/>
            <a:ext cx="266777" cy="266777"/>
          </a:xfrm>
          <a:prstGeom prst="rect">
            <a:avLst/>
          </a:prstGeom>
        </p:spPr>
      </p:pic>
      <p:pic>
        <p:nvPicPr>
          <p:cNvPr id="127" name="WUS L4 - 28 die Tische.m4a">
            <a:hlinkClick r:id="" action="ppaction://media"/>
            <a:extLst>
              <a:ext uri="{FF2B5EF4-FFF2-40B4-BE49-F238E27FC236}">
                <a16:creationId xmlns:a16="http://schemas.microsoft.com/office/drawing/2014/main" id="{674AFB49-F1B4-6764-5C4B-16533CACEBA8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8398" y="4343508"/>
            <a:ext cx="266777" cy="266777"/>
          </a:xfrm>
          <a:prstGeom prst="rect">
            <a:avLst/>
          </a:prstGeom>
        </p:spPr>
      </p:pic>
      <p:pic>
        <p:nvPicPr>
          <p:cNvPr id="128" name="WUS L4 - 29 der Stuhl.m4a">
            <a:hlinkClick r:id="" action="ppaction://media"/>
            <a:extLst>
              <a:ext uri="{FF2B5EF4-FFF2-40B4-BE49-F238E27FC236}">
                <a16:creationId xmlns:a16="http://schemas.microsoft.com/office/drawing/2014/main" id="{3F33514F-C98E-2835-9B6A-E3812FD0EC03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944" y="4634242"/>
            <a:ext cx="271905" cy="271905"/>
          </a:xfrm>
          <a:prstGeom prst="rect">
            <a:avLst/>
          </a:prstGeom>
        </p:spPr>
      </p:pic>
      <p:pic>
        <p:nvPicPr>
          <p:cNvPr id="129" name="WUS L4 - 30 die Stühle.m4a">
            <a:hlinkClick r:id="" action="ppaction://media"/>
            <a:extLst>
              <a:ext uri="{FF2B5EF4-FFF2-40B4-BE49-F238E27FC236}">
                <a16:creationId xmlns:a16="http://schemas.microsoft.com/office/drawing/2014/main" id="{676F3E0A-CB7A-2339-E093-4822B4789221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2257" y="4876146"/>
            <a:ext cx="266777" cy="266777"/>
          </a:xfrm>
          <a:prstGeom prst="rect">
            <a:avLst/>
          </a:prstGeom>
        </p:spPr>
      </p:pic>
      <p:pic>
        <p:nvPicPr>
          <p:cNvPr id="130" name="WUS L4 - 31 der Malkasten.m4a">
            <a:hlinkClick r:id="" action="ppaction://media"/>
            <a:extLst>
              <a:ext uri="{FF2B5EF4-FFF2-40B4-BE49-F238E27FC236}">
                <a16:creationId xmlns:a16="http://schemas.microsoft.com/office/drawing/2014/main" id="{C595154B-5B44-CB1B-CD22-4774C9790885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760" y="5163877"/>
            <a:ext cx="266777" cy="266777"/>
          </a:xfrm>
          <a:prstGeom prst="rect">
            <a:avLst/>
          </a:prstGeom>
        </p:spPr>
      </p:pic>
      <p:pic>
        <p:nvPicPr>
          <p:cNvPr id="131" name="WUS L4 - 32 die Malkästen.m4a">
            <a:hlinkClick r:id="" action="ppaction://media"/>
            <a:extLst>
              <a:ext uri="{FF2B5EF4-FFF2-40B4-BE49-F238E27FC236}">
                <a16:creationId xmlns:a16="http://schemas.microsoft.com/office/drawing/2014/main" id="{1DA0372D-F0A9-41AE-68F1-A4A689A0E263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3723" y="5424319"/>
            <a:ext cx="266777" cy="266777"/>
          </a:xfrm>
          <a:prstGeom prst="rect">
            <a:avLst/>
          </a:prstGeom>
        </p:spPr>
      </p:pic>
      <p:pic>
        <p:nvPicPr>
          <p:cNvPr id="132" name="WUS L4 - 33 Wuschel malt.m4a">
            <a:hlinkClick r:id="" action="ppaction://media"/>
            <a:extLst>
              <a:ext uri="{FF2B5EF4-FFF2-40B4-BE49-F238E27FC236}">
                <a16:creationId xmlns:a16="http://schemas.microsoft.com/office/drawing/2014/main" id="{7E705312-EC6B-9091-0C32-D4D42A43830F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491" y="5722943"/>
            <a:ext cx="266777" cy="266777"/>
          </a:xfrm>
          <a:prstGeom prst="rect">
            <a:avLst/>
          </a:prstGeom>
        </p:spPr>
      </p:pic>
      <p:pic>
        <p:nvPicPr>
          <p:cNvPr id="133" name="WUS L4 - 34 Wie alte bist du.m4a">
            <a:hlinkClick r:id="" action="ppaction://media"/>
            <a:extLst>
              <a:ext uri="{FF2B5EF4-FFF2-40B4-BE49-F238E27FC236}">
                <a16:creationId xmlns:a16="http://schemas.microsoft.com/office/drawing/2014/main" id="{5BAFB928-0D0C-3E58-1D19-57A2D394EB7C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9752" y="2149160"/>
            <a:ext cx="270165" cy="270165"/>
          </a:xfrm>
          <a:prstGeom prst="rect">
            <a:avLst/>
          </a:prstGeom>
        </p:spPr>
      </p:pic>
      <p:pic>
        <p:nvPicPr>
          <p:cNvPr id="134" name="WUS L4 - 35 Ich bin.m4a">
            <a:hlinkClick r:id="" action="ppaction://media"/>
            <a:extLst>
              <a:ext uri="{FF2B5EF4-FFF2-40B4-BE49-F238E27FC236}">
                <a16:creationId xmlns:a16="http://schemas.microsoft.com/office/drawing/2014/main" id="{7A8A202C-C6BA-C618-FAA4-FD7F4E0EFBA2}"/>
              </a:ext>
            </a:extLst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5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9752" y="2409862"/>
            <a:ext cx="259151" cy="2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2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4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8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74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97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76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8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435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97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0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201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69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783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829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597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504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737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085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201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526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108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3433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411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353126-5401-4DEB-AB63-387E17DD24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BE7EE7-1A95-4B91-A7FD-BB6E4C0930C9}">
  <ds:schemaRefs>
    <ds:schemaRef ds:uri="http://schemas.microsoft.com/office/2006/metadata/properties"/>
    <ds:schemaRef ds:uri="http://schemas.microsoft.com/office/infopath/2007/PartnerControls"/>
    <ds:schemaRef ds:uri="bce36f76-1425-44fc-8d95-2e2d1e5a31ca"/>
    <ds:schemaRef ds:uri="aa85bb9c-8b48-4336-8f45-17e136e33354"/>
  </ds:schemaRefs>
</ds:datastoreItem>
</file>

<file path=customXml/itemProps3.xml><?xml version="1.0" encoding="utf-8"?>
<ds:datastoreItem xmlns:ds="http://schemas.openxmlformats.org/officeDocument/2006/customXml" ds:itemID="{F07B7AE4-0793-49A9-B27C-E6300CE2F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</Words>
  <Application>Microsoft Macintosh PowerPoint</Application>
  <PresentationFormat>A4-Papier (210 x 297 mm)</PresentationFormat>
  <Paragraphs>30</Paragraphs>
  <Slides>1</Slides>
  <Notes>0</Notes>
  <HiddenSlides>0</HiddenSlides>
  <MMClips>28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28</cp:revision>
  <dcterms:created xsi:type="dcterms:W3CDTF">2024-08-27T16:27:59Z</dcterms:created>
  <dcterms:modified xsi:type="dcterms:W3CDTF">2024-12-16T11:57:07Z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