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17.12.24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image" Target="../media/image2.png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3C33B-1C5D-B2A8-CDD5-03269297CA42}"/>
              </a:ext>
            </a:extLst>
          </p:cNvPr>
          <p:cNvSpPr/>
          <p:nvPr/>
        </p:nvSpPr>
        <p:spPr>
          <a:xfrm>
            <a:off x="7501822" y="5275739"/>
            <a:ext cx="2037033" cy="49412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988CD-4FC9-C9DA-EEBF-8B93F1EEEDB7}"/>
              </a:ext>
            </a:extLst>
          </p:cNvPr>
          <p:cNvSpPr/>
          <p:nvPr/>
        </p:nvSpPr>
        <p:spPr>
          <a:xfrm>
            <a:off x="5302705" y="5276106"/>
            <a:ext cx="2144113" cy="49412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2815199" y="2533995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017863" y="2534362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2815199" y="2803536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017863" y="2801978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2815199" y="3075330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017863" y="3075697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2815199" y="3358722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017863" y="3359089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2815199" y="3633831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017863" y="3634198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2815199" y="3910023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017863" y="3910390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2815199" y="4182366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017863" y="4182733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2815199" y="4452247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017863" y="4452614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2815199" y="4721788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017863" y="4720230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2815199" y="4993582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017863" y="4993949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2815199" y="5276974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017863" y="5277341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501822" y="2533995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302705" y="2534362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501822" y="2803536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302705" y="2801978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501822" y="3075330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302705" y="3075697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501822" y="3358722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302705" y="3359089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501822" y="3633831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302705" y="3634198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501822" y="3910023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302705" y="3910390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501822" y="4182366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302705" y="4182733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501822" y="4452247"/>
            <a:ext cx="203703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302705" y="4452614"/>
            <a:ext cx="214411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501822" y="4721788"/>
            <a:ext cx="2037033" cy="49331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302705" y="4720230"/>
            <a:ext cx="2144113" cy="49331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316042" y="2432726"/>
            <a:ext cx="4361357" cy="337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Milch 				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</a:t>
            </a:r>
          </a:p>
          <a:p>
            <a:pPr>
              <a:lnSpc>
                <a:spcPct val="150000"/>
              </a:lnSpc>
            </a:pPr>
            <a:r>
              <a:rPr lang="en-US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					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</a:t>
            </a:r>
          </a:p>
          <a:p>
            <a:pPr>
              <a:lnSpc>
                <a:spcPct val="150000"/>
              </a:lnSpc>
            </a:pPr>
            <a:r>
              <a:rPr lang="en-US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Tomatensauce</a:t>
            </a:r>
            <a:r>
              <a:rPr lang="en-US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tomato</a:t>
            </a:r>
            <a:r>
              <a:rPr lang="en-US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sauce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buying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kaufe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 am buying …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Einkaufsliste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lang="en-GB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shopping list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kostet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		</a:t>
            </a:r>
            <a:r>
              <a:rPr lang="en-GB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costs …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				</a:t>
            </a:r>
            <a:r>
              <a:rPr lang="en-GB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Euro</a:t>
            </a:r>
          </a:p>
          <a:p>
            <a:pPr>
              <a:lnSpc>
                <a:spcPct val="150000"/>
              </a:lnSpc>
            </a:pP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What is 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</a:t>
            </a:r>
            <a:r>
              <a:rPr lang="en-US" sz="1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10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200" b="1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US" sz="1200" kern="10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food?</a:t>
            </a:r>
          </a:p>
          <a:p>
            <a:pPr>
              <a:lnSpc>
                <a:spcPct val="150000"/>
              </a:lnSpc>
            </a:pPr>
            <a:r>
              <a:rPr lang="en-US" sz="1200" b="1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1200" b="1" kern="1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200" b="1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My </a:t>
            </a:r>
            <a:r>
              <a:rPr lang="en-US" sz="1200" kern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</a:t>
            </a:r>
            <a:b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1" kern="1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1200" kern="1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is… 	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1017863" y="5558695"/>
            <a:ext cx="1750451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2815199" y="5558328"/>
            <a:ext cx="181914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07448" y="2451137"/>
            <a:ext cx="3754398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…?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…?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supermarket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Miki?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Miki buying?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Äpfel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apples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bananas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a banana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orange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pasta</a:t>
            </a:r>
            <a:endParaRPr lang="en-GB" sz="1200" b="1" kern="0" dirty="0">
              <a:solidFill>
                <a:srgbClr val="0039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chocolate</a:t>
            </a:r>
          </a:p>
        </p:txBody>
      </p:sp>
      <p:pic>
        <p:nvPicPr>
          <p:cNvPr id="3" name="Audio Recording Oct 14, 2024 at 14:03:19">
            <a:hlinkClick r:id="" action="ppaction://media"/>
            <a:extLst>
              <a:ext uri="{FF2B5EF4-FFF2-40B4-BE49-F238E27FC236}">
                <a16:creationId xmlns:a16="http://schemas.microsoft.com/office/drawing/2014/main" id="{81189773-42AE-B64B-A89E-34A02FF55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5951" y="3610907"/>
            <a:ext cx="249736" cy="249736"/>
          </a:xfrm>
          <a:prstGeom prst="rect">
            <a:avLst/>
          </a:prstGeom>
        </p:spPr>
      </p:pic>
      <p:pic>
        <p:nvPicPr>
          <p:cNvPr id="10" name="Audio Recording Oct 14, 2024 at 14:04:04">
            <a:hlinkClick r:id="" action="ppaction://media"/>
            <a:extLst>
              <a:ext uri="{FF2B5EF4-FFF2-40B4-BE49-F238E27FC236}">
                <a16:creationId xmlns:a16="http://schemas.microsoft.com/office/drawing/2014/main" id="{5328CD98-F429-CB5B-847D-3039F7D1AD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6349" y="3886453"/>
            <a:ext cx="249736" cy="249736"/>
          </a:xfrm>
          <a:prstGeom prst="rect">
            <a:avLst/>
          </a:prstGeom>
        </p:spPr>
      </p:pic>
      <p:pic>
        <p:nvPicPr>
          <p:cNvPr id="11" name="Audio Recording Oct 14, 2024 at 14:04:18">
            <a:hlinkClick r:id="" action="ppaction://media"/>
            <a:extLst>
              <a:ext uri="{FF2B5EF4-FFF2-40B4-BE49-F238E27FC236}">
                <a16:creationId xmlns:a16="http://schemas.microsoft.com/office/drawing/2014/main" id="{9FF7F511-E20D-9AFD-E69F-541814596A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2639" y="4170448"/>
            <a:ext cx="249736" cy="249736"/>
          </a:xfrm>
          <a:prstGeom prst="rect">
            <a:avLst/>
          </a:prstGeom>
        </p:spPr>
      </p:pic>
      <p:pic>
        <p:nvPicPr>
          <p:cNvPr id="12" name="Audio Recording Oct 14, 2024 at 14:04:37">
            <a:hlinkClick r:id="" action="ppaction://media"/>
            <a:extLst>
              <a:ext uri="{FF2B5EF4-FFF2-40B4-BE49-F238E27FC236}">
                <a16:creationId xmlns:a16="http://schemas.microsoft.com/office/drawing/2014/main" id="{54EF5196-BC52-787D-7C80-ACB526AF122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2639" y="4432470"/>
            <a:ext cx="252048" cy="252048"/>
          </a:xfrm>
          <a:prstGeom prst="rect">
            <a:avLst/>
          </a:prstGeom>
        </p:spPr>
      </p:pic>
      <p:pic>
        <p:nvPicPr>
          <p:cNvPr id="13" name="Audio Recording Oct 14, 2024 at 14:05:02">
            <a:hlinkClick r:id="" action="ppaction://media"/>
            <a:extLst>
              <a:ext uri="{FF2B5EF4-FFF2-40B4-BE49-F238E27FC236}">
                <a16:creationId xmlns:a16="http://schemas.microsoft.com/office/drawing/2014/main" id="{D51E91FC-88C0-34F2-AE1E-8BB960696B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6528" y="4723936"/>
            <a:ext cx="252048" cy="252048"/>
          </a:xfrm>
          <a:prstGeom prst="rect">
            <a:avLst/>
          </a:prstGeom>
        </p:spPr>
      </p:pic>
      <p:pic>
        <p:nvPicPr>
          <p:cNvPr id="14" name="Audio Recording Oct 14, 2024 at 14:05:21">
            <a:hlinkClick r:id="" action="ppaction://media"/>
            <a:extLst>
              <a:ext uri="{FF2B5EF4-FFF2-40B4-BE49-F238E27FC236}">
                <a16:creationId xmlns:a16="http://schemas.microsoft.com/office/drawing/2014/main" id="{9B222DFE-0033-F0AF-D47A-EFFEE2E9D2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79834" y="4963806"/>
            <a:ext cx="249736" cy="249736"/>
          </a:xfrm>
          <a:prstGeom prst="rect">
            <a:avLst/>
          </a:prstGeom>
        </p:spPr>
      </p:pic>
      <p:pic>
        <p:nvPicPr>
          <p:cNvPr id="15" name="Audio Recording Oct 14, 2024 at 14:05:38">
            <a:hlinkClick r:id="" action="ppaction://media"/>
            <a:extLst>
              <a:ext uri="{FF2B5EF4-FFF2-40B4-BE49-F238E27FC236}">
                <a16:creationId xmlns:a16="http://schemas.microsoft.com/office/drawing/2014/main" id="{CAFC3042-946D-024B-54D8-08EA06ACC9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73769" y="5254462"/>
            <a:ext cx="249736" cy="249736"/>
          </a:xfrm>
          <a:prstGeom prst="rect">
            <a:avLst/>
          </a:prstGeom>
        </p:spPr>
      </p:pic>
      <p:pic>
        <p:nvPicPr>
          <p:cNvPr id="16" name="Audio Recording Oct 14, 2024 at 14:06:06">
            <a:hlinkClick r:id="" action="ppaction://media"/>
            <a:extLst>
              <a:ext uri="{FF2B5EF4-FFF2-40B4-BE49-F238E27FC236}">
                <a16:creationId xmlns:a16="http://schemas.microsoft.com/office/drawing/2014/main" id="{5F88892E-93B4-15ED-775A-CB8059006F1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84457" y="5533877"/>
            <a:ext cx="248799" cy="248799"/>
          </a:xfrm>
          <a:prstGeom prst="rect">
            <a:avLst/>
          </a:prstGeom>
        </p:spPr>
      </p:pic>
      <p:pic>
        <p:nvPicPr>
          <p:cNvPr id="18" name="Audio Recording Oct 14, 2024 at 14:06:28">
            <a:hlinkClick r:id="" action="ppaction://media"/>
            <a:extLst>
              <a:ext uri="{FF2B5EF4-FFF2-40B4-BE49-F238E27FC236}">
                <a16:creationId xmlns:a16="http://schemas.microsoft.com/office/drawing/2014/main" id="{A55E922F-51AF-41BA-697A-82F1C09A45E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3576" y="2783529"/>
            <a:ext cx="248799" cy="248799"/>
          </a:xfrm>
          <a:prstGeom prst="rect">
            <a:avLst/>
          </a:prstGeom>
        </p:spPr>
      </p:pic>
      <p:pic>
        <p:nvPicPr>
          <p:cNvPr id="22" name="Audio Recording Oct 14, 2024 at 14:07:20">
            <a:hlinkClick r:id="" action="ppaction://media"/>
            <a:extLst>
              <a:ext uri="{FF2B5EF4-FFF2-40B4-BE49-F238E27FC236}">
                <a16:creationId xmlns:a16="http://schemas.microsoft.com/office/drawing/2014/main" id="{C32EAFEA-CE84-BEDE-F991-9C6F7C49CCF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55275" y="3339783"/>
            <a:ext cx="267975" cy="267975"/>
          </a:xfrm>
          <a:prstGeom prst="rect">
            <a:avLst/>
          </a:prstGeom>
        </p:spPr>
      </p:pic>
      <p:pic>
        <p:nvPicPr>
          <p:cNvPr id="53" name="Audio Recording Oct 14, 2024 at 14:08:25">
            <a:hlinkClick r:id="" action="ppaction://media"/>
            <a:extLst>
              <a:ext uri="{FF2B5EF4-FFF2-40B4-BE49-F238E27FC236}">
                <a16:creationId xmlns:a16="http://schemas.microsoft.com/office/drawing/2014/main" id="{064B1911-61CC-2BED-584F-27F9B7C006B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49154" y="2506333"/>
            <a:ext cx="264779" cy="264779"/>
          </a:xfrm>
          <a:prstGeom prst="rect">
            <a:avLst/>
          </a:prstGeom>
        </p:spPr>
      </p:pic>
      <p:pic>
        <p:nvPicPr>
          <p:cNvPr id="2" name="WUS L5 - 01 Was kauft Miki.m4a">
            <a:hlinkClick r:id="" action="ppaction://media"/>
            <a:extLst>
              <a:ext uri="{FF2B5EF4-FFF2-40B4-BE49-F238E27FC236}">
                <a16:creationId xmlns:a16="http://schemas.microsoft.com/office/drawing/2014/main" id="{26D6B12D-1F0F-55B5-0FEA-C793E678DBB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8477" y="3035455"/>
            <a:ext cx="264779" cy="264779"/>
          </a:xfrm>
          <a:prstGeom prst="rect">
            <a:avLst/>
          </a:prstGeom>
        </p:spPr>
      </p:pic>
      <p:pic>
        <p:nvPicPr>
          <p:cNvPr id="21" name="WUS L5 - 02 Miki kauft.m4a">
            <a:hlinkClick r:id="" action="ppaction://media"/>
            <a:extLst>
              <a:ext uri="{FF2B5EF4-FFF2-40B4-BE49-F238E27FC236}">
                <a16:creationId xmlns:a16="http://schemas.microsoft.com/office/drawing/2014/main" id="{452EE792-A415-DFE1-7C71-44FBCA98456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66035" y="3331806"/>
            <a:ext cx="253291" cy="253291"/>
          </a:xfrm>
          <a:prstGeom prst="rect">
            <a:avLst/>
          </a:prstGeom>
        </p:spPr>
      </p:pic>
      <p:pic>
        <p:nvPicPr>
          <p:cNvPr id="24" name="WUS L5 - 03 Milch.m4a">
            <a:hlinkClick r:id="" action="ppaction://media"/>
            <a:extLst>
              <a:ext uri="{FF2B5EF4-FFF2-40B4-BE49-F238E27FC236}">
                <a16:creationId xmlns:a16="http://schemas.microsoft.com/office/drawing/2014/main" id="{A9D93E98-C597-23A5-7496-FE778F7996B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53000" y="2524627"/>
            <a:ext cx="270250" cy="270250"/>
          </a:xfrm>
          <a:prstGeom prst="rect">
            <a:avLst/>
          </a:prstGeom>
        </p:spPr>
      </p:pic>
      <p:pic>
        <p:nvPicPr>
          <p:cNvPr id="27" name="WUS L5 - 04 Tee.m4a">
            <a:hlinkClick r:id="" action="ppaction://media"/>
            <a:extLst>
              <a:ext uri="{FF2B5EF4-FFF2-40B4-BE49-F238E27FC236}">
                <a16:creationId xmlns:a16="http://schemas.microsoft.com/office/drawing/2014/main" id="{9D693147-D536-D241-B6DD-C1C5628E0D1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53000" y="2772802"/>
            <a:ext cx="270251" cy="270251"/>
          </a:xfrm>
          <a:prstGeom prst="rect">
            <a:avLst/>
          </a:prstGeom>
        </p:spPr>
      </p:pic>
      <p:pic>
        <p:nvPicPr>
          <p:cNvPr id="30" name="WUS L5 - 05 Tomatensause.m4a">
            <a:hlinkClick r:id="" action="ppaction://media"/>
            <a:extLst>
              <a:ext uri="{FF2B5EF4-FFF2-40B4-BE49-F238E27FC236}">
                <a16:creationId xmlns:a16="http://schemas.microsoft.com/office/drawing/2014/main" id="{C47CFDC3-05DF-8650-13B4-5B80C75A480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53000" y="3059974"/>
            <a:ext cx="271832" cy="271832"/>
          </a:xfrm>
          <a:prstGeom prst="rect">
            <a:avLst/>
          </a:prstGeom>
        </p:spPr>
      </p:pic>
      <p:pic>
        <p:nvPicPr>
          <p:cNvPr id="32" name="WUS L5 - 06 Ich kaufe.m4a">
            <a:hlinkClick r:id="" action="ppaction://media"/>
            <a:extLst>
              <a:ext uri="{FF2B5EF4-FFF2-40B4-BE49-F238E27FC236}">
                <a16:creationId xmlns:a16="http://schemas.microsoft.com/office/drawing/2014/main" id="{CD400BD9-D34F-ADF2-97CE-E51289940C6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64755" y="3605829"/>
            <a:ext cx="271832" cy="271832"/>
          </a:xfrm>
          <a:prstGeom prst="rect">
            <a:avLst/>
          </a:prstGeom>
        </p:spPr>
      </p:pic>
      <p:pic>
        <p:nvPicPr>
          <p:cNvPr id="33" name="WUS L5 - 07 die Einlaufsliste.m4a">
            <a:hlinkClick r:id="" action="ppaction://media"/>
            <a:extLst>
              <a:ext uri="{FF2B5EF4-FFF2-40B4-BE49-F238E27FC236}">
                <a16:creationId xmlns:a16="http://schemas.microsoft.com/office/drawing/2014/main" id="{1264F325-2AA6-B83F-A387-723E5D938CBF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70351" y="3885448"/>
            <a:ext cx="266236" cy="266236"/>
          </a:xfrm>
          <a:prstGeom prst="rect">
            <a:avLst/>
          </a:prstGeom>
        </p:spPr>
      </p:pic>
      <p:pic>
        <p:nvPicPr>
          <p:cNvPr id="34" name="WUS L5 - 08 das kostet.m4a">
            <a:hlinkClick r:id="" action="ppaction://media"/>
            <a:extLst>
              <a:ext uri="{FF2B5EF4-FFF2-40B4-BE49-F238E27FC236}">
                <a16:creationId xmlns:a16="http://schemas.microsoft.com/office/drawing/2014/main" id="{3262D46C-9468-8235-9F25-3C99CA8A9C60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63666" y="4151684"/>
            <a:ext cx="271832" cy="271832"/>
          </a:xfrm>
          <a:prstGeom prst="rect">
            <a:avLst/>
          </a:prstGeom>
        </p:spPr>
      </p:pic>
      <p:pic>
        <p:nvPicPr>
          <p:cNvPr id="49" name="WUS L5 - 09 ein Euro.m4a">
            <a:hlinkClick r:id="" action="ppaction://media"/>
            <a:extLst>
              <a:ext uri="{FF2B5EF4-FFF2-40B4-BE49-F238E27FC236}">
                <a16:creationId xmlns:a16="http://schemas.microsoft.com/office/drawing/2014/main" id="{B798674C-6FB3-A277-0607-31829DED941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58817" y="4417920"/>
            <a:ext cx="276681" cy="276681"/>
          </a:xfrm>
          <a:prstGeom prst="rect">
            <a:avLst/>
          </a:prstGeom>
        </p:spPr>
      </p:pic>
      <p:pic>
        <p:nvPicPr>
          <p:cNvPr id="50" name="WUS L5 - 10 Was ist dein Lieblingsessen.m4a">
            <a:hlinkClick r:id="" action="ppaction://media"/>
            <a:extLst>
              <a:ext uri="{FF2B5EF4-FFF2-40B4-BE49-F238E27FC236}">
                <a16:creationId xmlns:a16="http://schemas.microsoft.com/office/drawing/2014/main" id="{AEB6B3D2-1834-90F4-8B0C-D8EFFEB9DF4E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63666" y="4837643"/>
            <a:ext cx="276682" cy="276682"/>
          </a:xfrm>
          <a:prstGeom prst="rect">
            <a:avLst/>
          </a:prstGeom>
        </p:spPr>
      </p:pic>
      <p:pic>
        <p:nvPicPr>
          <p:cNvPr id="51" name="WUS L5 - 11 Mein Lieblingsessen ist.m4a">
            <a:hlinkClick r:id="" action="ppaction://media"/>
            <a:extLst>
              <a:ext uri="{FF2B5EF4-FFF2-40B4-BE49-F238E27FC236}">
                <a16:creationId xmlns:a16="http://schemas.microsoft.com/office/drawing/2014/main" id="{83C9B167-3A07-8D04-E89C-0198ED96B5F5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970577" y="5379947"/>
            <a:ext cx="270251" cy="2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6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34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2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59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78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6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2C1F1-5650-4038-B6DA-1265DE9B8CE7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2.xml><?xml version="1.0" encoding="utf-8"?>
<ds:datastoreItem xmlns:ds="http://schemas.openxmlformats.org/officeDocument/2006/customXml" ds:itemID="{E0722BF2-2CD1-4C9E-81D6-F54301B6C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C0881-B9C6-49C9-A3A3-98094434D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Macintosh PowerPoint</Application>
  <PresentationFormat>A4-Papier (210 x 297 mm)</PresentationFormat>
  <Paragraphs>24</Paragraphs>
  <Slides>1</Slides>
  <Notes>0</Notes>
  <HiddenSlides>0</HiddenSlides>
  <MMClips>22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25</cp:revision>
  <dcterms:created xsi:type="dcterms:W3CDTF">2024-08-27T16:27:59Z</dcterms:created>
  <dcterms:modified xsi:type="dcterms:W3CDTF">2024-12-17T17:34:30Z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