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7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/>
    <p:restoredTop sz="94682"/>
  </p:normalViewPr>
  <p:slideViewPr>
    <p:cSldViewPr snapToGrid="0">
      <p:cViewPr varScale="1">
        <p:scale>
          <a:sx n="78" d="100"/>
          <a:sy n="78" d="100"/>
        </p:scale>
        <p:origin x="14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21.01.2025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microsoft.com/office/2007/relationships/media" Target="../media/media20.m4a"/><Relationship Id="rId18" Type="http://schemas.openxmlformats.org/officeDocument/2006/relationships/image" Target="../media/image2.png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6" Type="http://schemas.openxmlformats.org/officeDocument/2006/relationships/audio" Target="../media/media21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microsoft.com/office/2007/relationships/media" Target="../media/media21.m4a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audio" Target="../media/media2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BA9EF931-3F07-0511-B676-7F3A014A1A67}"/>
              </a:ext>
            </a:extLst>
          </p:cNvPr>
          <p:cNvSpPr/>
          <p:nvPr/>
        </p:nvSpPr>
        <p:spPr>
          <a:xfrm>
            <a:off x="3940718" y="2250322"/>
            <a:ext cx="2990890" cy="2074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are…?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1DC50AAE-62EB-3B66-8C4E-4CACAC823BE8}"/>
              </a:ext>
            </a:extLst>
          </p:cNvPr>
          <p:cNvSpPr/>
          <p:nvPr/>
        </p:nvSpPr>
        <p:spPr>
          <a:xfrm>
            <a:off x="1012633" y="2249060"/>
            <a:ext cx="2839447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08D19DCF-12B3-2D53-FA52-C9ECC112F5A1}"/>
              </a:ext>
            </a:extLst>
          </p:cNvPr>
          <p:cNvSpPr/>
          <p:nvPr/>
        </p:nvSpPr>
        <p:spPr>
          <a:xfrm>
            <a:off x="3940718" y="2526514"/>
            <a:ext cx="2990890" cy="2134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farm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3B2FEA04-E6BC-2D9A-C1A7-FD23A4F36928}"/>
              </a:ext>
            </a:extLst>
          </p:cNvPr>
          <p:cNvSpPr/>
          <p:nvPr/>
        </p:nvSpPr>
        <p:spPr>
          <a:xfrm>
            <a:off x="1012633" y="2530780"/>
            <a:ext cx="2839447" cy="20718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der Farm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7C68CF2C-9723-5C32-97BA-8D103A9BD8E4}"/>
              </a:ext>
            </a:extLst>
          </p:cNvPr>
          <p:cNvSpPr/>
          <p:nvPr/>
        </p:nvSpPr>
        <p:spPr>
          <a:xfrm>
            <a:off x="3940718" y="2798856"/>
            <a:ext cx="2990890" cy="2062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67F57E92-F29B-080E-110B-715B64E0905F}"/>
              </a:ext>
            </a:extLst>
          </p:cNvPr>
          <p:cNvSpPr/>
          <p:nvPr/>
        </p:nvSpPr>
        <p:spPr>
          <a:xfrm>
            <a:off x="1012634" y="2797962"/>
            <a:ext cx="2839446" cy="21235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Tier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F9D7203D-89FC-6786-A8E9-F8BEBF368084}"/>
              </a:ext>
            </a:extLst>
          </p:cNvPr>
          <p:cNvSpPr/>
          <p:nvPr/>
        </p:nvSpPr>
        <p:spPr>
          <a:xfrm>
            <a:off x="3940718" y="3068738"/>
            <a:ext cx="2990890" cy="2106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animals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08ED83F8-3806-49CC-A2FB-DF1AD0283CEC}"/>
              </a:ext>
            </a:extLst>
          </p:cNvPr>
          <p:cNvSpPr/>
          <p:nvPr/>
        </p:nvSpPr>
        <p:spPr>
          <a:xfrm>
            <a:off x="1012634" y="3070304"/>
            <a:ext cx="2839446" cy="20989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Tiere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C599573E-4519-6E79-0917-52B5D7610FF5}"/>
              </a:ext>
            </a:extLst>
          </p:cNvPr>
          <p:cNvSpPr/>
          <p:nvPr/>
        </p:nvSpPr>
        <p:spPr>
          <a:xfrm>
            <a:off x="3940718" y="3340609"/>
            <a:ext cx="2990890" cy="2074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aunt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4D74E148-1C8B-E407-A6AB-DF66456FA619}"/>
              </a:ext>
            </a:extLst>
          </p:cNvPr>
          <p:cNvSpPr/>
          <p:nvPr/>
        </p:nvSpPr>
        <p:spPr>
          <a:xfrm>
            <a:off x="1012633" y="3339347"/>
            <a:ext cx="2839447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Tante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4717E98B-CD73-0F9E-B6E0-1BD2B2903D30}"/>
              </a:ext>
            </a:extLst>
          </p:cNvPr>
          <p:cNvSpPr/>
          <p:nvPr/>
        </p:nvSpPr>
        <p:spPr>
          <a:xfrm>
            <a:off x="3940717" y="3636217"/>
            <a:ext cx="2990890" cy="2074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sheep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D4D34C92-EF20-72F0-07E5-F3D18969F70C}"/>
              </a:ext>
            </a:extLst>
          </p:cNvPr>
          <p:cNvSpPr/>
          <p:nvPr/>
        </p:nvSpPr>
        <p:spPr>
          <a:xfrm>
            <a:off x="1012632" y="3634955"/>
            <a:ext cx="2839447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F418226B-0CB9-376C-CE7C-EA20C7DEBEB7}"/>
              </a:ext>
            </a:extLst>
          </p:cNvPr>
          <p:cNvSpPr/>
          <p:nvPr/>
        </p:nvSpPr>
        <p:spPr>
          <a:xfrm>
            <a:off x="3940717" y="3912409"/>
            <a:ext cx="2990890" cy="2134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id="{0BC79F77-D391-994A-3BA5-79E0315A505B}"/>
              </a:ext>
            </a:extLst>
          </p:cNvPr>
          <p:cNvSpPr/>
          <p:nvPr/>
        </p:nvSpPr>
        <p:spPr>
          <a:xfrm>
            <a:off x="1012632" y="3916675"/>
            <a:ext cx="2839447" cy="20718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Kuh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Rectangle 45">
            <a:extLst>
              <a:ext uri="{FF2B5EF4-FFF2-40B4-BE49-F238E27FC236}">
                <a16:creationId xmlns:a16="http://schemas.microsoft.com/office/drawing/2014/main" id="{FC78F0AF-23D4-6024-9FCE-EA7648A6CE09}"/>
              </a:ext>
            </a:extLst>
          </p:cNvPr>
          <p:cNvSpPr/>
          <p:nvPr/>
        </p:nvSpPr>
        <p:spPr>
          <a:xfrm>
            <a:off x="3940717" y="4184751"/>
            <a:ext cx="2990890" cy="2062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donkey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7D1A3644-C5C1-54F9-CD60-6A3006A59D6E}"/>
              </a:ext>
            </a:extLst>
          </p:cNvPr>
          <p:cNvSpPr/>
          <p:nvPr/>
        </p:nvSpPr>
        <p:spPr>
          <a:xfrm>
            <a:off x="1012633" y="4183857"/>
            <a:ext cx="2839446" cy="21235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Esel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 34">
            <a:extLst>
              <a:ext uri="{FF2B5EF4-FFF2-40B4-BE49-F238E27FC236}">
                <a16:creationId xmlns:a16="http://schemas.microsoft.com/office/drawing/2014/main" id="{59D1D006-E818-1FC2-C9F6-4B3925CC3A60}"/>
              </a:ext>
            </a:extLst>
          </p:cNvPr>
          <p:cNvSpPr/>
          <p:nvPr/>
        </p:nvSpPr>
        <p:spPr>
          <a:xfrm>
            <a:off x="3940717" y="4454633"/>
            <a:ext cx="2990890" cy="2106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horse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angle 35">
            <a:extLst>
              <a:ext uri="{FF2B5EF4-FFF2-40B4-BE49-F238E27FC236}">
                <a16:creationId xmlns:a16="http://schemas.microsoft.com/office/drawing/2014/main" id="{CBCFF5C4-689E-AF9E-9DCC-A3F36CD472AD}"/>
              </a:ext>
            </a:extLst>
          </p:cNvPr>
          <p:cNvSpPr/>
          <p:nvPr/>
        </p:nvSpPr>
        <p:spPr>
          <a:xfrm>
            <a:off x="1012633" y="4456199"/>
            <a:ext cx="2839446" cy="20989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Pferd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E190700C-7A9C-DD67-6185-237B455BF972}"/>
              </a:ext>
            </a:extLst>
          </p:cNvPr>
          <p:cNvSpPr/>
          <p:nvPr/>
        </p:nvSpPr>
        <p:spPr>
          <a:xfrm>
            <a:off x="3940716" y="4724174"/>
            <a:ext cx="2990892" cy="20810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chick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4BF54963-0592-EC8A-0718-A1A95D409766}"/>
              </a:ext>
            </a:extLst>
          </p:cNvPr>
          <p:cNvSpPr/>
          <p:nvPr/>
        </p:nvSpPr>
        <p:spPr>
          <a:xfrm>
            <a:off x="1012633" y="4721354"/>
            <a:ext cx="2839446" cy="21235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Küken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9D23D167-61DB-DC26-49D1-21498FE1C24F}"/>
              </a:ext>
            </a:extLst>
          </p:cNvPr>
          <p:cNvSpPr/>
          <p:nvPr/>
        </p:nvSpPr>
        <p:spPr>
          <a:xfrm>
            <a:off x="3940713" y="4995832"/>
            <a:ext cx="2990893" cy="20817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rooster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Rectangle 40">
            <a:extLst>
              <a:ext uri="{FF2B5EF4-FFF2-40B4-BE49-F238E27FC236}">
                <a16:creationId xmlns:a16="http://schemas.microsoft.com/office/drawing/2014/main" id="{D1D726C5-9D99-5078-C137-0757925D5391}"/>
              </a:ext>
            </a:extLst>
          </p:cNvPr>
          <p:cNvSpPr/>
          <p:nvPr/>
        </p:nvSpPr>
        <p:spPr>
          <a:xfrm>
            <a:off x="1012631" y="4994571"/>
            <a:ext cx="2839446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Hahn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E33CD88B-3D61-3D89-18A6-2D859D1E8F56}"/>
              </a:ext>
            </a:extLst>
          </p:cNvPr>
          <p:cNvSpPr/>
          <p:nvPr/>
        </p:nvSpPr>
        <p:spPr>
          <a:xfrm>
            <a:off x="3940714" y="5279225"/>
            <a:ext cx="2990893" cy="20817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pig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46">
            <a:extLst>
              <a:ext uri="{FF2B5EF4-FFF2-40B4-BE49-F238E27FC236}">
                <a16:creationId xmlns:a16="http://schemas.microsoft.com/office/drawing/2014/main" id="{1B0311BA-0FBF-1429-30AF-CA4922ED00A2}"/>
              </a:ext>
            </a:extLst>
          </p:cNvPr>
          <p:cNvSpPr/>
          <p:nvPr/>
        </p:nvSpPr>
        <p:spPr>
          <a:xfrm>
            <a:off x="1012631" y="5276729"/>
            <a:ext cx="2839446" cy="213963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ctangle 92">
            <a:extLst>
              <a:ext uri="{FF2B5EF4-FFF2-40B4-BE49-F238E27FC236}">
                <a16:creationId xmlns:a16="http://schemas.microsoft.com/office/drawing/2014/main" id="{49312ADE-6C46-78C6-0E7F-4A9E1F749780}"/>
              </a:ext>
            </a:extLst>
          </p:cNvPr>
          <p:cNvSpPr/>
          <p:nvPr/>
        </p:nvSpPr>
        <p:spPr>
          <a:xfrm>
            <a:off x="1012631" y="5555705"/>
            <a:ext cx="2839446" cy="21634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Schweinchen</a:t>
            </a:r>
          </a:p>
        </p:txBody>
      </p:sp>
      <p:sp>
        <p:nvSpPr>
          <p:cNvPr id="86" name="Rectangle 91">
            <a:extLst>
              <a:ext uri="{FF2B5EF4-FFF2-40B4-BE49-F238E27FC236}">
                <a16:creationId xmlns:a16="http://schemas.microsoft.com/office/drawing/2014/main" id="{06236F98-EE92-D044-7794-008706167EF0}"/>
              </a:ext>
            </a:extLst>
          </p:cNvPr>
          <p:cNvSpPr/>
          <p:nvPr/>
        </p:nvSpPr>
        <p:spPr>
          <a:xfrm>
            <a:off x="3940714" y="5562617"/>
            <a:ext cx="2990893" cy="20817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little</a:t>
            </a:r>
            <a:r>
              <a:rPr lang="de-DE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WUS L6 - 1 Wo sind.m4a">
            <a:hlinkClick r:id="" action="ppaction://media"/>
            <a:extLst>
              <a:ext uri="{FF2B5EF4-FFF2-40B4-BE49-F238E27FC236}">
                <a16:creationId xmlns:a16="http://schemas.microsoft.com/office/drawing/2014/main" id="{70A31071-0B60-D68A-F795-50034013F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32" y="2214972"/>
            <a:ext cx="282463" cy="282463"/>
          </a:xfrm>
          <a:prstGeom prst="rect">
            <a:avLst/>
          </a:prstGeom>
        </p:spPr>
      </p:pic>
      <p:pic>
        <p:nvPicPr>
          <p:cNvPr id="3" name="WUS L6 - 2 auf der Farm.m4a">
            <a:hlinkClick r:id="" action="ppaction://media"/>
            <a:extLst>
              <a:ext uri="{FF2B5EF4-FFF2-40B4-BE49-F238E27FC236}">
                <a16:creationId xmlns:a16="http://schemas.microsoft.com/office/drawing/2014/main" id="{2B16ECE6-F026-25D3-AFFC-6C2FFF9AFD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32" y="2495011"/>
            <a:ext cx="282463" cy="282463"/>
          </a:xfrm>
          <a:prstGeom prst="rect">
            <a:avLst/>
          </a:prstGeom>
        </p:spPr>
      </p:pic>
      <p:pic>
        <p:nvPicPr>
          <p:cNvPr id="4" name="WUS L6 - 3 das Tier.m4a">
            <a:hlinkClick r:id="" action="ppaction://media"/>
            <a:extLst>
              <a:ext uri="{FF2B5EF4-FFF2-40B4-BE49-F238E27FC236}">
                <a16:creationId xmlns:a16="http://schemas.microsoft.com/office/drawing/2014/main" id="{B446E525-FBA0-8197-2538-142B9254B7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532" y="2775057"/>
            <a:ext cx="282463" cy="282463"/>
          </a:xfrm>
          <a:prstGeom prst="rect">
            <a:avLst/>
          </a:prstGeom>
        </p:spPr>
      </p:pic>
      <p:pic>
        <p:nvPicPr>
          <p:cNvPr id="6" name="WUS L6 - 4 die Tiere.m4a">
            <a:hlinkClick r:id="" action="ppaction://media"/>
            <a:extLst>
              <a:ext uri="{FF2B5EF4-FFF2-40B4-BE49-F238E27FC236}">
                <a16:creationId xmlns:a16="http://schemas.microsoft.com/office/drawing/2014/main" id="{E7E11221-B1C5-4B53-F0DA-A0D84E4134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850" y="3040874"/>
            <a:ext cx="282463" cy="282463"/>
          </a:xfrm>
          <a:prstGeom prst="rect">
            <a:avLst/>
          </a:prstGeom>
        </p:spPr>
      </p:pic>
      <p:pic>
        <p:nvPicPr>
          <p:cNvPr id="7" name="WUS L6 - 5 die Tante.m4a">
            <a:hlinkClick r:id="" action="ppaction://media"/>
            <a:extLst>
              <a:ext uri="{FF2B5EF4-FFF2-40B4-BE49-F238E27FC236}">
                <a16:creationId xmlns:a16="http://schemas.microsoft.com/office/drawing/2014/main" id="{8E449327-46CA-6774-8B58-6B6984A5607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642" y="3310928"/>
            <a:ext cx="285128" cy="285128"/>
          </a:xfrm>
          <a:prstGeom prst="rect">
            <a:avLst/>
          </a:prstGeom>
        </p:spPr>
      </p:pic>
      <p:pic>
        <p:nvPicPr>
          <p:cNvPr id="10" name="WUS L6 - 15 das Schaf.m4a">
            <a:hlinkClick r:id="" action="ppaction://media"/>
            <a:extLst>
              <a:ext uri="{FF2B5EF4-FFF2-40B4-BE49-F238E27FC236}">
                <a16:creationId xmlns:a16="http://schemas.microsoft.com/office/drawing/2014/main" id="{EC449618-CFAA-5006-D58D-139F3DFCC7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642" y="3602312"/>
            <a:ext cx="282463" cy="282463"/>
          </a:xfrm>
          <a:prstGeom prst="rect">
            <a:avLst/>
          </a:prstGeom>
        </p:spPr>
      </p:pic>
      <p:pic>
        <p:nvPicPr>
          <p:cNvPr id="11" name="WUS L6 - 16 die Kuh.m4a">
            <a:hlinkClick r:id="" action="ppaction://media"/>
            <a:extLst>
              <a:ext uri="{FF2B5EF4-FFF2-40B4-BE49-F238E27FC236}">
                <a16:creationId xmlns:a16="http://schemas.microsoft.com/office/drawing/2014/main" id="{FAE50383-86E4-8AE6-46D9-832484DF197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212" y="3881334"/>
            <a:ext cx="282463" cy="282463"/>
          </a:xfrm>
          <a:prstGeom prst="rect">
            <a:avLst/>
          </a:prstGeom>
        </p:spPr>
      </p:pic>
      <p:pic>
        <p:nvPicPr>
          <p:cNvPr id="12" name="WUS L6 - 21 der Esel.m4a">
            <a:hlinkClick r:id="" action="ppaction://media"/>
            <a:extLst>
              <a:ext uri="{FF2B5EF4-FFF2-40B4-BE49-F238E27FC236}">
                <a16:creationId xmlns:a16="http://schemas.microsoft.com/office/drawing/2014/main" id="{7DD39A43-37F5-A16C-3E4C-5BD639CAC58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366" y="4135152"/>
            <a:ext cx="301897" cy="301897"/>
          </a:xfrm>
          <a:prstGeom prst="rect">
            <a:avLst/>
          </a:prstGeom>
        </p:spPr>
      </p:pic>
      <p:pic>
        <p:nvPicPr>
          <p:cNvPr id="13" name="WUS L6 - 17 das Pferd.m4a">
            <a:hlinkClick r:id="" action="ppaction://media"/>
            <a:extLst>
              <a:ext uri="{FF2B5EF4-FFF2-40B4-BE49-F238E27FC236}">
                <a16:creationId xmlns:a16="http://schemas.microsoft.com/office/drawing/2014/main" id="{E7225BA6-5E42-B980-9CDF-1375DDB43CD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642" y="4397971"/>
            <a:ext cx="301897" cy="301897"/>
          </a:xfrm>
          <a:prstGeom prst="rect">
            <a:avLst/>
          </a:prstGeom>
        </p:spPr>
      </p:pic>
      <p:pic>
        <p:nvPicPr>
          <p:cNvPr id="14" name="WUS L6 - 18 das Küken.m4a">
            <a:hlinkClick r:id="" action="ppaction://media"/>
            <a:extLst>
              <a:ext uri="{FF2B5EF4-FFF2-40B4-BE49-F238E27FC236}">
                <a16:creationId xmlns:a16="http://schemas.microsoft.com/office/drawing/2014/main" id="{529695DF-AE45-51F6-94F9-6D84F81B553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915" y="4674306"/>
            <a:ext cx="301628" cy="301628"/>
          </a:xfrm>
          <a:prstGeom prst="rect">
            <a:avLst/>
          </a:prstGeom>
        </p:spPr>
      </p:pic>
      <p:pic>
        <p:nvPicPr>
          <p:cNvPr id="15" name="WUS L6 - 19 der Hahn.m4a">
            <a:hlinkClick r:id="" action="ppaction://media"/>
            <a:extLst>
              <a:ext uri="{FF2B5EF4-FFF2-40B4-BE49-F238E27FC236}">
                <a16:creationId xmlns:a16="http://schemas.microsoft.com/office/drawing/2014/main" id="{5F3EC7CC-C344-74ED-1378-9B08D8FB1E6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8850" y="4947760"/>
            <a:ext cx="301628" cy="301628"/>
          </a:xfrm>
          <a:prstGeom prst="rect">
            <a:avLst/>
          </a:prstGeom>
        </p:spPr>
      </p:pic>
      <p:pic>
        <p:nvPicPr>
          <p:cNvPr id="16" name="WUS L6 - 20 das Schwein.m4a">
            <a:hlinkClick r:id="" action="ppaction://media"/>
            <a:extLst>
              <a:ext uri="{FF2B5EF4-FFF2-40B4-BE49-F238E27FC236}">
                <a16:creationId xmlns:a16="http://schemas.microsoft.com/office/drawing/2014/main" id="{A73E1C12-DBD5-DC05-68D0-9A795E1710CD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643" y="5222039"/>
            <a:ext cx="301628" cy="301628"/>
          </a:xfrm>
          <a:prstGeom prst="rect">
            <a:avLst/>
          </a:prstGeom>
        </p:spPr>
      </p:pic>
      <p:pic>
        <p:nvPicPr>
          <p:cNvPr id="17" name="WUS L6 - 6 das Schweinchen.m4a">
            <a:hlinkClick r:id="" action="ppaction://media"/>
            <a:extLst>
              <a:ext uri="{FF2B5EF4-FFF2-40B4-BE49-F238E27FC236}">
                <a16:creationId xmlns:a16="http://schemas.microsoft.com/office/drawing/2014/main" id="{B4EE371F-8FE1-B413-D6B3-30035A594638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915" y="5513449"/>
            <a:ext cx="301628" cy="301628"/>
          </a:xfrm>
          <a:prstGeom prst="rect">
            <a:avLst/>
          </a:prstGeom>
        </p:spPr>
      </p:pic>
      <p:sp>
        <p:nvSpPr>
          <p:cNvPr id="19" name="Rectangle 92">
            <a:extLst>
              <a:ext uri="{FF2B5EF4-FFF2-40B4-BE49-F238E27FC236}">
                <a16:creationId xmlns:a16="http://schemas.microsoft.com/office/drawing/2014/main" id="{56007E1B-DF9F-B378-8E90-DCE10F43CD14}"/>
              </a:ext>
            </a:extLst>
          </p:cNvPr>
          <p:cNvSpPr/>
          <p:nvPr/>
        </p:nvSpPr>
        <p:spPr>
          <a:xfrm>
            <a:off x="1012631" y="6268037"/>
            <a:ext cx="2839446" cy="21634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1 </a:t>
            </a:r>
            <a:r>
              <a:rPr lang="de-DE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234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6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BA9EF931-3F07-0511-B676-7F3A014A1A67}"/>
              </a:ext>
            </a:extLst>
          </p:cNvPr>
          <p:cNvSpPr/>
          <p:nvPr/>
        </p:nvSpPr>
        <p:spPr>
          <a:xfrm>
            <a:off x="3940718" y="2250322"/>
            <a:ext cx="2990890" cy="2074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1DC50AAE-62EB-3B66-8C4E-4CACAC823BE8}"/>
              </a:ext>
            </a:extLst>
          </p:cNvPr>
          <p:cNvSpPr/>
          <p:nvPr/>
        </p:nvSpPr>
        <p:spPr>
          <a:xfrm>
            <a:off x="1012633" y="2249060"/>
            <a:ext cx="2839447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08D19DCF-12B3-2D53-FA52-C9ECC112F5A1}"/>
              </a:ext>
            </a:extLst>
          </p:cNvPr>
          <p:cNvSpPr/>
          <p:nvPr/>
        </p:nvSpPr>
        <p:spPr>
          <a:xfrm>
            <a:off x="3940718" y="2526514"/>
            <a:ext cx="2990890" cy="2134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small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3B2FEA04-E6BC-2D9A-C1A7-FD23A4F36928}"/>
              </a:ext>
            </a:extLst>
          </p:cNvPr>
          <p:cNvSpPr/>
          <p:nvPr/>
        </p:nvSpPr>
        <p:spPr>
          <a:xfrm>
            <a:off x="1012633" y="2530780"/>
            <a:ext cx="2839447" cy="20718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45">
            <a:extLst>
              <a:ext uri="{FF2B5EF4-FFF2-40B4-BE49-F238E27FC236}">
                <a16:creationId xmlns:a16="http://schemas.microsoft.com/office/drawing/2014/main" id="{7C68CF2C-9723-5C32-97BA-8D103A9BD8E4}"/>
              </a:ext>
            </a:extLst>
          </p:cNvPr>
          <p:cNvSpPr/>
          <p:nvPr/>
        </p:nvSpPr>
        <p:spPr>
          <a:xfrm>
            <a:off x="3940718" y="2798856"/>
            <a:ext cx="2990890" cy="206209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67F57E92-F29B-080E-110B-715B64E0905F}"/>
              </a:ext>
            </a:extLst>
          </p:cNvPr>
          <p:cNvSpPr/>
          <p:nvPr/>
        </p:nvSpPr>
        <p:spPr>
          <a:xfrm>
            <a:off x="1012634" y="2797962"/>
            <a:ext cx="2839446" cy="212358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F9D7203D-89FC-6786-A8E9-F8BEBF368084}"/>
              </a:ext>
            </a:extLst>
          </p:cNvPr>
          <p:cNvSpPr/>
          <p:nvPr/>
        </p:nvSpPr>
        <p:spPr>
          <a:xfrm>
            <a:off x="3940718" y="3068738"/>
            <a:ext cx="2990890" cy="2106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big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08ED83F8-3806-49CC-A2FB-DF1AD0283CEC}"/>
              </a:ext>
            </a:extLst>
          </p:cNvPr>
          <p:cNvSpPr/>
          <p:nvPr/>
        </p:nvSpPr>
        <p:spPr>
          <a:xfrm>
            <a:off x="1012634" y="3070304"/>
            <a:ext cx="2839446" cy="20989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groß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C599573E-4519-6E79-0917-52B5D7610FF5}"/>
              </a:ext>
            </a:extLst>
          </p:cNvPr>
          <p:cNvSpPr/>
          <p:nvPr/>
        </p:nvSpPr>
        <p:spPr>
          <a:xfrm>
            <a:off x="3940718" y="3340609"/>
            <a:ext cx="2990890" cy="207474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4D74E148-1C8B-E407-A6AB-DF66456FA619}"/>
              </a:ext>
            </a:extLst>
          </p:cNvPr>
          <p:cNvSpPr/>
          <p:nvPr/>
        </p:nvSpPr>
        <p:spPr>
          <a:xfrm>
            <a:off x="1012633" y="3339347"/>
            <a:ext cx="2839447" cy="212726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rund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70">
            <a:extLst>
              <a:ext uri="{FF2B5EF4-FFF2-40B4-BE49-F238E27FC236}">
                <a16:creationId xmlns:a16="http://schemas.microsoft.com/office/drawing/2014/main" id="{B1F9F875-06C1-50F4-81A2-18BA9C41DBCC}"/>
              </a:ext>
            </a:extLst>
          </p:cNvPr>
          <p:cNvSpPr/>
          <p:nvPr/>
        </p:nvSpPr>
        <p:spPr>
          <a:xfrm>
            <a:off x="3910899" y="3646219"/>
            <a:ext cx="3020705" cy="24353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200" dirty="0" err="1">
                <a:solidFill>
                  <a:schemeClr val="tx1"/>
                </a:solidFill>
                <a:latin typeface="Verdana"/>
                <a:ea typeface="Verdana"/>
                <a:cs typeface="Verdana" panose="020B0604030504040204" pitchFamily="34" charset="0"/>
              </a:rPr>
              <a:t>fluffy</a:t>
            </a:r>
            <a:endParaRPr lang="de-DE" sz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71">
            <a:extLst>
              <a:ext uri="{FF2B5EF4-FFF2-40B4-BE49-F238E27FC236}">
                <a16:creationId xmlns:a16="http://schemas.microsoft.com/office/drawing/2014/main" id="{978AFFFC-557F-1522-67C8-6FA75144046B}"/>
              </a:ext>
            </a:extLst>
          </p:cNvPr>
          <p:cNvSpPr/>
          <p:nvPr/>
        </p:nvSpPr>
        <p:spPr>
          <a:xfrm>
            <a:off x="1012634" y="3637216"/>
            <a:ext cx="2839446" cy="24352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wuschelig</a:t>
            </a: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62ACFC2-A5E9-50A1-E931-9E4903159CE5}"/>
              </a:ext>
            </a:extLst>
          </p:cNvPr>
          <p:cNvSpPr/>
          <p:nvPr/>
        </p:nvSpPr>
        <p:spPr>
          <a:xfrm>
            <a:off x="3910892" y="4282592"/>
            <a:ext cx="3020705" cy="24353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animal is…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C9BD4268-FCE1-DB26-C621-04132CF68AF7}"/>
              </a:ext>
            </a:extLst>
          </p:cNvPr>
          <p:cNvSpPr/>
          <p:nvPr/>
        </p:nvSpPr>
        <p:spPr>
          <a:xfrm>
            <a:off x="1012627" y="4273589"/>
            <a:ext cx="2839446" cy="243529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2">
            <a:extLst>
              <a:ext uri="{FF2B5EF4-FFF2-40B4-BE49-F238E27FC236}">
                <a16:creationId xmlns:a16="http://schemas.microsoft.com/office/drawing/2014/main" id="{E1FFC6B3-A978-5021-0669-D538E9F5689B}"/>
              </a:ext>
            </a:extLst>
          </p:cNvPr>
          <p:cNvSpPr/>
          <p:nvPr/>
        </p:nvSpPr>
        <p:spPr>
          <a:xfrm>
            <a:off x="1012628" y="3981035"/>
            <a:ext cx="2839446" cy="21634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Lieblingstier</a:t>
            </a:r>
            <a:r>
              <a:rPr lang="en-GB" sz="12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1">
            <a:extLst>
              <a:ext uri="{FF2B5EF4-FFF2-40B4-BE49-F238E27FC236}">
                <a16:creationId xmlns:a16="http://schemas.microsoft.com/office/drawing/2014/main" id="{55675CC9-4784-8019-6A90-AB6FC8ECD28F}"/>
              </a:ext>
            </a:extLst>
          </p:cNvPr>
          <p:cNvSpPr/>
          <p:nvPr/>
        </p:nvSpPr>
        <p:spPr>
          <a:xfrm>
            <a:off x="3908541" y="3987947"/>
            <a:ext cx="3023063" cy="19771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favourite animal?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WUS L6 - 12 wuschelig.m4a">
            <a:hlinkClick r:id="" action="ppaction://media"/>
            <a:extLst>
              <a:ext uri="{FF2B5EF4-FFF2-40B4-BE49-F238E27FC236}">
                <a16:creationId xmlns:a16="http://schemas.microsoft.com/office/drawing/2014/main" id="{E86B6B1E-BD04-0B94-7085-F43DCC99F1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462" y="3616859"/>
            <a:ext cx="286803" cy="286803"/>
          </a:xfrm>
          <a:prstGeom prst="rect">
            <a:avLst/>
          </a:prstGeom>
        </p:spPr>
      </p:pic>
      <p:pic>
        <p:nvPicPr>
          <p:cNvPr id="14" name="WUS L6 - 11 rund.m4a">
            <a:hlinkClick r:id="" action="ppaction://media"/>
            <a:extLst>
              <a:ext uri="{FF2B5EF4-FFF2-40B4-BE49-F238E27FC236}">
                <a16:creationId xmlns:a16="http://schemas.microsoft.com/office/drawing/2014/main" id="{9F6FAB95-86E9-C9F5-AD18-ED62BED32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671" y="3317696"/>
            <a:ext cx="286803" cy="286803"/>
          </a:xfrm>
          <a:prstGeom prst="rect">
            <a:avLst/>
          </a:prstGeom>
        </p:spPr>
      </p:pic>
      <p:pic>
        <p:nvPicPr>
          <p:cNvPr id="15" name="WUS L6 - 10 sehr groß.m4a">
            <a:hlinkClick r:id="" action="ppaction://media"/>
            <a:extLst>
              <a:ext uri="{FF2B5EF4-FFF2-40B4-BE49-F238E27FC236}">
                <a16:creationId xmlns:a16="http://schemas.microsoft.com/office/drawing/2014/main" id="{0F7483C7-68C2-A4CB-A90D-67DEDF01F0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671" y="3035009"/>
            <a:ext cx="286803" cy="286803"/>
          </a:xfrm>
          <a:prstGeom prst="rect">
            <a:avLst/>
          </a:prstGeom>
        </p:spPr>
      </p:pic>
      <p:pic>
        <p:nvPicPr>
          <p:cNvPr id="16" name="WUS L6 - 9 sgroß.m4a">
            <a:hlinkClick r:id="" action="ppaction://media"/>
            <a:extLst>
              <a:ext uri="{FF2B5EF4-FFF2-40B4-BE49-F238E27FC236}">
                <a16:creationId xmlns:a16="http://schemas.microsoft.com/office/drawing/2014/main" id="{89329E24-6B73-F5C9-D320-F669427426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448" y="2770388"/>
            <a:ext cx="286803" cy="286803"/>
          </a:xfrm>
          <a:prstGeom prst="rect">
            <a:avLst/>
          </a:prstGeom>
        </p:spPr>
      </p:pic>
      <p:pic>
        <p:nvPicPr>
          <p:cNvPr id="17" name="WUS L6 - 8 sehr klein.m4a">
            <a:hlinkClick r:id="" action="ppaction://media"/>
            <a:extLst>
              <a:ext uri="{FF2B5EF4-FFF2-40B4-BE49-F238E27FC236}">
                <a16:creationId xmlns:a16="http://schemas.microsoft.com/office/drawing/2014/main" id="{D94E8772-C62E-A8EE-4A4E-868DAE4C21B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041" y="2499331"/>
            <a:ext cx="286803" cy="286803"/>
          </a:xfrm>
          <a:prstGeom prst="rect">
            <a:avLst/>
          </a:prstGeom>
        </p:spPr>
      </p:pic>
      <p:pic>
        <p:nvPicPr>
          <p:cNvPr id="18" name="WUS L6 - 7 klein.m4a">
            <a:hlinkClick r:id="" action="ppaction://media"/>
            <a:extLst>
              <a:ext uri="{FF2B5EF4-FFF2-40B4-BE49-F238E27FC236}">
                <a16:creationId xmlns:a16="http://schemas.microsoft.com/office/drawing/2014/main" id="{27912913-5C0D-F825-835C-11C2DA8E225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838" y="2211061"/>
            <a:ext cx="286803" cy="286803"/>
          </a:xfrm>
          <a:prstGeom prst="rect">
            <a:avLst/>
          </a:prstGeom>
        </p:spPr>
      </p:pic>
      <p:pic>
        <p:nvPicPr>
          <p:cNvPr id="19" name="WUS L6 - 13 Was ist dein Lieblingstier.m4a">
            <a:hlinkClick r:id="" action="ppaction://media"/>
            <a:extLst>
              <a:ext uri="{FF2B5EF4-FFF2-40B4-BE49-F238E27FC236}">
                <a16:creationId xmlns:a16="http://schemas.microsoft.com/office/drawing/2014/main" id="{ED04EF65-1A9C-7054-F6C7-FF223407463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447" y="3942702"/>
            <a:ext cx="286803" cy="286803"/>
          </a:xfrm>
          <a:prstGeom prst="rect">
            <a:avLst/>
          </a:prstGeom>
        </p:spPr>
      </p:pic>
      <p:pic>
        <p:nvPicPr>
          <p:cNvPr id="20" name="WUS L6 - 14 Mein Lieblingstier ist.m4a">
            <a:hlinkClick r:id="" action="ppaction://media"/>
            <a:extLst>
              <a:ext uri="{FF2B5EF4-FFF2-40B4-BE49-F238E27FC236}">
                <a16:creationId xmlns:a16="http://schemas.microsoft.com/office/drawing/2014/main" id="{B4574452-882F-3112-D617-7AA67345A6D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465" y="4249551"/>
            <a:ext cx="286803" cy="286803"/>
          </a:xfrm>
          <a:prstGeom prst="rect">
            <a:avLst/>
          </a:prstGeom>
        </p:spPr>
      </p:pic>
      <p:sp>
        <p:nvSpPr>
          <p:cNvPr id="23" name="Rectangle 92">
            <a:extLst>
              <a:ext uri="{FF2B5EF4-FFF2-40B4-BE49-F238E27FC236}">
                <a16:creationId xmlns:a16="http://schemas.microsoft.com/office/drawing/2014/main" id="{C63AAC27-81A8-C3AF-C036-33BEA7C12B36}"/>
              </a:ext>
            </a:extLst>
          </p:cNvPr>
          <p:cNvSpPr/>
          <p:nvPr/>
        </p:nvSpPr>
        <p:spPr>
          <a:xfrm>
            <a:off x="1012631" y="6268037"/>
            <a:ext cx="2839446" cy="216345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2 </a:t>
            </a:r>
            <a:r>
              <a:rPr lang="de-DE" sz="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314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EE9A1-862B-402A-98BE-29FFF9846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7C2D7-3FA7-45F0-B388-C45251485061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3.xml><?xml version="1.0" encoding="utf-8"?>
<ds:datastoreItem xmlns:ds="http://schemas.openxmlformats.org/officeDocument/2006/customXml" ds:itemID="{055BEA33-FEB8-4CA1-86EF-223D6A34F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</Words>
  <Application>Microsoft Office PowerPoint</Application>
  <PresentationFormat>A4-Papier (210 x 297 mm)</PresentationFormat>
  <Paragraphs>48</Paragraphs>
  <Slides>2</Slides>
  <Notes>0</Notes>
  <HiddenSlides>0</HiddenSlides>
  <MMClips>21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Whittle, Emma Alexandra</cp:lastModifiedBy>
  <cp:revision>42</cp:revision>
  <dcterms:created xsi:type="dcterms:W3CDTF">2024-08-27T16:27:59Z</dcterms:created>
  <dcterms:modified xsi:type="dcterms:W3CDTF">2025-01-21T14:10:57Z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