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969"/>
    <a:srgbClr val="5AC8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291"/>
    <p:restoredTop sz="94861"/>
  </p:normalViewPr>
  <p:slideViewPr>
    <p:cSldViewPr snapToGrid="0">
      <p:cViewPr varScale="1">
        <p:scale>
          <a:sx n="156" d="100"/>
          <a:sy n="156" d="100"/>
        </p:scale>
        <p:origin x="106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0EC6CE-D7FA-584D-82E9-14236AC6540E}" type="datetimeFigureOut">
              <a:rPr lang="de-DE" smtClean="0"/>
              <a:t>16.12.24</a:t>
            </a:fld>
            <a:endParaRPr lang="de-D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33C650-A634-2845-A918-2C25636B6CD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059861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B854AF95-584B-2141-BC7E-ADD65DF3D47A}" type="datetimeFigureOut">
              <a:rPr lang="de-DE" smtClean="0"/>
              <a:t>16.12.24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916F537A-0C75-514E-9991-38B8CDFC2E5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313887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B854AF95-584B-2141-BC7E-ADD65DF3D47A}" type="datetimeFigureOut">
              <a:rPr lang="de-DE" smtClean="0"/>
              <a:t>16.12.24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916F537A-0C75-514E-9991-38B8CDFC2E5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114033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B854AF95-584B-2141-BC7E-ADD65DF3D47A}" type="datetimeFigureOut">
              <a:rPr lang="de-DE" smtClean="0"/>
              <a:t>16.12.24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916F537A-0C75-514E-9991-38B8CDFC2E5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978772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B854AF95-584B-2141-BC7E-ADD65DF3D47A}" type="datetimeFigureOut">
              <a:rPr lang="de-DE" smtClean="0"/>
              <a:t>16.12.24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916F537A-0C75-514E-9991-38B8CDFC2E5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362372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B854AF95-584B-2141-BC7E-ADD65DF3D47A}" type="datetimeFigureOut">
              <a:rPr lang="de-DE" smtClean="0"/>
              <a:t>16.12.24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916F537A-0C75-514E-9991-38B8CDFC2E5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906570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B854AF95-584B-2141-BC7E-ADD65DF3D47A}" type="datetimeFigureOut">
              <a:rPr lang="de-DE" smtClean="0"/>
              <a:t>16.12.24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916F537A-0C75-514E-9991-38B8CDFC2E5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277715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6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B854AF95-584B-2141-BC7E-ADD65DF3D47A}" type="datetimeFigureOut">
              <a:rPr lang="de-DE" smtClean="0"/>
              <a:t>16.12.24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916F537A-0C75-514E-9991-38B8CDFC2E5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980118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B854AF95-584B-2141-BC7E-ADD65DF3D47A}" type="datetimeFigureOut">
              <a:rPr lang="de-DE" smtClean="0"/>
              <a:t>16.12.24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916F537A-0C75-514E-9991-38B8CDFC2E5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869945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B854AF95-584B-2141-BC7E-ADD65DF3D47A}" type="datetimeFigureOut">
              <a:rPr lang="de-DE" smtClean="0"/>
              <a:t>16.12.24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916F537A-0C75-514E-9991-38B8CDFC2E5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028657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6"/>
            <a:ext cx="5014913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B854AF95-584B-2141-BC7E-ADD65DF3D47A}" type="datetimeFigureOut">
              <a:rPr lang="de-DE" smtClean="0"/>
              <a:t>16.12.24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916F537A-0C75-514E-9991-38B8CDFC2E5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980266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6"/>
            <a:ext cx="5014913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B854AF95-584B-2141-BC7E-ADD65DF3D47A}" type="datetimeFigureOut">
              <a:rPr lang="de-DE" smtClean="0"/>
              <a:t>16.12.24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916F537A-0C75-514E-9991-38B8CDFC2E5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272000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e and white rectangular frame with cartoon characters&#10;&#10;Description automatically generated">
            <a:extLst>
              <a:ext uri="{FF2B5EF4-FFF2-40B4-BE49-F238E27FC236}">
                <a16:creationId xmlns:a16="http://schemas.microsoft.com/office/drawing/2014/main" id="{C4A18CE4-134F-7B07-B305-98C8C7376F04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83443" y="0"/>
            <a:ext cx="970493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954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microsoft.com/office/2007/relationships/media" Target="../media/media7.m4a"/><Relationship Id="rId18" Type="http://schemas.openxmlformats.org/officeDocument/2006/relationships/audio" Target="../media/media9.m4a"/><Relationship Id="rId26" Type="http://schemas.openxmlformats.org/officeDocument/2006/relationships/audio" Target="../media/media13.m4a"/><Relationship Id="rId3" Type="http://schemas.microsoft.com/office/2007/relationships/media" Target="../media/media2.m4a"/><Relationship Id="rId21" Type="http://schemas.microsoft.com/office/2007/relationships/media" Target="../media/media11.m4a"/><Relationship Id="rId34" Type="http://schemas.openxmlformats.org/officeDocument/2006/relationships/image" Target="../media/image2.png"/><Relationship Id="rId7" Type="http://schemas.microsoft.com/office/2007/relationships/media" Target="../media/media4.m4a"/><Relationship Id="rId12" Type="http://schemas.openxmlformats.org/officeDocument/2006/relationships/audio" Target="../media/media6.m4a"/><Relationship Id="rId17" Type="http://schemas.microsoft.com/office/2007/relationships/media" Target="../media/media9.m4a"/><Relationship Id="rId25" Type="http://schemas.microsoft.com/office/2007/relationships/media" Target="../media/media13.m4a"/><Relationship Id="rId3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6" Type="http://schemas.openxmlformats.org/officeDocument/2006/relationships/audio" Target="../media/media8.m4a"/><Relationship Id="rId20" Type="http://schemas.openxmlformats.org/officeDocument/2006/relationships/audio" Target="../media/media10.m4a"/><Relationship Id="rId29" Type="http://schemas.microsoft.com/office/2007/relationships/media" Target="../media/media15.m4a"/><Relationship Id="rId1" Type="http://schemas.microsoft.com/office/2007/relationships/media" Target="../media/media1.m4a"/><Relationship Id="rId6" Type="http://schemas.openxmlformats.org/officeDocument/2006/relationships/audio" Target="../media/media3.m4a"/><Relationship Id="rId11" Type="http://schemas.microsoft.com/office/2007/relationships/media" Target="../media/media6.m4a"/><Relationship Id="rId24" Type="http://schemas.openxmlformats.org/officeDocument/2006/relationships/audio" Target="../media/media12.m4a"/><Relationship Id="rId32" Type="http://schemas.openxmlformats.org/officeDocument/2006/relationships/audio" Target="../media/media16.m4a"/><Relationship Id="rId5" Type="http://schemas.microsoft.com/office/2007/relationships/media" Target="../media/media3.m4a"/><Relationship Id="rId15" Type="http://schemas.microsoft.com/office/2007/relationships/media" Target="../media/media8.m4a"/><Relationship Id="rId23" Type="http://schemas.microsoft.com/office/2007/relationships/media" Target="../media/media12.m4a"/><Relationship Id="rId28" Type="http://schemas.openxmlformats.org/officeDocument/2006/relationships/audio" Target="../media/media14.m4a"/><Relationship Id="rId10" Type="http://schemas.openxmlformats.org/officeDocument/2006/relationships/audio" Target="../media/media5.m4a"/><Relationship Id="rId19" Type="http://schemas.microsoft.com/office/2007/relationships/media" Target="../media/media10.m4a"/><Relationship Id="rId31" Type="http://schemas.microsoft.com/office/2007/relationships/media" Target="../media/media16.m4a"/><Relationship Id="rId4" Type="http://schemas.openxmlformats.org/officeDocument/2006/relationships/audio" Target="../media/media2.m4a"/><Relationship Id="rId9" Type="http://schemas.microsoft.com/office/2007/relationships/media" Target="../media/media5.m4a"/><Relationship Id="rId14" Type="http://schemas.openxmlformats.org/officeDocument/2006/relationships/audio" Target="../media/media7.m4a"/><Relationship Id="rId22" Type="http://schemas.openxmlformats.org/officeDocument/2006/relationships/audio" Target="../media/media11.m4a"/><Relationship Id="rId27" Type="http://schemas.microsoft.com/office/2007/relationships/media" Target="../media/media14.m4a"/><Relationship Id="rId30" Type="http://schemas.openxmlformats.org/officeDocument/2006/relationships/audio" Target="../media/media15.m4a"/><Relationship Id="rId8" Type="http://schemas.openxmlformats.org/officeDocument/2006/relationships/audio" Target="../media/media4.m4a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34">
            <a:extLst>
              <a:ext uri="{FF2B5EF4-FFF2-40B4-BE49-F238E27FC236}">
                <a16:creationId xmlns:a16="http://schemas.microsoft.com/office/drawing/2014/main" id="{9AC4F5BE-3746-604C-FE79-53CB0A149F8C}"/>
              </a:ext>
            </a:extLst>
          </p:cNvPr>
          <p:cNvSpPr/>
          <p:nvPr/>
        </p:nvSpPr>
        <p:spPr>
          <a:xfrm>
            <a:off x="1197970" y="4718212"/>
            <a:ext cx="1810273" cy="211902"/>
          </a:xfrm>
          <a:prstGeom prst="rect">
            <a:avLst/>
          </a:prstGeom>
          <a:solidFill>
            <a:srgbClr val="5AC8F5">
              <a:alpha val="437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8A70CBC-5507-6BC3-2109-B8B7CFACD17D}"/>
              </a:ext>
            </a:extLst>
          </p:cNvPr>
          <p:cNvSpPr/>
          <p:nvPr/>
        </p:nvSpPr>
        <p:spPr>
          <a:xfrm>
            <a:off x="3095886" y="2533995"/>
            <a:ext cx="1345485" cy="211902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8048CA2-C49A-0E5A-DD2D-2ACC912711B5}"/>
              </a:ext>
            </a:extLst>
          </p:cNvPr>
          <p:cNvSpPr/>
          <p:nvPr/>
        </p:nvSpPr>
        <p:spPr>
          <a:xfrm>
            <a:off x="1197970" y="2534362"/>
            <a:ext cx="1810273" cy="211902"/>
          </a:xfrm>
          <a:prstGeom prst="rect">
            <a:avLst/>
          </a:prstGeom>
          <a:solidFill>
            <a:srgbClr val="5AC8F5">
              <a:alpha val="437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AD3BFC4-C3D9-25EC-FF56-04A7998D7114}"/>
              </a:ext>
            </a:extLst>
          </p:cNvPr>
          <p:cNvSpPr/>
          <p:nvPr/>
        </p:nvSpPr>
        <p:spPr>
          <a:xfrm>
            <a:off x="3095886" y="2803536"/>
            <a:ext cx="1345485" cy="211902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819DEAA-7DA6-2631-9029-F7D6E436FA9D}"/>
              </a:ext>
            </a:extLst>
          </p:cNvPr>
          <p:cNvSpPr/>
          <p:nvPr/>
        </p:nvSpPr>
        <p:spPr>
          <a:xfrm>
            <a:off x="1197970" y="2801978"/>
            <a:ext cx="1810273" cy="211902"/>
          </a:xfrm>
          <a:prstGeom prst="rect">
            <a:avLst/>
          </a:prstGeom>
          <a:solidFill>
            <a:srgbClr val="5AC8F5">
              <a:alpha val="437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35C659D-9A8F-2661-61C2-ED0FE31046D2}"/>
              </a:ext>
            </a:extLst>
          </p:cNvPr>
          <p:cNvSpPr/>
          <p:nvPr/>
        </p:nvSpPr>
        <p:spPr>
          <a:xfrm>
            <a:off x="3095886" y="3075330"/>
            <a:ext cx="1345485" cy="211902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2D363255-A714-1240-64A7-D3046FCD5167}"/>
              </a:ext>
            </a:extLst>
          </p:cNvPr>
          <p:cNvSpPr/>
          <p:nvPr/>
        </p:nvSpPr>
        <p:spPr>
          <a:xfrm>
            <a:off x="1197970" y="3075697"/>
            <a:ext cx="1810273" cy="211902"/>
          </a:xfrm>
          <a:prstGeom prst="rect">
            <a:avLst/>
          </a:prstGeom>
          <a:solidFill>
            <a:srgbClr val="5AC8F5">
              <a:alpha val="437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D255C69B-54FA-BCC6-9BAD-966BE9F260A2}"/>
              </a:ext>
            </a:extLst>
          </p:cNvPr>
          <p:cNvSpPr/>
          <p:nvPr/>
        </p:nvSpPr>
        <p:spPr>
          <a:xfrm>
            <a:off x="3095886" y="3358722"/>
            <a:ext cx="1345485" cy="211902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6E9725A5-D9D3-606F-66C3-7BAA06A6A0B3}"/>
              </a:ext>
            </a:extLst>
          </p:cNvPr>
          <p:cNvSpPr/>
          <p:nvPr/>
        </p:nvSpPr>
        <p:spPr>
          <a:xfrm>
            <a:off x="1197970" y="3359089"/>
            <a:ext cx="1810273" cy="211902"/>
          </a:xfrm>
          <a:prstGeom prst="rect">
            <a:avLst/>
          </a:prstGeom>
          <a:solidFill>
            <a:srgbClr val="5AC8F5">
              <a:alpha val="437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B8DEB2AB-787C-36F3-D6DD-56C378BEDAD8}"/>
              </a:ext>
            </a:extLst>
          </p:cNvPr>
          <p:cNvSpPr/>
          <p:nvPr/>
        </p:nvSpPr>
        <p:spPr>
          <a:xfrm>
            <a:off x="3095886" y="3633831"/>
            <a:ext cx="1345485" cy="211902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4CD7490D-F2EC-7B78-6846-FC416480B3A4}"/>
              </a:ext>
            </a:extLst>
          </p:cNvPr>
          <p:cNvSpPr/>
          <p:nvPr/>
        </p:nvSpPr>
        <p:spPr>
          <a:xfrm>
            <a:off x="1197970" y="3634198"/>
            <a:ext cx="1810273" cy="211902"/>
          </a:xfrm>
          <a:prstGeom prst="rect">
            <a:avLst/>
          </a:prstGeom>
          <a:solidFill>
            <a:srgbClr val="5AC8F5">
              <a:alpha val="437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2A35BBF2-6B9A-88BA-3C53-8725DE784F00}"/>
              </a:ext>
            </a:extLst>
          </p:cNvPr>
          <p:cNvSpPr/>
          <p:nvPr/>
        </p:nvSpPr>
        <p:spPr>
          <a:xfrm>
            <a:off x="3095886" y="3910023"/>
            <a:ext cx="1345485" cy="211902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780E7320-F6DB-B3D0-95A7-F42ACFDD1FE4}"/>
              </a:ext>
            </a:extLst>
          </p:cNvPr>
          <p:cNvSpPr/>
          <p:nvPr/>
        </p:nvSpPr>
        <p:spPr>
          <a:xfrm>
            <a:off x="1197970" y="3910390"/>
            <a:ext cx="1810273" cy="211902"/>
          </a:xfrm>
          <a:prstGeom prst="rect">
            <a:avLst/>
          </a:prstGeom>
          <a:solidFill>
            <a:srgbClr val="5AC8F5">
              <a:alpha val="437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1B7285B1-0034-FD5F-F2FE-FBAA7FDA0AA8}"/>
              </a:ext>
            </a:extLst>
          </p:cNvPr>
          <p:cNvSpPr/>
          <p:nvPr/>
        </p:nvSpPr>
        <p:spPr>
          <a:xfrm>
            <a:off x="3095886" y="4182366"/>
            <a:ext cx="1345485" cy="211902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56129BDF-5CB0-D0F8-6B23-28C389EB5CAF}"/>
              </a:ext>
            </a:extLst>
          </p:cNvPr>
          <p:cNvSpPr/>
          <p:nvPr/>
        </p:nvSpPr>
        <p:spPr>
          <a:xfrm>
            <a:off x="1197970" y="4182733"/>
            <a:ext cx="1810273" cy="211902"/>
          </a:xfrm>
          <a:prstGeom prst="rect">
            <a:avLst/>
          </a:prstGeom>
          <a:solidFill>
            <a:srgbClr val="5AC8F5">
              <a:alpha val="437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1BF85C7-7E36-FACA-E75A-9A994B189515}"/>
              </a:ext>
            </a:extLst>
          </p:cNvPr>
          <p:cNvSpPr txBox="1"/>
          <p:nvPr/>
        </p:nvSpPr>
        <p:spPr>
          <a:xfrm>
            <a:off x="557634" y="1303283"/>
            <a:ext cx="55809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err="1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Pronunciation</a:t>
            </a:r>
            <a:r>
              <a:rPr lang="de-DE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Sound Files</a:t>
            </a:r>
          </a:p>
          <a:p>
            <a:r>
              <a:rPr lang="de-DE" b="1" dirty="0" err="1">
                <a:solidFill>
                  <a:srgbClr val="5AC8F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Lesson</a:t>
            </a:r>
            <a:r>
              <a:rPr lang="de-DE" b="1" dirty="0">
                <a:solidFill>
                  <a:srgbClr val="5AC8F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1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65A60E1-D869-5100-CD35-2443D5C9E078}"/>
              </a:ext>
            </a:extLst>
          </p:cNvPr>
          <p:cNvSpPr/>
          <p:nvPr/>
        </p:nvSpPr>
        <p:spPr>
          <a:xfrm>
            <a:off x="7546001" y="2533995"/>
            <a:ext cx="1754770" cy="211902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E58D5A3-4292-0EB2-89F3-BE7ED54565DE}"/>
              </a:ext>
            </a:extLst>
          </p:cNvPr>
          <p:cNvSpPr/>
          <p:nvPr/>
        </p:nvSpPr>
        <p:spPr>
          <a:xfrm>
            <a:off x="5222406" y="2534362"/>
            <a:ext cx="2239751" cy="211902"/>
          </a:xfrm>
          <a:prstGeom prst="rect">
            <a:avLst/>
          </a:prstGeom>
          <a:solidFill>
            <a:srgbClr val="5AC8F5">
              <a:alpha val="437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2BAADAA-01CB-80F0-D184-078731F3CF54}"/>
              </a:ext>
            </a:extLst>
          </p:cNvPr>
          <p:cNvSpPr/>
          <p:nvPr/>
        </p:nvSpPr>
        <p:spPr>
          <a:xfrm>
            <a:off x="7546001" y="2803536"/>
            <a:ext cx="1754770" cy="211902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C60B7F8-857D-6906-274A-8318B89AA1C9}"/>
              </a:ext>
            </a:extLst>
          </p:cNvPr>
          <p:cNvSpPr/>
          <p:nvPr/>
        </p:nvSpPr>
        <p:spPr>
          <a:xfrm>
            <a:off x="5222406" y="2801978"/>
            <a:ext cx="2239751" cy="211902"/>
          </a:xfrm>
          <a:prstGeom prst="rect">
            <a:avLst/>
          </a:prstGeom>
          <a:solidFill>
            <a:srgbClr val="5AC8F5">
              <a:alpha val="437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51D5869-2027-A162-E38A-D6AF1564FAED}"/>
              </a:ext>
            </a:extLst>
          </p:cNvPr>
          <p:cNvSpPr/>
          <p:nvPr/>
        </p:nvSpPr>
        <p:spPr>
          <a:xfrm>
            <a:off x="7546001" y="3075330"/>
            <a:ext cx="1754770" cy="211902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37FD829-60D2-0B44-D2A1-F7DBCCC1FC9A}"/>
              </a:ext>
            </a:extLst>
          </p:cNvPr>
          <p:cNvSpPr/>
          <p:nvPr/>
        </p:nvSpPr>
        <p:spPr>
          <a:xfrm>
            <a:off x="5222406" y="3075697"/>
            <a:ext cx="2239751" cy="211902"/>
          </a:xfrm>
          <a:prstGeom prst="rect">
            <a:avLst/>
          </a:prstGeom>
          <a:solidFill>
            <a:srgbClr val="5AC8F5">
              <a:alpha val="437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D38C619-0FB5-0316-79E2-0BC7A1784BFA}"/>
              </a:ext>
            </a:extLst>
          </p:cNvPr>
          <p:cNvSpPr/>
          <p:nvPr/>
        </p:nvSpPr>
        <p:spPr>
          <a:xfrm>
            <a:off x="7546001" y="3358722"/>
            <a:ext cx="1754770" cy="211902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EF13FBC-0017-82A6-4DF1-3DC40258DC63}"/>
              </a:ext>
            </a:extLst>
          </p:cNvPr>
          <p:cNvSpPr/>
          <p:nvPr/>
        </p:nvSpPr>
        <p:spPr>
          <a:xfrm>
            <a:off x="5222406" y="3359089"/>
            <a:ext cx="2239751" cy="211902"/>
          </a:xfrm>
          <a:prstGeom prst="rect">
            <a:avLst/>
          </a:prstGeom>
          <a:solidFill>
            <a:srgbClr val="5AC8F5">
              <a:alpha val="437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EF09026-91A8-33F7-8189-BCFAEA496F7F}"/>
              </a:ext>
            </a:extLst>
          </p:cNvPr>
          <p:cNvSpPr/>
          <p:nvPr/>
        </p:nvSpPr>
        <p:spPr>
          <a:xfrm>
            <a:off x="7546001" y="3633831"/>
            <a:ext cx="1754770" cy="211902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998F1CA-F62B-B995-6116-AFB132669F99}"/>
              </a:ext>
            </a:extLst>
          </p:cNvPr>
          <p:cNvSpPr/>
          <p:nvPr/>
        </p:nvSpPr>
        <p:spPr>
          <a:xfrm>
            <a:off x="5222406" y="3634198"/>
            <a:ext cx="2239751" cy="211902"/>
          </a:xfrm>
          <a:prstGeom prst="rect">
            <a:avLst/>
          </a:prstGeom>
          <a:solidFill>
            <a:srgbClr val="5AC8F5">
              <a:alpha val="437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4141365-42BF-7953-EDE3-C90BB8A69513}"/>
              </a:ext>
            </a:extLst>
          </p:cNvPr>
          <p:cNvSpPr/>
          <p:nvPr/>
        </p:nvSpPr>
        <p:spPr>
          <a:xfrm>
            <a:off x="7546001" y="3910023"/>
            <a:ext cx="1754770" cy="211902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D27CF75-1E90-06ED-47CC-923A5203C1EC}"/>
              </a:ext>
            </a:extLst>
          </p:cNvPr>
          <p:cNvSpPr/>
          <p:nvPr/>
        </p:nvSpPr>
        <p:spPr>
          <a:xfrm>
            <a:off x="5222406" y="3910390"/>
            <a:ext cx="2239751" cy="211902"/>
          </a:xfrm>
          <a:prstGeom prst="rect">
            <a:avLst/>
          </a:prstGeom>
          <a:solidFill>
            <a:srgbClr val="5AC8F5">
              <a:alpha val="437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83CA660-0E94-DAA1-785B-EF456CADAC19}"/>
              </a:ext>
            </a:extLst>
          </p:cNvPr>
          <p:cNvSpPr/>
          <p:nvPr/>
        </p:nvSpPr>
        <p:spPr>
          <a:xfrm>
            <a:off x="7546001" y="4182366"/>
            <a:ext cx="1754770" cy="211902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D255363D-C895-67B9-36B2-4B9B83B094C2}"/>
              </a:ext>
            </a:extLst>
          </p:cNvPr>
          <p:cNvSpPr/>
          <p:nvPr/>
        </p:nvSpPr>
        <p:spPr>
          <a:xfrm>
            <a:off x="5222406" y="4182733"/>
            <a:ext cx="2239751" cy="211902"/>
          </a:xfrm>
          <a:prstGeom prst="rect">
            <a:avLst/>
          </a:prstGeom>
          <a:solidFill>
            <a:srgbClr val="5AC8F5">
              <a:alpha val="437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08FC858-7084-7F4F-04A3-D978AADC08C0}"/>
              </a:ext>
            </a:extLst>
          </p:cNvPr>
          <p:cNvSpPr txBox="1"/>
          <p:nvPr/>
        </p:nvSpPr>
        <p:spPr>
          <a:xfrm>
            <a:off x="5230909" y="2446299"/>
            <a:ext cx="3977940" cy="2270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en-GB" sz="1200" b="1" kern="0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</a:t>
            </a:r>
            <a:r>
              <a:rPr lang="en-GB" sz="1200" b="1" kern="0" dirty="0">
                <a:solidFill>
                  <a:srgbClr val="00396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ie Maus	</a:t>
            </a:r>
            <a:r>
              <a:rPr lang="en-GB" sz="1200" b="1" kern="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  <a:r>
              <a:rPr lang="en-GB" sz="1200" kern="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the </a:t>
            </a:r>
            <a:r>
              <a:rPr lang="de-DE" sz="1200" kern="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mouse</a:t>
            </a:r>
            <a:endParaRPr lang="en-US" sz="1200" kern="1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>
              <a:lnSpc>
                <a:spcPct val="150000"/>
              </a:lnSpc>
            </a:pPr>
            <a:r>
              <a:rPr lang="en-GB" sz="1200" b="1" kern="0" dirty="0" err="1">
                <a:solidFill>
                  <a:srgbClr val="00396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Wuschel</a:t>
            </a:r>
            <a:r>
              <a:rPr lang="en-GB" sz="1200" b="1" kern="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		</a:t>
            </a:r>
            <a:r>
              <a:rPr lang="de-DE" sz="1200" kern="0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Wuschel</a:t>
            </a:r>
            <a:endParaRPr lang="en-US" sz="1200" kern="1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>
              <a:lnSpc>
                <a:spcPct val="150000"/>
              </a:lnSpc>
            </a:pPr>
            <a:r>
              <a:rPr lang="en-GB" sz="1200" b="1" kern="0" dirty="0">
                <a:solidFill>
                  <a:srgbClr val="00396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Miki			</a:t>
            </a:r>
            <a:r>
              <a:rPr lang="en-GB" sz="1200" kern="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Miki</a:t>
            </a:r>
          </a:p>
          <a:p>
            <a:pPr>
              <a:lnSpc>
                <a:spcPct val="150000"/>
              </a:lnSpc>
            </a:pPr>
            <a:r>
              <a:rPr lang="de-DE" sz="1200" b="1" kern="0" dirty="0">
                <a:solidFill>
                  <a:srgbClr val="00396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das UFO				</a:t>
            </a:r>
            <a:r>
              <a:rPr lang="de-DE" sz="1200" kern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UFO</a:t>
            </a:r>
            <a:endParaRPr lang="en-US" sz="1200" kern="1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>
              <a:lnSpc>
                <a:spcPct val="150000"/>
              </a:lnSpc>
            </a:pPr>
            <a:r>
              <a:rPr lang="en-GB" sz="1200" b="1" kern="0" dirty="0" err="1">
                <a:solidFill>
                  <a:srgbClr val="00396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ja</a:t>
            </a:r>
            <a:r>
              <a:rPr lang="en-GB" sz="1200" kern="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		</a:t>
            </a:r>
            <a:r>
              <a:rPr lang="de-DE" sz="1200" kern="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  <a:r>
              <a:rPr lang="de-DE" sz="1200" kern="0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yes</a:t>
            </a:r>
            <a:endParaRPr lang="en-US" sz="1200" kern="1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>
              <a:lnSpc>
                <a:spcPct val="150000"/>
              </a:lnSpc>
            </a:pPr>
            <a:r>
              <a:rPr lang="en-GB" sz="1200" b="1" kern="0" dirty="0" err="1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</a:t>
            </a:r>
            <a:r>
              <a:rPr lang="en-GB" sz="1200" b="1" kern="0" dirty="0" err="1">
                <a:solidFill>
                  <a:srgbClr val="00396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ein</a:t>
            </a:r>
            <a:r>
              <a:rPr lang="en-GB" sz="1200" b="1" kern="0" dirty="0">
                <a:solidFill>
                  <a:srgbClr val="00396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</a:t>
            </a:r>
            <a:r>
              <a:rPr lang="en-GB" sz="1200" kern="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	</a:t>
            </a:r>
            <a:r>
              <a:rPr lang="en-US" sz="1200" kern="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</a:t>
            </a:r>
          </a:p>
          <a:p>
            <a:pPr>
              <a:lnSpc>
                <a:spcPct val="150000"/>
              </a:lnSpc>
            </a:pPr>
            <a:r>
              <a:rPr lang="en-GB" sz="1200" b="1" kern="0" dirty="0" err="1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</a:t>
            </a:r>
            <a:r>
              <a:rPr lang="en-GB" sz="1200" b="1" kern="0" dirty="0" err="1">
                <a:solidFill>
                  <a:srgbClr val="00396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ein</a:t>
            </a:r>
            <a:r>
              <a:rPr lang="en-GB" sz="1200" b="1" kern="0" dirty="0">
                <a:solidFill>
                  <a:srgbClr val="00396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200" b="1" kern="0" dirty="0" err="1">
                <a:solidFill>
                  <a:srgbClr val="00396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Lieblingswort</a:t>
            </a:r>
            <a:r>
              <a:rPr lang="en-GB" sz="1200" b="1" kern="0" dirty="0">
                <a:solidFill>
                  <a:srgbClr val="00396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</a:t>
            </a:r>
            <a:r>
              <a:rPr lang="en-US" sz="1200" kern="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my </a:t>
            </a:r>
            <a:r>
              <a:rPr lang="en-US" sz="1200" kern="0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favourite</a:t>
            </a:r>
            <a:r>
              <a:rPr lang="en-US" sz="1200" kern="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word</a:t>
            </a:r>
          </a:p>
          <a:p>
            <a:pPr lvl="0">
              <a:lnSpc>
                <a:spcPct val="150000"/>
              </a:lnSpc>
            </a:pPr>
            <a:endParaRPr lang="de-DE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253B1C7D-85EA-DE43-315E-1482D7F15E23}"/>
              </a:ext>
            </a:extLst>
          </p:cNvPr>
          <p:cNvSpPr/>
          <p:nvPr/>
        </p:nvSpPr>
        <p:spPr>
          <a:xfrm>
            <a:off x="3095886" y="4447870"/>
            <a:ext cx="1345485" cy="211902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393B21A0-D1E7-162B-22D1-555EB4D3D15A}"/>
              </a:ext>
            </a:extLst>
          </p:cNvPr>
          <p:cNvSpPr/>
          <p:nvPr/>
        </p:nvSpPr>
        <p:spPr>
          <a:xfrm>
            <a:off x="1197970" y="4448237"/>
            <a:ext cx="1810273" cy="211902"/>
          </a:xfrm>
          <a:prstGeom prst="rect">
            <a:avLst/>
          </a:prstGeom>
          <a:solidFill>
            <a:srgbClr val="5AC8F5">
              <a:alpha val="437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325F2C7-2C1D-D462-7653-E08623C5CEF0}"/>
              </a:ext>
            </a:extLst>
          </p:cNvPr>
          <p:cNvSpPr txBox="1"/>
          <p:nvPr/>
        </p:nvSpPr>
        <p:spPr>
          <a:xfrm>
            <a:off x="1197970" y="2435976"/>
            <a:ext cx="3284775" cy="25480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en-GB" sz="1200" b="1" kern="0" dirty="0" err="1">
                <a:solidFill>
                  <a:srgbClr val="00396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Wer</a:t>
            </a:r>
            <a:r>
              <a:rPr lang="en-GB" sz="1200" b="1" kern="0" dirty="0">
                <a:solidFill>
                  <a:srgbClr val="00396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200" b="1" kern="0" dirty="0" err="1">
                <a:solidFill>
                  <a:srgbClr val="00396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ist</a:t>
            </a:r>
            <a:r>
              <a:rPr lang="en-GB" sz="1200" b="1" kern="0" dirty="0">
                <a:solidFill>
                  <a:srgbClr val="00396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das? 		</a:t>
            </a:r>
            <a:r>
              <a:rPr lang="en-GB" sz="1200" kern="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Who </a:t>
            </a:r>
            <a:r>
              <a:rPr lang="en-GB" sz="1200" kern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is</a:t>
            </a:r>
            <a:r>
              <a:rPr lang="en-GB" sz="1200" kern="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this?</a:t>
            </a:r>
          </a:p>
          <a:p>
            <a:pPr lvl="0">
              <a:lnSpc>
                <a:spcPct val="150000"/>
              </a:lnSpc>
            </a:pPr>
            <a:r>
              <a:rPr lang="en-GB" sz="1200" b="1" kern="0" dirty="0">
                <a:solidFill>
                  <a:srgbClr val="00396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Das </a:t>
            </a:r>
            <a:r>
              <a:rPr lang="en-GB" sz="1200" b="1" kern="0" dirty="0" err="1">
                <a:solidFill>
                  <a:srgbClr val="00396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ist</a:t>
            </a:r>
            <a:r>
              <a:rPr lang="en-GB" sz="1200" b="1" kern="0" dirty="0">
                <a:solidFill>
                  <a:srgbClr val="00396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…</a:t>
            </a:r>
            <a:r>
              <a:rPr lang="en-GB" sz="1200" b="1" kern="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  <a:r>
              <a:rPr lang="en-GB" sz="1200" kern="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This is…</a:t>
            </a:r>
            <a:endParaRPr lang="en-US" sz="1200" kern="1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>
              <a:lnSpc>
                <a:spcPct val="150000"/>
              </a:lnSpc>
            </a:pPr>
            <a:r>
              <a:rPr lang="en-GB" sz="1200" b="1" kern="0" dirty="0" err="1">
                <a:solidFill>
                  <a:srgbClr val="00396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Wer</a:t>
            </a:r>
            <a:r>
              <a:rPr lang="en-GB" sz="1200" b="1" kern="0" dirty="0">
                <a:solidFill>
                  <a:srgbClr val="00396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200" b="1" kern="0" dirty="0" err="1">
                <a:solidFill>
                  <a:srgbClr val="00396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bist</a:t>
            </a:r>
            <a:r>
              <a:rPr lang="en-GB" sz="1200" b="1" kern="0" dirty="0">
                <a:solidFill>
                  <a:srgbClr val="00396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du? 		</a:t>
            </a:r>
            <a:r>
              <a:rPr lang="en-GB" sz="1200" kern="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Who are you?</a:t>
            </a:r>
          </a:p>
          <a:p>
            <a:pPr>
              <a:lnSpc>
                <a:spcPct val="150000"/>
              </a:lnSpc>
            </a:pPr>
            <a:r>
              <a:rPr lang="de-DE" sz="1200" b="1" kern="0" dirty="0">
                <a:solidFill>
                  <a:srgbClr val="00396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Ich bin …			</a:t>
            </a:r>
            <a:r>
              <a:rPr lang="de-DE" sz="1200" kern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 am...</a:t>
            </a:r>
            <a:endParaRPr lang="en-US" sz="1200" kern="1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>
              <a:lnSpc>
                <a:spcPct val="150000"/>
              </a:lnSpc>
            </a:pPr>
            <a:r>
              <a:rPr lang="en-GB" sz="1200" b="1" kern="0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Hallo				</a:t>
            </a:r>
            <a:r>
              <a:rPr lang="en-GB" sz="1200" kern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Hello</a:t>
            </a:r>
            <a:endParaRPr lang="en-GB" sz="1200" kern="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>
              <a:lnSpc>
                <a:spcPct val="150000"/>
              </a:lnSpc>
            </a:pPr>
            <a:r>
              <a:rPr lang="en-GB" sz="1200" b="1" kern="0" dirty="0">
                <a:solidFill>
                  <a:srgbClr val="00396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Du </a:t>
            </a:r>
            <a:r>
              <a:rPr lang="en-GB" sz="1200" b="1" kern="0" dirty="0" err="1">
                <a:solidFill>
                  <a:srgbClr val="00396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bist</a:t>
            </a:r>
            <a:r>
              <a:rPr lang="en-GB" sz="1200" b="1" kern="0" dirty="0">
                <a:solidFill>
                  <a:srgbClr val="00396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200" b="1" kern="0" dirty="0" err="1">
                <a:solidFill>
                  <a:srgbClr val="00396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dran</a:t>
            </a:r>
            <a:r>
              <a:rPr lang="en-GB" sz="1200" b="1" kern="0" dirty="0">
                <a:solidFill>
                  <a:srgbClr val="00396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r>
              <a:rPr lang="en-GB" sz="1200" b="1" kern="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  <a:r>
              <a:rPr lang="en-GB" sz="1200" kern="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  <a:r>
              <a:rPr lang="de-DE" sz="1200" kern="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It‘s</a:t>
            </a:r>
            <a:r>
              <a:rPr lang="de-DE" sz="1200" kern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200" kern="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your</a:t>
            </a:r>
            <a:r>
              <a:rPr lang="de-DE" sz="1200" kern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turn.</a:t>
            </a:r>
            <a:endParaRPr lang="en-US" sz="1200" kern="1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>
              <a:lnSpc>
                <a:spcPct val="150000"/>
              </a:lnSpc>
            </a:pPr>
            <a:r>
              <a:rPr lang="en-GB" sz="1200" b="1" kern="0" dirty="0">
                <a:solidFill>
                  <a:srgbClr val="00396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Gut </a:t>
            </a:r>
            <a:r>
              <a:rPr lang="en-GB" sz="1200" b="1" kern="0" dirty="0" err="1">
                <a:solidFill>
                  <a:srgbClr val="00396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gemacht</a:t>
            </a:r>
            <a:r>
              <a:rPr lang="en-GB" sz="1200" b="1" kern="0" dirty="0">
                <a:solidFill>
                  <a:srgbClr val="00396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!</a:t>
            </a:r>
            <a:r>
              <a:rPr lang="en-GB" sz="1200" b="1" kern="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</a:t>
            </a:r>
            <a:r>
              <a:rPr lang="de-DE" sz="1200" kern="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Great </a:t>
            </a:r>
            <a:r>
              <a:rPr lang="de-DE" sz="1200" kern="0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job</a:t>
            </a:r>
            <a:r>
              <a:rPr lang="de-DE" sz="1200" kern="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!</a:t>
            </a:r>
            <a:endParaRPr lang="en-US" sz="1200" kern="1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>
              <a:lnSpc>
                <a:spcPct val="150000"/>
              </a:lnSpc>
            </a:pPr>
            <a:r>
              <a:rPr lang="en-GB" sz="1200" b="1" kern="0" dirty="0">
                <a:solidFill>
                  <a:srgbClr val="00396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und</a:t>
            </a:r>
            <a:r>
              <a:rPr lang="en-GB" sz="1200" kern="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		</a:t>
            </a:r>
            <a:r>
              <a:rPr lang="de-DE" sz="1200" kern="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and</a:t>
            </a:r>
          </a:p>
          <a:p>
            <a:pPr lvl="0">
              <a:lnSpc>
                <a:spcPct val="150000"/>
              </a:lnSpc>
            </a:pPr>
            <a:r>
              <a:rPr lang="de-DE" sz="1200" b="1" kern="0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der Wald	</a:t>
            </a:r>
            <a:r>
              <a:rPr lang="de-DE" sz="1200" kern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</a:t>
            </a:r>
            <a:r>
              <a:rPr lang="de-DE" sz="1200" kern="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</a:t>
            </a:r>
            <a:r>
              <a:rPr lang="de-DE" sz="1200" kern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200" kern="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forest</a:t>
            </a:r>
            <a:endParaRPr lang="en-US" sz="1200" kern="1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6" name="WUS L1 - 8 Wer ist das.m4a">
            <a:hlinkClick r:id="" action="ppaction://media"/>
            <a:extLst>
              <a:ext uri="{FF2B5EF4-FFF2-40B4-BE49-F238E27FC236}">
                <a16:creationId xmlns:a16="http://schemas.microsoft.com/office/drawing/2014/main" id="{828D9CED-5091-23A6-3230-71A4B3BBA46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34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16917" y="2524661"/>
            <a:ext cx="282578" cy="282578"/>
          </a:xfrm>
          <a:prstGeom prst="rect">
            <a:avLst/>
          </a:prstGeom>
        </p:spPr>
      </p:pic>
      <p:pic>
        <p:nvPicPr>
          <p:cNvPr id="37" name="WUS L1 - 15 mein Lieblingswort.m4a">
            <a:hlinkClick r:id="" action="ppaction://media"/>
            <a:extLst>
              <a:ext uri="{FF2B5EF4-FFF2-40B4-BE49-F238E27FC236}">
                <a16:creationId xmlns:a16="http://schemas.microsoft.com/office/drawing/2014/main" id="{FC9B5DEF-F7F2-2D90-B134-AAAE91B4D126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34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866401" y="4161212"/>
            <a:ext cx="265492" cy="265492"/>
          </a:xfrm>
          <a:prstGeom prst="rect">
            <a:avLst/>
          </a:prstGeom>
        </p:spPr>
      </p:pic>
      <p:pic>
        <p:nvPicPr>
          <p:cNvPr id="39" name="WUS L1 - 14 nein.m4a">
            <a:hlinkClick r:id="" action="ppaction://media"/>
            <a:extLst>
              <a:ext uri="{FF2B5EF4-FFF2-40B4-BE49-F238E27FC236}">
                <a16:creationId xmlns:a16="http://schemas.microsoft.com/office/drawing/2014/main" id="{536FAA2E-318E-0D8C-8961-F485B592CDEA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34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861445" y="3902213"/>
            <a:ext cx="265492" cy="265492"/>
          </a:xfrm>
          <a:prstGeom prst="rect">
            <a:avLst/>
          </a:prstGeom>
        </p:spPr>
      </p:pic>
      <p:pic>
        <p:nvPicPr>
          <p:cNvPr id="41" name="WUS L1 - 9 die Maus.m4a">
            <a:hlinkClick r:id="" action="ppaction://media"/>
            <a:extLst>
              <a:ext uri="{FF2B5EF4-FFF2-40B4-BE49-F238E27FC236}">
                <a16:creationId xmlns:a16="http://schemas.microsoft.com/office/drawing/2014/main" id="{1D97AD82-4F8F-D43E-2FFE-A3CEA3614D00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34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856655" y="2520256"/>
            <a:ext cx="269227" cy="269227"/>
          </a:xfrm>
          <a:prstGeom prst="rect">
            <a:avLst/>
          </a:prstGeom>
        </p:spPr>
      </p:pic>
      <p:pic>
        <p:nvPicPr>
          <p:cNvPr id="44" name="WUS L1 - 10 Wuschel.m4a">
            <a:hlinkClick r:id="" action="ppaction://media"/>
            <a:extLst>
              <a:ext uri="{FF2B5EF4-FFF2-40B4-BE49-F238E27FC236}">
                <a16:creationId xmlns:a16="http://schemas.microsoft.com/office/drawing/2014/main" id="{D3902EE0-18E4-F232-8EC7-D15411429809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34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854704" y="2784369"/>
            <a:ext cx="269227" cy="269227"/>
          </a:xfrm>
          <a:prstGeom prst="rect">
            <a:avLst/>
          </a:prstGeom>
        </p:spPr>
      </p:pic>
      <p:pic>
        <p:nvPicPr>
          <p:cNvPr id="47" name="WUS L1 - 11 Miki.m4a">
            <a:hlinkClick r:id="" action="ppaction://media"/>
            <a:extLst>
              <a:ext uri="{FF2B5EF4-FFF2-40B4-BE49-F238E27FC236}">
                <a16:creationId xmlns:a16="http://schemas.microsoft.com/office/drawing/2014/main" id="{F59AF4E2-0A1A-9E83-C6E2-3C9FF0A7A487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34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844163" y="3042550"/>
            <a:ext cx="291097" cy="291097"/>
          </a:xfrm>
          <a:prstGeom prst="rect">
            <a:avLst/>
          </a:prstGeom>
        </p:spPr>
      </p:pic>
      <p:pic>
        <p:nvPicPr>
          <p:cNvPr id="49" name="WUS L1 - 12 das UFO.m4a">
            <a:hlinkClick r:id="" action="ppaction://media"/>
            <a:extLst>
              <a:ext uri="{FF2B5EF4-FFF2-40B4-BE49-F238E27FC236}">
                <a16:creationId xmlns:a16="http://schemas.microsoft.com/office/drawing/2014/main" id="{4B565D1F-2B27-A21A-73D4-A2AA0F3BEFB7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34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861170" y="3330493"/>
            <a:ext cx="269228" cy="269228"/>
          </a:xfrm>
          <a:prstGeom prst="rect">
            <a:avLst/>
          </a:prstGeom>
        </p:spPr>
      </p:pic>
      <p:pic>
        <p:nvPicPr>
          <p:cNvPr id="50" name="WUS L1 - 13 ja.m4a">
            <a:hlinkClick r:id="" action="ppaction://media"/>
            <a:extLst>
              <a:ext uri="{FF2B5EF4-FFF2-40B4-BE49-F238E27FC236}">
                <a16:creationId xmlns:a16="http://schemas.microsoft.com/office/drawing/2014/main" id="{7A63AAF5-9498-A874-CFCB-45677CECF284}"/>
              </a:ext>
            </a:extLst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34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854704" y="3610708"/>
            <a:ext cx="291097" cy="291097"/>
          </a:xfrm>
          <a:prstGeom prst="rect">
            <a:avLst/>
          </a:prstGeom>
        </p:spPr>
      </p:pic>
      <p:sp>
        <p:nvSpPr>
          <p:cNvPr id="13" name="Rectangle 45">
            <a:extLst>
              <a:ext uri="{FF2B5EF4-FFF2-40B4-BE49-F238E27FC236}">
                <a16:creationId xmlns:a16="http://schemas.microsoft.com/office/drawing/2014/main" id="{C1A7B68F-B2AC-DDFA-EC41-78FA3B3F7FB8}"/>
              </a:ext>
            </a:extLst>
          </p:cNvPr>
          <p:cNvSpPr/>
          <p:nvPr/>
        </p:nvSpPr>
        <p:spPr>
          <a:xfrm>
            <a:off x="3095885" y="4718212"/>
            <a:ext cx="1345485" cy="211902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14" name="WUS L4 - 3 das ist.m4a">
            <a:hlinkClick r:id="" action="ppaction://media"/>
            <a:extLst>
              <a:ext uri="{FF2B5EF4-FFF2-40B4-BE49-F238E27FC236}">
                <a16:creationId xmlns:a16="http://schemas.microsoft.com/office/drawing/2014/main" id="{2781680C-4DC9-30A3-29C9-3601A24988D5}"/>
              </a:ext>
            </a:extLst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34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28512" y="2784369"/>
            <a:ext cx="259387" cy="259387"/>
          </a:xfrm>
          <a:prstGeom prst="rect">
            <a:avLst/>
          </a:prstGeom>
        </p:spPr>
      </p:pic>
      <p:pic>
        <p:nvPicPr>
          <p:cNvPr id="15" name="WUS L1 - 7 Wer bist du.m4a">
            <a:hlinkClick r:id="" action="ppaction://media"/>
            <a:extLst>
              <a:ext uri="{FF2B5EF4-FFF2-40B4-BE49-F238E27FC236}">
                <a16:creationId xmlns:a16="http://schemas.microsoft.com/office/drawing/2014/main" id="{004031D4-48DD-548A-71CA-B4467D631CAA}"/>
              </a:ext>
            </a:extLst>
          </p:cNvPr>
          <p:cNvPicPr>
            <a:picLocks noChangeAspect="1"/>
          </p:cNvPicPr>
          <p:nvPr>
            <a:audioFile r:link="rId20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34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28512" y="3044077"/>
            <a:ext cx="259387" cy="259387"/>
          </a:xfrm>
          <a:prstGeom prst="rect">
            <a:avLst/>
          </a:prstGeom>
        </p:spPr>
      </p:pic>
      <p:pic>
        <p:nvPicPr>
          <p:cNvPr id="16" name="WUS L1 - 5 Ich bin.m4a">
            <a:hlinkClick r:id="" action="ppaction://media"/>
            <a:extLst>
              <a:ext uri="{FF2B5EF4-FFF2-40B4-BE49-F238E27FC236}">
                <a16:creationId xmlns:a16="http://schemas.microsoft.com/office/drawing/2014/main" id="{C6718ED9-7D6C-8907-078F-2E2C41274676}"/>
              </a:ext>
            </a:extLst>
          </p:cNvPr>
          <p:cNvPicPr>
            <a:picLocks noChangeAspect="1"/>
          </p:cNvPicPr>
          <p:nvPr>
            <a:audioFile r:link="rId22"/>
            <p:extLst>
              <p:ext uri="{DAA4B4D4-6D71-4841-9C94-3DE7FCFB9230}">
                <p14:media xmlns:p14="http://schemas.microsoft.com/office/powerpoint/2010/main" r:embed="rId21"/>
              </p:ext>
            </p:extLst>
          </p:nvPr>
        </p:nvPicPr>
        <p:blipFill>
          <a:blip r:embed="rId34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11879" y="3303464"/>
            <a:ext cx="282578" cy="282578"/>
          </a:xfrm>
          <a:prstGeom prst="rect">
            <a:avLst/>
          </a:prstGeom>
        </p:spPr>
      </p:pic>
      <p:pic>
        <p:nvPicPr>
          <p:cNvPr id="22" name="WUS L1 - 4 Hallo.m4a">
            <a:hlinkClick r:id="" action="ppaction://media"/>
            <a:extLst>
              <a:ext uri="{FF2B5EF4-FFF2-40B4-BE49-F238E27FC236}">
                <a16:creationId xmlns:a16="http://schemas.microsoft.com/office/drawing/2014/main" id="{D110A277-108D-BB11-2008-EE87DA1EAAE3}"/>
              </a:ext>
            </a:extLst>
          </p:cNvPr>
          <p:cNvPicPr>
            <a:picLocks noChangeAspect="1"/>
          </p:cNvPicPr>
          <p:nvPr>
            <a:audioFile r:link="rId24"/>
            <p:extLst>
              <p:ext uri="{DAA4B4D4-6D71-4841-9C94-3DE7FCFB9230}">
                <p14:media xmlns:p14="http://schemas.microsoft.com/office/powerpoint/2010/main" r:embed="rId23"/>
              </p:ext>
            </p:extLst>
          </p:nvPr>
        </p:nvPicPr>
        <p:blipFill>
          <a:blip r:embed="rId34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07017" y="3587884"/>
            <a:ext cx="282579" cy="282579"/>
          </a:xfrm>
          <a:prstGeom prst="rect">
            <a:avLst/>
          </a:prstGeom>
        </p:spPr>
      </p:pic>
      <p:pic>
        <p:nvPicPr>
          <p:cNvPr id="34" name="WUS L1 - 2 Du bist dran.m4a">
            <a:hlinkClick r:id="" action="ppaction://media"/>
            <a:extLst>
              <a:ext uri="{FF2B5EF4-FFF2-40B4-BE49-F238E27FC236}">
                <a16:creationId xmlns:a16="http://schemas.microsoft.com/office/drawing/2014/main" id="{410B6CBF-1A75-4657-736D-2F5B781F4C10}"/>
              </a:ext>
            </a:extLst>
          </p:cNvPr>
          <p:cNvPicPr>
            <a:picLocks noChangeAspect="1"/>
          </p:cNvPicPr>
          <p:nvPr>
            <a:audioFile r:link="rId26"/>
            <p:extLst>
              <p:ext uri="{DAA4B4D4-6D71-4841-9C94-3DE7FCFB9230}">
                <p14:media xmlns:p14="http://schemas.microsoft.com/office/powerpoint/2010/main" r:embed="rId25"/>
              </p:ext>
            </p:extLst>
          </p:nvPr>
        </p:nvPicPr>
        <p:blipFill>
          <a:blip r:embed="rId34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02061" y="3870463"/>
            <a:ext cx="282578" cy="282578"/>
          </a:xfrm>
          <a:prstGeom prst="rect">
            <a:avLst/>
          </a:prstGeom>
        </p:spPr>
      </p:pic>
      <p:pic>
        <p:nvPicPr>
          <p:cNvPr id="38" name="WUS L1 - 3 Gut gemacht.m4a">
            <a:hlinkClick r:id="" action="ppaction://media"/>
            <a:extLst>
              <a:ext uri="{FF2B5EF4-FFF2-40B4-BE49-F238E27FC236}">
                <a16:creationId xmlns:a16="http://schemas.microsoft.com/office/drawing/2014/main" id="{C6BF72B8-28D5-8E91-0B7A-3138E8F6C56D}"/>
              </a:ext>
            </a:extLst>
          </p:cNvPr>
          <p:cNvPicPr>
            <a:picLocks noChangeAspect="1"/>
          </p:cNvPicPr>
          <p:nvPr>
            <a:audioFile r:link="rId28"/>
            <p:extLst>
              <p:ext uri="{DAA4B4D4-6D71-4841-9C94-3DE7FCFB9230}">
                <p14:media xmlns:p14="http://schemas.microsoft.com/office/powerpoint/2010/main" r:embed="rId27"/>
              </p:ext>
            </p:extLst>
          </p:nvPr>
        </p:nvPicPr>
        <p:blipFill>
          <a:blip r:embed="rId34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16376" y="4121925"/>
            <a:ext cx="282578" cy="282578"/>
          </a:xfrm>
          <a:prstGeom prst="rect">
            <a:avLst/>
          </a:prstGeom>
        </p:spPr>
      </p:pic>
      <p:pic>
        <p:nvPicPr>
          <p:cNvPr id="51" name="WUS L1 - 6 und.m4a">
            <a:hlinkClick r:id="" action="ppaction://media"/>
            <a:extLst>
              <a:ext uri="{FF2B5EF4-FFF2-40B4-BE49-F238E27FC236}">
                <a16:creationId xmlns:a16="http://schemas.microsoft.com/office/drawing/2014/main" id="{489142D8-24CF-C7EE-5868-DF6D09900A71}"/>
              </a:ext>
            </a:extLst>
          </p:cNvPr>
          <p:cNvPicPr>
            <a:picLocks noChangeAspect="1"/>
          </p:cNvPicPr>
          <p:nvPr>
            <a:audioFile r:link="rId30"/>
            <p:extLst>
              <p:ext uri="{DAA4B4D4-6D71-4841-9C94-3DE7FCFB9230}">
                <p14:media xmlns:p14="http://schemas.microsoft.com/office/powerpoint/2010/main" r:embed="rId29"/>
              </p:ext>
            </p:extLst>
          </p:nvPr>
        </p:nvPicPr>
        <p:blipFill>
          <a:blip r:embed="rId34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11879" y="4415340"/>
            <a:ext cx="282578" cy="282578"/>
          </a:xfrm>
          <a:prstGeom prst="rect">
            <a:avLst/>
          </a:prstGeom>
        </p:spPr>
      </p:pic>
      <p:pic>
        <p:nvPicPr>
          <p:cNvPr id="52" name="WUS L1 - 16 der Wald.m4a">
            <a:hlinkClick r:id="" action="ppaction://media"/>
            <a:extLst>
              <a:ext uri="{FF2B5EF4-FFF2-40B4-BE49-F238E27FC236}">
                <a16:creationId xmlns:a16="http://schemas.microsoft.com/office/drawing/2014/main" id="{CE508E02-4B12-7511-4258-0DEDB981A2D6}"/>
              </a:ext>
            </a:extLst>
          </p:cNvPr>
          <p:cNvPicPr>
            <a:picLocks noChangeAspect="1"/>
          </p:cNvPicPr>
          <p:nvPr>
            <a:audioFile r:link="rId32"/>
            <p:extLst>
              <p:ext uri="{DAA4B4D4-6D71-4841-9C94-3DE7FCFB9230}">
                <p14:media xmlns:p14="http://schemas.microsoft.com/office/powerpoint/2010/main" r:embed="rId31"/>
              </p:ext>
            </p:extLst>
          </p:nvPr>
        </p:nvPicPr>
        <p:blipFill>
          <a:blip r:embed="rId34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15132" y="4685614"/>
            <a:ext cx="279325" cy="279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233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97" fill="hold"/>
                                        <p:tgtEl>
                                          <p:spTgt spid="3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3388" fill="hold"/>
                                        <p:tgtEl>
                                          <p:spTgt spid="3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20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831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2297" fill="hold"/>
                                        <p:tgtEl>
                                          <p:spTgt spid="4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2134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2366" fill="hold"/>
                                        <p:tgtEl>
                                          <p:spTgt spid="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1856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3226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3574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3017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0" dur="2204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3806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8" dur="3272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2" dur="2088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6" dur="3063" fill="hold"/>
                                        <p:tgtEl>
                                          <p:spTgt spid="5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6"/>
                </p:tgtEl>
              </p:cMediaNode>
            </p:audio>
            <p:audio>
              <p:cMediaNode vol="80000">
                <p:cTn id="6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7"/>
                </p:tgtEl>
              </p:cMediaNode>
            </p:audio>
            <p:audio>
              <p:cMediaNode vol="80000">
                <p:cTn id="6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audio>
              <p:cMediaNode vol="80000">
                <p:cTn id="7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  <p:audio>
              <p:cMediaNode vol="80000">
                <p:cTn id="7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4"/>
                </p:tgtEl>
              </p:cMediaNode>
            </p:audio>
            <p:audio>
              <p:cMediaNode vol="80000">
                <p:cTn id="7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7"/>
                </p:tgtEl>
              </p:cMediaNode>
            </p:audio>
            <p:audio>
              <p:cMediaNode vol="80000">
                <p:cTn id="7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9"/>
                </p:tgtEl>
              </p:cMediaNode>
            </p:audio>
            <p:audio>
              <p:cMediaNode vol="80000">
                <p:cTn id="7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0"/>
                </p:tgtEl>
              </p:cMediaNode>
            </p:audio>
            <p:audio>
              <p:cMediaNode vol="80000">
                <p:cTn id="7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>
                <p:cTn id="7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7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7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audio>
              <p:cMediaNode vol="80000">
                <p:cTn id="7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  <p:audio>
              <p:cMediaNode vol="80000">
                <p:cTn id="8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audio>
              <p:cMediaNode vol="80000">
                <p:cTn id="8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1"/>
                </p:tgtEl>
              </p:cMediaNode>
            </p:audio>
            <p:audio>
              <p:cMediaNode vol="80000">
                <p:cTn id="8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131</Words>
  <Application>Microsoft Macintosh PowerPoint</Application>
  <PresentationFormat>A4-Papier (210 x 297 mm)</PresentationFormat>
  <Paragraphs>18</Paragraphs>
  <Slides>1</Slides>
  <Notes>0</Notes>
  <HiddenSlides>0</HiddenSlides>
  <MMClips>16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5" baseType="lpstr">
      <vt:lpstr>Aptos</vt:lpstr>
      <vt:lpstr>Arial</vt:lpstr>
      <vt:lpstr>Verdana</vt:lpstr>
      <vt:lpstr>Office Theme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Géza G Schenk</dc:creator>
  <cp:lastModifiedBy>Simona Gnade</cp:lastModifiedBy>
  <cp:revision>14</cp:revision>
  <dcterms:created xsi:type="dcterms:W3CDTF">2024-08-27T16:27:59Z</dcterms:created>
  <dcterms:modified xsi:type="dcterms:W3CDTF">2024-12-16T10:28:28Z</dcterms:modified>
</cp:coreProperties>
</file>