
<file path=[Content_Types].xml><?xml version="1.0" encoding="utf-8"?>
<Types xmlns="http://schemas.openxmlformats.org/package/2006/content-types">
  <Default Extension="jpeg" ContentType="image/jpeg"/>
  <Default Extension="m4a" ContentType="audio/mp4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6"/>
  </p:notesMasterIdLst>
  <p:sldIdLst>
    <p:sldId id="256" r:id="rId5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4105"/>
    <a:srgbClr val="A0C814"/>
    <a:srgbClr val="003969"/>
    <a:srgbClr val="5AC8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>
        <p:scale>
          <a:sx n="190" d="100"/>
          <a:sy n="190" d="100"/>
        </p:scale>
        <p:origin x="-168" y="144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0EC6CE-D7FA-584D-82E9-14236AC6540E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33C650-A634-2845-A918-2C25636B6CD1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0598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A33C650-A634-2845-A918-2C25636B6CD1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92940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3887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11403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978772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36237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90657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7771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98011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8699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02865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98026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B854AF95-584B-2141-BC7E-ADD65DF3D47A}" type="datetimeFigureOut">
              <a:rPr lang="de-DE" smtClean="0"/>
              <a:t>29.07.25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/>
          <a:lstStyle/>
          <a:p>
            <a:fld id="{916F537A-0C75-514E-9991-38B8CDFC2E55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72000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4" name="Picture 3" descr="A green and white frame with a guitar&#10;&#10;AI-generated content may be incorrect.">
            <a:extLst>
              <a:ext uri="{FF2B5EF4-FFF2-40B4-BE49-F238E27FC236}">
                <a16:creationId xmlns:a16="http://schemas.microsoft.com/office/drawing/2014/main" id="{9A31F5A2-30F5-C41F-1D3F-BB3CDF18C00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100533" y="0"/>
            <a:ext cx="9699450" cy="6854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49548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Verdana" panose="020B0604030504040204" pitchFamily="34" charset="0"/>
          <a:ea typeface="Verdana" panose="020B0604030504040204" pitchFamily="34" charset="0"/>
          <a:cs typeface="Verdana" panose="020B060403050404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audio" Target="../media/media4.m4a"/><Relationship Id="rId13" Type="http://schemas.microsoft.com/office/2007/relationships/media" Target="../media/media7.m4a"/><Relationship Id="rId18" Type="http://schemas.openxmlformats.org/officeDocument/2006/relationships/audio" Target="../media/media9.m4a"/><Relationship Id="rId26" Type="http://schemas.openxmlformats.org/officeDocument/2006/relationships/audio" Target="../media/media13.m4a"/><Relationship Id="rId3" Type="http://schemas.microsoft.com/office/2007/relationships/media" Target="../media/media2.m4a"/><Relationship Id="rId21" Type="http://schemas.microsoft.com/office/2007/relationships/media" Target="../media/media11.m4a"/><Relationship Id="rId7" Type="http://schemas.microsoft.com/office/2007/relationships/media" Target="../media/media4.m4a"/><Relationship Id="rId12" Type="http://schemas.openxmlformats.org/officeDocument/2006/relationships/audio" Target="../media/media6.m4a"/><Relationship Id="rId17" Type="http://schemas.microsoft.com/office/2007/relationships/media" Target="../media/media9.m4a"/><Relationship Id="rId25" Type="http://schemas.microsoft.com/office/2007/relationships/media" Target="../media/media13.m4a"/><Relationship Id="rId2" Type="http://schemas.openxmlformats.org/officeDocument/2006/relationships/audio" Target="../media/media1.m4a"/><Relationship Id="rId16" Type="http://schemas.openxmlformats.org/officeDocument/2006/relationships/audio" Target="../media/media8.m4a"/><Relationship Id="rId20" Type="http://schemas.openxmlformats.org/officeDocument/2006/relationships/audio" Target="../media/media10.m4a"/><Relationship Id="rId29" Type="http://schemas.openxmlformats.org/officeDocument/2006/relationships/slideLayout" Target="../slideLayouts/slideLayout1.xml"/><Relationship Id="rId1" Type="http://schemas.microsoft.com/office/2007/relationships/media" Target="../media/media1.m4a"/><Relationship Id="rId6" Type="http://schemas.openxmlformats.org/officeDocument/2006/relationships/audio" Target="../media/media3.m4a"/><Relationship Id="rId11" Type="http://schemas.microsoft.com/office/2007/relationships/media" Target="../media/media6.m4a"/><Relationship Id="rId24" Type="http://schemas.openxmlformats.org/officeDocument/2006/relationships/audio" Target="../media/media12.m4a"/><Relationship Id="rId5" Type="http://schemas.microsoft.com/office/2007/relationships/media" Target="../media/media3.m4a"/><Relationship Id="rId15" Type="http://schemas.microsoft.com/office/2007/relationships/media" Target="../media/media8.m4a"/><Relationship Id="rId23" Type="http://schemas.microsoft.com/office/2007/relationships/media" Target="../media/media12.m4a"/><Relationship Id="rId28" Type="http://schemas.openxmlformats.org/officeDocument/2006/relationships/audio" Target="../media/media14.m4a"/><Relationship Id="rId10" Type="http://schemas.openxmlformats.org/officeDocument/2006/relationships/audio" Target="../media/media5.m4a"/><Relationship Id="rId19" Type="http://schemas.microsoft.com/office/2007/relationships/media" Target="../media/media10.m4a"/><Relationship Id="rId31" Type="http://schemas.openxmlformats.org/officeDocument/2006/relationships/image" Target="../media/image2.png"/><Relationship Id="rId4" Type="http://schemas.openxmlformats.org/officeDocument/2006/relationships/audio" Target="../media/media2.m4a"/><Relationship Id="rId9" Type="http://schemas.microsoft.com/office/2007/relationships/media" Target="../media/media5.m4a"/><Relationship Id="rId14" Type="http://schemas.openxmlformats.org/officeDocument/2006/relationships/audio" Target="../media/media7.m4a"/><Relationship Id="rId22" Type="http://schemas.openxmlformats.org/officeDocument/2006/relationships/audio" Target="../media/media11.m4a"/><Relationship Id="rId27" Type="http://schemas.microsoft.com/office/2007/relationships/media" Target="../media/media14.m4a"/><Relationship Id="rId30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>
            <a:extLst>
              <a:ext uri="{FF2B5EF4-FFF2-40B4-BE49-F238E27FC236}">
                <a16:creationId xmlns:a16="http://schemas.microsoft.com/office/drawing/2014/main" id="{38048CA2-C49A-0E5A-DD2D-2ACC912711B5}"/>
              </a:ext>
            </a:extLst>
          </p:cNvPr>
          <p:cNvSpPr/>
          <p:nvPr/>
        </p:nvSpPr>
        <p:spPr>
          <a:xfrm>
            <a:off x="789661" y="2456191"/>
            <a:ext cx="2336371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819DEAA-7DA6-2631-9029-F7D6E436FA9D}"/>
              </a:ext>
            </a:extLst>
          </p:cNvPr>
          <p:cNvSpPr/>
          <p:nvPr/>
        </p:nvSpPr>
        <p:spPr>
          <a:xfrm>
            <a:off x="789661" y="2723807"/>
            <a:ext cx="2336371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2D363255-A714-1240-64A7-D3046FCD5167}"/>
              </a:ext>
            </a:extLst>
          </p:cNvPr>
          <p:cNvSpPr/>
          <p:nvPr/>
        </p:nvSpPr>
        <p:spPr>
          <a:xfrm>
            <a:off x="789661" y="2997526"/>
            <a:ext cx="2336371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E9725A5-D9D3-606F-66C3-7BAA06A6A0B3}"/>
              </a:ext>
            </a:extLst>
          </p:cNvPr>
          <p:cNvSpPr/>
          <p:nvPr/>
        </p:nvSpPr>
        <p:spPr>
          <a:xfrm>
            <a:off x="789661" y="3280918"/>
            <a:ext cx="2336371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CD7490D-F2EC-7B78-6846-FC416480B3A4}"/>
              </a:ext>
            </a:extLst>
          </p:cNvPr>
          <p:cNvSpPr/>
          <p:nvPr/>
        </p:nvSpPr>
        <p:spPr>
          <a:xfrm>
            <a:off x="789661" y="3556027"/>
            <a:ext cx="2336371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780E7320-F6DB-B3D0-95A7-F42ACFDD1FE4}"/>
              </a:ext>
            </a:extLst>
          </p:cNvPr>
          <p:cNvSpPr/>
          <p:nvPr/>
        </p:nvSpPr>
        <p:spPr>
          <a:xfrm>
            <a:off x="789661" y="3832219"/>
            <a:ext cx="2336371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56129BDF-5CB0-D0F8-6B23-28C389EB5CAF}"/>
              </a:ext>
            </a:extLst>
          </p:cNvPr>
          <p:cNvSpPr/>
          <p:nvPr/>
        </p:nvSpPr>
        <p:spPr>
          <a:xfrm>
            <a:off x="789661" y="4104562"/>
            <a:ext cx="2336371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0F8A06DC-2D61-0346-B390-9A57669ADBB3}"/>
              </a:ext>
            </a:extLst>
          </p:cNvPr>
          <p:cNvSpPr/>
          <p:nvPr/>
        </p:nvSpPr>
        <p:spPr>
          <a:xfrm>
            <a:off x="789661" y="4387954"/>
            <a:ext cx="2336371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AED68417-BB56-C731-D98C-D415C14CA1EE}"/>
              </a:ext>
            </a:extLst>
          </p:cNvPr>
          <p:cNvSpPr/>
          <p:nvPr/>
        </p:nvSpPr>
        <p:spPr>
          <a:xfrm>
            <a:off x="789660" y="4666831"/>
            <a:ext cx="2336371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B1A9F650-DAEB-D09A-A45C-13B0EB9FCAF2}"/>
              </a:ext>
            </a:extLst>
          </p:cNvPr>
          <p:cNvSpPr/>
          <p:nvPr/>
        </p:nvSpPr>
        <p:spPr>
          <a:xfrm>
            <a:off x="789660" y="4939174"/>
            <a:ext cx="2336371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C7999DE5-9F84-E485-C2BF-542800BA0EC8}"/>
              </a:ext>
            </a:extLst>
          </p:cNvPr>
          <p:cNvSpPr/>
          <p:nvPr/>
        </p:nvSpPr>
        <p:spPr>
          <a:xfrm>
            <a:off x="3188293" y="2448383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9D509CCC-73B0-DBD3-5904-65C305AB4A57}"/>
              </a:ext>
            </a:extLst>
          </p:cNvPr>
          <p:cNvSpPr/>
          <p:nvPr/>
        </p:nvSpPr>
        <p:spPr>
          <a:xfrm>
            <a:off x="3188293" y="2715999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374B6D44-DD49-83AE-C8AB-0782D139031A}"/>
              </a:ext>
            </a:extLst>
          </p:cNvPr>
          <p:cNvSpPr/>
          <p:nvPr/>
        </p:nvSpPr>
        <p:spPr>
          <a:xfrm>
            <a:off x="3188293" y="2989718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E9CCB86B-F6A5-2241-9093-EE350A8FF5A5}"/>
              </a:ext>
            </a:extLst>
          </p:cNvPr>
          <p:cNvSpPr/>
          <p:nvPr/>
        </p:nvSpPr>
        <p:spPr>
          <a:xfrm>
            <a:off x="3188293" y="3273110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4C99AB59-28CA-A654-4F3D-C9E3C2E0126A}"/>
              </a:ext>
            </a:extLst>
          </p:cNvPr>
          <p:cNvSpPr/>
          <p:nvPr/>
        </p:nvSpPr>
        <p:spPr>
          <a:xfrm>
            <a:off x="3188293" y="3548219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5" name="Rectangle 64">
            <a:extLst>
              <a:ext uri="{FF2B5EF4-FFF2-40B4-BE49-F238E27FC236}">
                <a16:creationId xmlns:a16="http://schemas.microsoft.com/office/drawing/2014/main" id="{83214B97-24D8-B699-F969-34B3CFFB9810}"/>
              </a:ext>
            </a:extLst>
          </p:cNvPr>
          <p:cNvSpPr/>
          <p:nvPr/>
        </p:nvSpPr>
        <p:spPr>
          <a:xfrm>
            <a:off x="3188293" y="3824411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6" name="Rectangle 65">
            <a:extLst>
              <a:ext uri="{FF2B5EF4-FFF2-40B4-BE49-F238E27FC236}">
                <a16:creationId xmlns:a16="http://schemas.microsoft.com/office/drawing/2014/main" id="{5185F583-2897-7EF3-85E6-4868919F306C}"/>
              </a:ext>
            </a:extLst>
          </p:cNvPr>
          <p:cNvSpPr/>
          <p:nvPr/>
        </p:nvSpPr>
        <p:spPr>
          <a:xfrm>
            <a:off x="3188293" y="4096754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FF6AD48E-39AE-F5F0-7A0B-78E80D08EA2C}"/>
              </a:ext>
            </a:extLst>
          </p:cNvPr>
          <p:cNvSpPr/>
          <p:nvPr/>
        </p:nvSpPr>
        <p:spPr>
          <a:xfrm>
            <a:off x="3188293" y="4380146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8" name="Rectangle 67">
            <a:extLst>
              <a:ext uri="{FF2B5EF4-FFF2-40B4-BE49-F238E27FC236}">
                <a16:creationId xmlns:a16="http://schemas.microsoft.com/office/drawing/2014/main" id="{B84F3151-4B76-60EE-DB08-67C6A5B41B43}"/>
              </a:ext>
            </a:extLst>
          </p:cNvPr>
          <p:cNvSpPr/>
          <p:nvPr/>
        </p:nvSpPr>
        <p:spPr>
          <a:xfrm>
            <a:off x="3188292" y="4659023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69" name="Rectangle 68">
            <a:extLst>
              <a:ext uri="{FF2B5EF4-FFF2-40B4-BE49-F238E27FC236}">
                <a16:creationId xmlns:a16="http://schemas.microsoft.com/office/drawing/2014/main" id="{417E0C0E-F996-2BEA-4F3F-5D79F4FBD0C4}"/>
              </a:ext>
            </a:extLst>
          </p:cNvPr>
          <p:cNvSpPr/>
          <p:nvPr/>
        </p:nvSpPr>
        <p:spPr>
          <a:xfrm>
            <a:off x="3188292" y="4931366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25F2C7-2C1D-D462-7653-E08623C5CEF0}"/>
              </a:ext>
            </a:extLst>
          </p:cNvPr>
          <p:cNvSpPr txBox="1"/>
          <p:nvPr/>
        </p:nvSpPr>
        <p:spPr>
          <a:xfrm>
            <a:off x="829728" y="2373619"/>
            <a:ext cx="2686547" cy="2825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Rock </a:t>
            </a:r>
            <a: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(der)</a:t>
            </a:r>
            <a:b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</a:t>
            </a:r>
            <a: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(der)</a:t>
            </a:r>
            <a:b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elektronische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Musik</a:t>
            </a:r>
            <a: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(die)</a:t>
            </a:r>
            <a:b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klassische</a:t>
            </a: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Musik </a:t>
            </a:r>
            <a: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(die)</a:t>
            </a:r>
            <a:b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Hip-Hop</a:t>
            </a:r>
            <a: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(der)</a:t>
            </a:r>
            <a:b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Reggae </a:t>
            </a:r>
            <a: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(der)</a:t>
            </a:r>
            <a:b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Rhythmus</a:t>
            </a:r>
            <a:b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Melodie</a:t>
            </a:r>
          </a:p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Text</a:t>
            </a:r>
            <a:b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</a:t>
            </a:r>
            <a:r>
              <a:rPr lang="en-GB" sz="1200" b="1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Stimme</a:t>
            </a:r>
            <a:endParaRPr lang="en-GB" sz="1200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Titel 1">
            <a:extLst>
              <a:ext uri="{FF2B5EF4-FFF2-40B4-BE49-F238E27FC236}">
                <a16:creationId xmlns:a16="http://schemas.microsoft.com/office/drawing/2014/main" id="{C80E9F6C-5865-9B10-0FD7-CFE24D6CDA2E}"/>
              </a:ext>
            </a:extLst>
          </p:cNvPr>
          <p:cNvSpPr txBox="1">
            <a:spLocks/>
          </p:cNvSpPr>
          <p:nvPr/>
        </p:nvSpPr>
        <p:spPr>
          <a:xfrm>
            <a:off x="416385" y="1344158"/>
            <a:ext cx="3747839" cy="6616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l"/>
            <a:r>
              <a:rPr lang="en-US" sz="1800" b="1" dirty="0">
                <a:solidFill>
                  <a:srgbClr val="374105"/>
                </a:solidFill>
              </a:rPr>
              <a:t>Pronunciation Recordings</a:t>
            </a:r>
          </a:p>
          <a:p>
            <a:pPr algn="l"/>
            <a:r>
              <a:rPr lang="en-US" sz="1800" b="1" dirty="0">
                <a:solidFill>
                  <a:srgbClr val="A0C814"/>
                </a:solidFill>
              </a:rPr>
              <a:t>Session 1</a:t>
            </a:r>
            <a:endParaRPr lang="de-DE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245D413-A693-9F37-0F54-71FD84849028}"/>
              </a:ext>
            </a:extLst>
          </p:cNvPr>
          <p:cNvSpPr txBox="1"/>
          <p:nvPr/>
        </p:nvSpPr>
        <p:spPr>
          <a:xfrm>
            <a:off x="3222430" y="2373619"/>
            <a:ext cx="2087693" cy="28250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rock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pop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electronic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music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classical</a:t>
            </a: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music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hip-hop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reggae</a:t>
            </a:r>
            <a:endParaRPr lang="de-DE" sz="12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0">
              <a:lnSpc>
                <a:spcPct val="150000"/>
              </a:lnSpc>
            </a:pP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Rythm</a:t>
            </a:r>
            <a:br>
              <a:rPr lang="de-D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melody</a:t>
            </a:r>
            <a:br>
              <a:rPr lang="de-D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text</a:t>
            </a:r>
            <a:br>
              <a:rPr lang="de-DE" sz="1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voice</a:t>
            </a:r>
            <a:endParaRPr lang="de-DE" sz="12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id="{42F8F0E5-2877-3187-4159-D8C56976909D}"/>
              </a:ext>
            </a:extLst>
          </p:cNvPr>
          <p:cNvSpPr txBox="1"/>
          <p:nvPr/>
        </p:nvSpPr>
        <p:spPr>
          <a:xfrm>
            <a:off x="789661" y="6232774"/>
            <a:ext cx="2995140" cy="2720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900" b="1" kern="0" dirty="0" err="1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Seite</a:t>
            </a:r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fld id="{D7EFF6FE-08E6-4B46-A818-0CF9CE76CBED}" type="slidenum">
              <a:rPr lang="en-GB" sz="900" b="1" kern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</a:t>
            </a:fld>
            <a:r>
              <a:rPr lang="en-GB" sz="900" b="1" kern="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von 1</a:t>
            </a:r>
            <a:endParaRPr lang="de-DE" sz="9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22" name="TextBox 121">
            <a:extLst>
              <a:ext uri="{FF2B5EF4-FFF2-40B4-BE49-F238E27FC236}">
                <a16:creationId xmlns:a16="http://schemas.microsoft.com/office/drawing/2014/main" id="{CE0F2AB8-2168-A000-3F2A-8B27A698DA63}"/>
              </a:ext>
            </a:extLst>
          </p:cNvPr>
          <p:cNvSpPr txBox="1"/>
          <p:nvPr/>
        </p:nvSpPr>
        <p:spPr>
          <a:xfrm>
            <a:off x="5474329" y="2373619"/>
            <a:ext cx="2785342" cy="1163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en-GB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Beat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die Instrumente </a:t>
            </a:r>
            <a: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de-DE" sz="1200" kern="0" dirty="0" err="1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pl.</a:t>
            </a:r>
            <a: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br>
              <a:rPr lang="de-DE" sz="1200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der Klang</a:t>
            </a:r>
            <a:b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b="1" kern="0" dirty="0">
                <a:solidFill>
                  <a:srgbClr val="374105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das Tempo</a:t>
            </a:r>
            <a:endParaRPr lang="en-GB" sz="1200" kern="0" dirty="0">
              <a:solidFill>
                <a:srgbClr val="374105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0" name="Rectangle 139">
            <a:extLst>
              <a:ext uri="{FF2B5EF4-FFF2-40B4-BE49-F238E27FC236}">
                <a16:creationId xmlns:a16="http://schemas.microsoft.com/office/drawing/2014/main" id="{68700C55-C847-FF0F-67ED-A419CCEC7E5C}"/>
              </a:ext>
            </a:extLst>
          </p:cNvPr>
          <p:cNvSpPr/>
          <p:nvPr/>
        </p:nvSpPr>
        <p:spPr>
          <a:xfrm>
            <a:off x="5448442" y="2456191"/>
            <a:ext cx="2222886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5809DCA2-E823-1D2F-3A8C-FD29E60B790E}"/>
              </a:ext>
            </a:extLst>
          </p:cNvPr>
          <p:cNvSpPr/>
          <p:nvPr/>
        </p:nvSpPr>
        <p:spPr>
          <a:xfrm>
            <a:off x="5448442" y="2723807"/>
            <a:ext cx="2222886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1BA91FE4-1A20-4725-B67D-276B01FDAA16}"/>
              </a:ext>
            </a:extLst>
          </p:cNvPr>
          <p:cNvSpPr/>
          <p:nvPr/>
        </p:nvSpPr>
        <p:spPr>
          <a:xfrm>
            <a:off x="5448442" y="2997526"/>
            <a:ext cx="2222886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F626B01C-CCA2-938E-18E8-BC5001A36CEF}"/>
              </a:ext>
            </a:extLst>
          </p:cNvPr>
          <p:cNvSpPr/>
          <p:nvPr/>
        </p:nvSpPr>
        <p:spPr>
          <a:xfrm>
            <a:off x="5448442" y="3280918"/>
            <a:ext cx="2222886" cy="217621"/>
          </a:xfrm>
          <a:prstGeom prst="rect">
            <a:avLst/>
          </a:prstGeom>
          <a:solidFill>
            <a:srgbClr val="A0C814">
              <a:alpha val="24566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50" name="Rock">
            <a:hlinkClick r:id="" action="ppaction://media"/>
            <a:extLst>
              <a:ext uri="{FF2B5EF4-FFF2-40B4-BE49-F238E27FC236}">
                <a16:creationId xmlns:a16="http://schemas.microsoft.com/office/drawing/2014/main" id="{D2E4F047-F16D-8415-DF33-E571C0B759E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473664" y="2456191"/>
            <a:ext cx="232242" cy="232242"/>
          </a:xfrm>
          <a:prstGeom prst="rect">
            <a:avLst/>
          </a:prstGeom>
        </p:spPr>
      </p:pic>
      <p:pic>
        <p:nvPicPr>
          <p:cNvPr id="151" name="Pop">
            <a:hlinkClick r:id="" action="ppaction://media"/>
            <a:extLst>
              <a:ext uri="{FF2B5EF4-FFF2-40B4-BE49-F238E27FC236}">
                <a16:creationId xmlns:a16="http://schemas.microsoft.com/office/drawing/2014/main" id="{9395C342-EA7B-49FE-449B-8A1F72B70C54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479295" y="2741001"/>
            <a:ext cx="232243" cy="232243"/>
          </a:xfrm>
          <a:prstGeom prst="rect">
            <a:avLst/>
          </a:prstGeom>
        </p:spPr>
      </p:pic>
      <p:pic>
        <p:nvPicPr>
          <p:cNvPr id="152" name="Elektronische Musik">
            <a:hlinkClick r:id="" action="ppaction://media"/>
            <a:extLst>
              <a:ext uri="{FF2B5EF4-FFF2-40B4-BE49-F238E27FC236}">
                <a16:creationId xmlns:a16="http://schemas.microsoft.com/office/drawing/2014/main" id="{1F66560E-8B16-9886-4715-42ABE6BDB14C}"/>
              </a:ext>
            </a:extLst>
          </p:cNvPr>
          <p:cNvPicPr>
            <a:picLocks noChangeAspect="1"/>
          </p:cNvPicPr>
          <p:nvPr>
            <a:audioFile r:link="rId6"/>
            <p:extLst>
              <p:ext uri="{DAA4B4D4-6D71-4841-9C94-3DE7FCFB9230}">
                <p14:media xmlns:p14="http://schemas.microsoft.com/office/powerpoint/2010/main" r:embed="rId5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476588" y="3022666"/>
            <a:ext cx="232243" cy="232243"/>
          </a:xfrm>
          <a:prstGeom prst="rect">
            <a:avLst/>
          </a:prstGeom>
        </p:spPr>
      </p:pic>
      <p:pic>
        <p:nvPicPr>
          <p:cNvPr id="153" name="Klassische Musik">
            <a:hlinkClick r:id="" action="ppaction://media"/>
            <a:extLst>
              <a:ext uri="{FF2B5EF4-FFF2-40B4-BE49-F238E27FC236}">
                <a16:creationId xmlns:a16="http://schemas.microsoft.com/office/drawing/2014/main" id="{31B0A92F-1A7D-816F-C7C6-8095F7E90D9A}"/>
              </a:ext>
            </a:extLst>
          </p:cNvPr>
          <p:cNvPicPr>
            <a:picLocks noChangeAspect="1"/>
          </p:cNvPicPr>
          <p:nvPr>
            <a:audioFile r:link="rId8"/>
            <p:extLst>
              <p:ext uri="{DAA4B4D4-6D71-4841-9C94-3DE7FCFB9230}">
                <p14:media xmlns:p14="http://schemas.microsoft.com/office/powerpoint/2010/main" r:embed="rId7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479104" y="3288085"/>
            <a:ext cx="217210" cy="217210"/>
          </a:xfrm>
          <a:prstGeom prst="rect">
            <a:avLst/>
          </a:prstGeom>
        </p:spPr>
      </p:pic>
      <p:pic>
        <p:nvPicPr>
          <p:cNvPr id="154" name="Hip hop">
            <a:hlinkClick r:id="" action="ppaction://media"/>
            <a:extLst>
              <a:ext uri="{FF2B5EF4-FFF2-40B4-BE49-F238E27FC236}">
                <a16:creationId xmlns:a16="http://schemas.microsoft.com/office/drawing/2014/main" id="{A58AEB35-ED00-15DF-02FF-A91A32F40D1A}"/>
              </a:ext>
            </a:extLst>
          </p:cNvPr>
          <p:cNvPicPr>
            <a:picLocks noChangeAspect="1"/>
          </p:cNvPicPr>
          <p:nvPr>
            <a:audioFile r:link="rId10"/>
            <p:extLst>
              <p:ext uri="{DAA4B4D4-6D71-4841-9C94-3DE7FCFB9230}">
                <p14:media xmlns:p14="http://schemas.microsoft.com/office/powerpoint/2010/main" r:embed="rId9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494105" y="3568911"/>
            <a:ext cx="217210" cy="217210"/>
          </a:xfrm>
          <a:prstGeom prst="rect">
            <a:avLst/>
          </a:prstGeom>
        </p:spPr>
      </p:pic>
      <p:pic>
        <p:nvPicPr>
          <p:cNvPr id="155" name="Reggae">
            <a:hlinkClick r:id="" action="ppaction://media"/>
            <a:extLst>
              <a:ext uri="{FF2B5EF4-FFF2-40B4-BE49-F238E27FC236}">
                <a16:creationId xmlns:a16="http://schemas.microsoft.com/office/drawing/2014/main" id="{E59C35D3-4990-0F07-49C2-72DD8DCDC430}"/>
              </a:ext>
            </a:extLst>
          </p:cNvPr>
          <p:cNvPicPr>
            <a:picLocks noChangeAspect="1"/>
          </p:cNvPicPr>
          <p:nvPr>
            <a:audioFile r:link="rId12"/>
            <p:extLst>
              <p:ext uri="{DAA4B4D4-6D71-4841-9C94-3DE7FCFB9230}">
                <p14:media xmlns:p14="http://schemas.microsoft.com/office/powerpoint/2010/main" r:embed="rId11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488673" y="3849737"/>
            <a:ext cx="226611" cy="226611"/>
          </a:xfrm>
          <a:prstGeom prst="rect">
            <a:avLst/>
          </a:prstGeom>
        </p:spPr>
      </p:pic>
      <p:pic>
        <p:nvPicPr>
          <p:cNvPr id="156" name="der Rhythmus">
            <a:hlinkClick r:id="" action="ppaction://media"/>
            <a:extLst>
              <a:ext uri="{FF2B5EF4-FFF2-40B4-BE49-F238E27FC236}">
                <a16:creationId xmlns:a16="http://schemas.microsoft.com/office/drawing/2014/main" id="{EEF10D86-181D-13D9-265D-8B5D5D2C4A36}"/>
              </a:ext>
            </a:extLst>
          </p:cNvPr>
          <p:cNvPicPr>
            <a:picLocks noChangeAspect="1"/>
          </p:cNvPicPr>
          <p:nvPr>
            <a:audioFile r:link="rId14"/>
            <p:extLst>
              <p:ext uri="{DAA4B4D4-6D71-4841-9C94-3DE7FCFB9230}">
                <p14:media xmlns:p14="http://schemas.microsoft.com/office/powerpoint/2010/main" r:embed="rId13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495509" y="4110434"/>
            <a:ext cx="232242" cy="232242"/>
          </a:xfrm>
          <a:prstGeom prst="rect">
            <a:avLst/>
          </a:prstGeom>
        </p:spPr>
      </p:pic>
      <p:pic>
        <p:nvPicPr>
          <p:cNvPr id="157" name="die Melodie">
            <a:hlinkClick r:id="" action="ppaction://media"/>
            <a:extLst>
              <a:ext uri="{FF2B5EF4-FFF2-40B4-BE49-F238E27FC236}">
                <a16:creationId xmlns:a16="http://schemas.microsoft.com/office/drawing/2014/main" id="{368C5E0A-5933-F147-E994-107894712D9D}"/>
              </a:ext>
            </a:extLst>
          </p:cNvPr>
          <p:cNvPicPr>
            <a:picLocks noChangeAspect="1"/>
          </p:cNvPicPr>
          <p:nvPr>
            <a:audioFile r:link="rId16"/>
            <p:extLst>
              <p:ext uri="{DAA4B4D4-6D71-4841-9C94-3DE7FCFB9230}">
                <p14:media xmlns:p14="http://schemas.microsoft.com/office/powerpoint/2010/main" r:embed="rId15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497066" y="4384240"/>
            <a:ext cx="242977" cy="242977"/>
          </a:xfrm>
          <a:prstGeom prst="rect">
            <a:avLst/>
          </a:prstGeom>
        </p:spPr>
      </p:pic>
      <p:pic>
        <p:nvPicPr>
          <p:cNvPr id="158" name="der Text">
            <a:hlinkClick r:id="" action="ppaction://media"/>
            <a:extLst>
              <a:ext uri="{FF2B5EF4-FFF2-40B4-BE49-F238E27FC236}">
                <a16:creationId xmlns:a16="http://schemas.microsoft.com/office/drawing/2014/main" id="{37AC3F14-6E4D-559C-22B1-E72CE7F3ED88}"/>
              </a:ext>
            </a:extLst>
          </p:cNvPr>
          <p:cNvPicPr>
            <a:picLocks noChangeAspect="1"/>
          </p:cNvPicPr>
          <p:nvPr>
            <a:audioFile r:link="rId18"/>
            <p:extLst>
              <p:ext uri="{DAA4B4D4-6D71-4841-9C94-3DE7FCFB9230}">
                <p14:media xmlns:p14="http://schemas.microsoft.com/office/powerpoint/2010/main" r:embed="rId17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497065" y="4654152"/>
            <a:ext cx="242977" cy="242977"/>
          </a:xfrm>
          <a:prstGeom prst="rect">
            <a:avLst/>
          </a:prstGeom>
        </p:spPr>
      </p:pic>
      <p:pic>
        <p:nvPicPr>
          <p:cNvPr id="159" name="die Stimme">
            <a:hlinkClick r:id="" action="ppaction://media"/>
            <a:extLst>
              <a:ext uri="{FF2B5EF4-FFF2-40B4-BE49-F238E27FC236}">
                <a16:creationId xmlns:a16="http://schemas.microsoft.com/office/drawing/2014/main" id="{47F47B3B-B5E9-B211-F817-DB32F22AF21B}"/>
              </a:ext>
            </a:extLst>
          </p:cNvPr>
          <p:cNvPicPr>
            <a:picLocks noChangeAspect="1"/>
          </p:cNvPicPr>
          <p:nvPr>
            <a:audioFile r:link="rId20"/>
            <p:extLst>
              <p:ext uri="{DAA4B4D4-6D71-4841-9C94-3DE7FCFB9230}">
                <p14:media xmlns:p14="http://schemas.microsoft.com/office/powerpoint/2010/main" r:embed="rId19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02423" y="4931873"/>
            <a:ext cx="228031" cy="228031"/>
          </a:xfrm>
          <a:prstGeom prst="rect">
            <a:avLst/>
          </a:prstGeom>
        </p:spPr>
      </p:pic>
      <p:sp>
        <p:nvSpPr>
          <p:cNvPr id="160" name="Rectangle 159">
            <a:extLst>
              <a:ext uri="{FF2B5EF4-FFF2-40B4-BE49-F238E27FC236}">
                <a16:creationId xmlns:a16="http://schemas.microsoft.com/office/drawing/2014/main" id="{1157703D-2A58-15FB-1EB5-8ED88433C9D9}"/>
              </a:ext>
            </a:extLst>
          </p:cNvPr>
          <p:cNvSpPr/>
          <p:nvPr/>
        </p:nvSpPr>
        <p:spPr>
          <a:xfrm>
            <a:off x="7733550" y="2444754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sp>
        <p:nvSpPr>
          <p:cNvPr id="161" name="Rectangle 160">
            <a:extLst>
              <a:ext uri="{FF2B5EF4-FFF2-40B4-BE49-F238E27FC236}">
                <a16:creationId xmlns:a16="http://schemas.microsoft.com/office/drawing/2014/main" id="{57C22BA9-AFF6-C121-D972-5DCEAE1500B6}"/>
              </a:ext>
            </a:extLst>
          </p:cNvPr>
          <p:cNvSpPr/>
          <p:nvPr/>
        </p:nvSpPr>
        <p:spPr>
          <a:xfrm>
            <a:off x="7733550" y="2712370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9E72C518-04FB-8945-9791-819D27C2ED2B}"/>
              </a:ext>
            </a:extLst>
          </p:cNvPr>
          <p:cNvSpPr/>
          <p:nvPr/>
        </p:nvSpPr>
        <p:spPr>
          <a:xfrm>
            <a:off x="7733550" y="2986089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3" name="Rectangle 162">
            <a:extLst>
              <a:ext uri="{FF2B5EF4-FFF2-40B4-BE49-F238E27FC236}">
                <a16:creationId xmlns:a16="http://schemas.microsoft.com/office/drawing/2014/main" id="{874F6281-155F-5A8B-907F-6474646A8FE7}"/>
              </a:ext>
            </a:extLst>
          </p:cNvPr>
          <p:cNvSpPr/>
          <p:nvPr/>
        </p:nvSpPr>
        <p:spPr>
          <a:xfrm>
            <a:off x="7733550" y="3269481"/>
            <a:ext cx="1624980" cy="223340"/>
          </a:xfrm>
          <a:prstGeom prst="rect">
            <a:avLst/>
          </a:prstGeom>
          <a:solidFill>
            <a:schemeClr val="tx1">
              <a:alpha val="982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pic>
        <p:nvPicPr>
          <p:cNvPr id="165" name="der Beat">
            <a:hlinkClick r:id="" action="ppaction://media"/>
            <a:extLst>
              <a:ext uri="{FF2B5EF4-FFF2-40B4-BE49-F238E27FC236}">
                <a16:creationId xmlns:a16="http://schemas.microsoft.com/office/drawing/2014/main" id="{E830F91E-9E32-62AF-DD6D-C2EE74836012}"/>
              </a:ext>
            </a:extLst>
          </p:cNvPr>
          <p:cNvPicPr>
            <a:picLocks noChangeAspect="1"/>
          </p:cNvPicPr>
          <p:nvPr>
            <a:audioFile r:link="rId22"/>
            <p:extLst>
              <p:ext uri="{DAA4B4D4-6D71-4841-9C94-3DE7FCFB9230}">
                <p14:media xmlns:p14="http://schemas.microsoft.com/office/powerpoint/2010/main" r:embed="rId21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28343" y="2466926"/>
            <a:ext cx="243866" cy="243866"/>
          </a:xfrm>
          <a:prstGeom prst="rect">
            <a:avLst/>
          </a:prstGeom>
        </p:spPr>
      </p:pic>
      <p:pic>
        <p:nvPicPr>
          <p:cNvPr id="166" name="die Instrumente">
            <a:hlinkClick r:id="" action="ppaction://media"/>
            <a:extLst>
              <a:ext uri="{FF2B5EF4-FFF2-40B4-BE49-F238E27FC236}">
                <a16:creationId xmlns:a16="http://schemas.microsoft.com/office/drawing/2014/main" id="{1E558939-0E00-BE9A-3B1E-985B8627951A}"/>
              </a:ext>
            </a:extLst>
          </p:cNvPr>
          <p:cNvPicPr>
            <a:picLocks noChangeAspect="1"/>
          </p:cNvPicPr>
          <p:nvPr>
            <a:audioFile r:link="rId24"/>
            <p:extLst>
              <p:ext uri="{DAA4B4D4-6D71-4841-9C94-3DE7FCFB9230}">
                <p14:media xmlns:p14="http://schemas.microsoft.com/office/powerpoint/2010/main" r:embed="rId23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33100" y="2739946"/>
            <a:ext cx="234351" cy="234351"/>
          </a:xfrm>
          <a:prstGeom prst="rect">
            <a:avLst/>
          </a:prstGeom>
        </p:spPr>
      </p:pic>
      <p:pic>
        <p:nvPicPr>
          <p:cNvPr id="167" name="der Klang">
            <a:hlinkClick r:id="" action="ppaction://media"/>
            <a:extLst>
              <a:ext uri="{FF2B5EF4-FFF2-40B4-BE49-F238E27FC236}">
                <a16:creationId xmlns:a16="http://schemas.microsoft.com/office/drawing/2014/main" id="{B96828A1-C304-C67D-83FC-86E506607384}"/>
              </a:ext>
            </a:extLst>
          </p:cNvPr>
          <p:cNvPicPr>
            <a:picLocks noChangeAspect="1"/>
          </p:cNvPicPr>
          <p:nvPr>
            <a:audioFile r:link="rId26"/>
            <p:extLst>
              <p:ext uri="{DAA4B4D4-6D71-4841-9C94-3DE7FCFB9230}">
                <p14:media xmlns:p14="http://schemas.microsoft.com/office/powerpoint/2010/main" r:embed="rId25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33100" y="3015137"/>
            <a:ext cx="228031" cy="228031"/>
          </a:xfrm>
          <a:prstGeom prst="rect">
            <a:avLst/>
          </a:prstGeom>
        </p:spPr>
      </p:pic>
      <p:pic>
        <p:nvPicPr>
          <p:cNvPr id="168" name="das Tempo">
            <a:hlinkClick r:id="" action="ppaction://media"/>
            <a:extLst>
              <a:ext uri="{FF2B5EF4-FFF2-40B4-BE49-F238E27FC236}">
                <a16:creationId xmlns:a16="http://schemas.microsoft.com/office/drawing/2014/main" id="{834705D2-F374-2C8F-D447-58E804A064E3}"/>
              </a:ext>
            </a:extLst>
          </p:cNvPr>
          <p:cNvPicPr>
            <a:picLocks noChangeAspect="1"/>
          </p:cNvPicPr>
          <p:nvPr>
            <a:audioFile r:link="rId28"/>
            <p:extLst>
              <p:ext uri="{DAA4B4D4-6D71-4841-9C94-3DE7FCFB9230}">
                <p14:media xmlns:p14="http://schemas.microsoft.com/office/powerpoint/2010/main" r:embed="rId27"/>
              </p:ext>
            </p:extLst>
          </p:nvPr>
        </p:nvPicPr>
        <p:blipFill>
          <a:blip r:embed="rId31"/>
          <a:stretch>
            <a:fillRect/>
          </a:stretch>
        </p:blipFill>
        <p:spPr>
          <a:xfrm>
            <a:off x="5124870" y="3282674"/>
            <a:ext cx="228031" cy="228031"/>
          </a:xfrm>
          <a:prstGeom prst="rect">
            <a:avLst/>
          </a:prstGeom>
        </p:spPr>
      </p:pic>
      <p:sp>
        <p:nvSpPr>
          <p:cNvPr id="170" name="TextBox 169">
            <a:extLst>
              <a:ext uri="{FF2B5EF4-FFF2-40B4-BE49-F238E27FC236}">
                <a16:creationId xmlns:a16="http://schemas.microsoft.com/office/drawing/2014/main" id="{B03334DB-20CB-5906-1C9E-D371FD1F0AE3}"/>
              </a:ext>
            </a:extLst>
          </p:cNvPr>
          <p:cNvSpPr txBox="1"/>
          <p:nvPr/>
        </p:nvSpPr>
        <p:spPr>
          <a:xfrm>
            <a:off x="7768791" y="2373619"/>
            <a:ext cx="1341025" cy="11630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ct val="150000"/>
              </a:lnSpc>
            </a:pP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beat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instruments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sound</a:t>
            </a:r>
            <a:b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</a:br>
            <a:r>
              <a:rPr lang="de-DE" sz="1200" kern="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tempo</a:t>
            </a:r>
          </a:p>
        </p:txBody>
      </p:sp>
    </p:spTree>
    <p:extLst>
      <p:ext uri="{BB962C8B-B14F-4D97-AF65-F5344CB8AC3E}">
        <p14:creationId xmlns:p14="http://schemas.microsoft.com/office/powerpoint/2010/main" val="4199233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5991"/>
    </mc:Choice>
    <mc:Fallback xmlns="">
      <p:transition spd="slow" advTm="5991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474" fill="hold"/>
                                        <p:tgtEl>
                                          <p:spTgt spid="150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2346" fill="hold"/>
                                        <p:tgtEl>
                                          <p:spTgt spid="151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4" dur="4010" fill="hold"/>
                                        <p:tgtEl>
                                          <p:spTgt spid="15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8" dur="3154" fill="hold"/>
                                        <p:tgtEl>
                                          <p:spTgt spid="15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2" dur="2432" fill="hold"/>
                                        <p:tgtEl>
                                          <p:spTgt spid="15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26" dur="1877" fill="hold"/>
                                        <p:tgtEl>
                                          <p:spTgt spid="15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0" dur="3242" fill="hold"/>
                                        <p:tgtEl>
                                          <p:spTgt spid="15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4" dur="2645" fill="hold"/>
                                        <p:tgtEl>
                                          <p:spTgt spid="15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38" dur="2560" fill="hold"/>
                                        <p:tgtEl>
                                          <p:spTgt spid="15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2" dur="2730" fill="hold"/>
                                        <p:tgtEl>
                                          <p:spTgt spid="15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46" dur="2645" fill="hold"/>
                                        <p:tgtEl>
                                          <p:spTgt spid="16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0" dur="2773" fill="hold"/>
                                        <p:tgtEl>
                                          <p:spTgt spid="16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4" dur="2730" fill="hold"/>
                                        <p:tgtEl>
                                          <p:spTgt spid="16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58" dur="3328" fill="hold"/>
                                        <p:tgtEl>
                                          <p:spTgt spid="16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5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0"/>
                </p:tgtEl>
              </p:cMediaNode>
            </p:audio>
            <p:audio>
              <p:cMediaNode vol="80000">
                <p:cTn id="6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1"/>
                </p:tgtEl>
              </p:cMediaNode>
            </p:audio>
            <p:audio>
              <p:cMediaNode vol="80000">
                <p:cTn id="6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2"/>
                </p:tgtEl>
              </p:cMediaNode>
            </p:audio>
            <p:audio>
              <p:cMediaNode vol="80000">
                <p:cTn id="6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3"/>
                </p:tgtEl>
              </p:cMediaNode>
            </p:audio>
            <p:audio>
              <p:cMediaNode vol="80000">
                <p:cTn id="6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4"/>
                </p:tgtEl>
              </p:cMediaNode>
            </p:audio>
            <p:audio>
              <p:cMediaNode vol="80000">
                <p:cTn id="64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5"/>
                </p:tgtEl>
              </p:cMediaNode>
            </p:audio>
            <p:audio>
              <p:cMediaNode vol="80000">
                <p:cTn id="65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6"/>
                </p:tgtEl>
              </p:cMediaNode>
            </p:audio>
            <p:audio>
              <p:cMediaNode vol="80000">
                <p:cTn id="6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7"/>
                </p:tgtEl>
              </p:cMediaNode>
            </p:audio>
            <p:audio>
              <p:cMediaNode vol="80000">
                <p:cTn id="6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8"/>
                </p:tgtEl>
              </p:cMediaNode>
            </p:audio>
            <p:audio>
              <p:cMediaNode vol="80000">
                <p:cTn id="68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9"/>
                </p:tgtEl>
              </p:cMediaNode>
            </p:audio>
            <p:audio>
              <p:cMediaNode vol="80000">
                <p:cTn id="6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5"/>
                </p:tgtEl>
              </p:cMediaNode>
            </p:audio>
            <p:audio>
              <p:cMediaNode vol="80000">
                <p:cTn id="7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6"/>
                </p:tgtEl>
              </p:cMediaNode>
            </p:audio>
            <p:audio>
              <p:cMediaNode vol="80000">
                <p:cTn id="7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7"/>
                </p:tgtEl>
              </p:cMediaNode>
            </p:audio>
            <p:audio>
              <p:cMediaNode vol="80000">
                <p:cTn id="7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68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42717251761681439B8CC535AA645ECA" ma:contentTypeVersion="19" ma:contentTypeDescription="Ein neues Dokument erstellen." ma:contentTypeScope="" ma:versionID="3a719f8422994b373ae916c60dec30af">
  <xsd:schema xmlns:xsd="http://www.w3.org/2001/XMLSchema" xmlns:xs="http://www.w3.org/2001/XMLSchema" xmlns:p="http://schemas.microsoft.com/office/2006/metadata/properties" xmlns:ns2="bce36f76-1425-44fc-8d95-2e2d1e5a31ca" xmlns:ns3="aa85bb9c-8b48-4336-8f45-17e136e33354" targetNamespace="http://schemas.microsoft.com/office/2006/metadata/properties" ma:root="true" ma:fieldsID="764721ac364bf3b2e5f434cfe4ae318a" ns2:_="" ns3:_="">
    <xsd:import namespace="bce36f76-1425-44fc-8d95-2e2d1e5a31ca"/>
    <xsd:import namespace="aa85bb9c-8b48-4336-8f45-17e136e3335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e36f76-1425-44fc-8d95-2e2d1e5a31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a98d083d-d29e-4d2c-90d9-9b78849702f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a85bb9c-8b48-4336-8f45-17e136e33354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70e37759-1d8d-4ff4-8d86-113f91690707}" ma:internalName="TaxCatchAll" ma:showField="CatchAllData" ma:web="aa85bb9c-8b48-4336-8f45-17e136e3335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e36f76-1425-44fc-8d95-2e2d1e5a31ca">
      <Terms xmlns="http://schemas.microsoft.com/office/infopath/2007/PartnerControls"/>
    </lcf76f155ced4ddcb4097134ff3c332f>
    <TaxCatchAll xmlns="aa85bb9c-8b48-4336-8f45-17e136e33354" xsi:nil="true"/>
  </documentManagement>
</p:properties>
</file>

<file path=customXml/itemProps1.xml><?xml version="1.0" encoding="utf-8"?>
<ds:datastoreItem xmlns:ds="http://schemas.openxmlformats.org/officeDocument/2006/customXml" ds:itemID="{E2F0FD4F-74F6-4BAE-ABE7-A8AD706F829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C9C5799-0635-40BE-8D6B-34D669F82992}"/>
</file>

<file path=customXml/itemProps3.xml><?xml version="1.0" encoding="utf-8"?>
<ds:datastoreItem xmlns:ds="http://schemas.openxmlformats.org/officeDocument/2006/customXml" ds:itemID="{16CB4B59-AD87-46F4-B53A-28754E0D3FC7}">
  <ds:schemaRefs>
    <ds:schemaRef ds:uri="http://schemas.microsoft.com/office/2006/metadata/properties"/>
    <ds:schemaRef ds:uri="http://schemas.microsoft.com/office/infopath/2007/PartnerControls"/>
    <ds:schemaRef ds:uri="bce36f76-1425-44fc-8d95-2e2d1e5a31ca"/>
    <ds:schemaRef ds:uri="aa85bb9c-8b48-4336-8f45-17e136e33354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482</TotalTime>
  <Words>91</Words>
  <Application>Microsoft Macintosh PowerPoint</Application>
  <PresentationFormat>A4 Paper (210x297 mm)</PresentationFormat>
  <Paragraphs>11</Paragraphs>
  <Slides>1</Slides>
  <Notes>1</Notes>
  <HiddenSlides>0</HiddenSlides>
  <MMClips>14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Verdana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Géza G Schenk</dc:creator>
  <cp:lastModifiedBy>Géza G Schenk</cp:lastModifiedBy>
  <cp:revision>35</cp:revision>
  <dcterms:created xsi:type="dcterms:W3CDTF">2024-08-27T16:27:59Z</dcterms:created>
  <dcterms:modified xsi:type="dcterms:W3CDTF">2025-07-29T15:32:44Z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0x01010042717251761681439B8CC535AA645ECA</vt:lpwstr>
  </property>
</Properties>
</file>