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105"/>
    <a:srgbClr val="A0C814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3" d="100"/>
          <a:sy n="103" d="100"/>
        </p:scale>
        <p:origin x="968" y="56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3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40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3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01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99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8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02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0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green and white frame with a guitar&#10;&#10;AI-generated content may be incorrect.">
            <a:extLst>
              <a:ext uri="{FF2B5EF4-FFF2-40B4-BE49-F238E27FC236}">
                <a16:creationId xmlns:a16="http://schemas.microsoft.com/office/drawing/2014/main" id="{9A31F5A2-30F5-C41F-1D3F-BB3CDF18C0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533" y="0"/>
            <a:ext cx="9699450" cy="68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audio" Target="../media/media9.m4a"/><Relationship Id="rId26" Type="http://schemas.openxmlformats.org/officeDocument/2006/relationships/audio" Target="../media/media13.m4a"/><Relationship Id="rId3" Type="http://schemas.microsoft.com/office/2007/relationships/media" Target="../media/media2.m4a"/><Relationship Id="rId21" Type="http://schemas.microsoft.com/office/2007/relationships/media" Target="../media/media11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microsoft.com/office/2007/relationships/media" Target="../media/media9.m4a"/><Relationship Id="rId25" Type="http://schemas.microsoft.com/office/2007/relationships/media" Target="../media/media13.m4a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20" Type="http://schemas.openxmlformats.org/officeDocument/2006/relationships/audio" Target="../media/media10.m4a"/><Relationship Id="rId29" Type="http://schemas.openxmlformats.org/officeDocument/2006/relationships/slideLayout" Target="../slideLayouts/slideLayout1.xml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24" Type="http://schemas.openxmlformats.org/officeDocument/2006/relationships/audio" Target="../media/media12.m4a"/><Relationship Id="rId5" Type="http://schemas.microsoft.com/office/2007/relationships/media" Target="../media/media3.m4a"/><Relationship Id="rId15" Type="http://schemas.microsoft.com/office/2007/relationships/media" Target="../media/media8.m4a"/><Relationship Id="rId23" Type="http://schemas.microsoft.com/office/2007/relationships/media" Target="../media/media12.m4a"/><Relationship Id="rId28" Type="http://schemas.openxmlformats.org/officeDocument/2006/relationships/audio" Target="../media/media14.m4a"/><Relationship Id="rId10" Type="http://schemas.openxmlformats.org/officeDocument/2006/relationships/audio" Target="../media/media5.m4a"/><Relationship Id="rId19" Type="http://schemas.microsoft.com/office/2007/relationships/media" Target="../media/media10.m4a"/><Relationship Id="rId31" Type="http://schemas.openxmlformats.org/officeDocument/2006/relationships/image" Target="../media/image2.png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Relationship Id="rId22" Type="http://schemas.openxmlformats.org/officeDocument/2006/relationships/audio" Target="../media/media11.m4a"/><Relationship Id="rId27" Type="http://schemas.microsoft.com/office/2007/relationships/media" Target="../media/media14.m4a"/><Relationship Id="rId30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8048CA2-C49A-0E5A-DD2D-2ACC912711B5}"/>
              </a:ext>
            </a:extLst>
          </p:cNvPr>
          <p:cNvSpPr/>
          <p:nvPr/>
        </p:nvSpPr>
        <p:spPr>
          <a:xfrm>
            <a:off x="789663" y="2456191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19DEAA-7DA6-2631-9029-F7D6E436FA9D}"/>
              </a:ext>
            </a:extLst>
          </p:cNvPr>
          <p:cNvSpPr/>
          <p:nvPr/>
        </p:nvSpPr>
        <p:spPr>
          <a:xfrm>
            <a:off x="789663" y="2723807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63255-A714-1240-64A7-D3046FCD5167}"/>
              </a:ext>
            </a:extLst>
          </p:cNvPr>
          <p:cNvSpPr/>
          <p:nvPr/>
        </p:nvSpPr>
        <p:spPr>
          <a:xfrm>
            <a:off x="789663" y="2997526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9725A5-D9D3-606F-66C3-7BAA06A6A0B3}"/>
              </a:ext>
            </a:extLst>
          </p:cNvPr>
          <p:cNvSpPr/>
          <p:nvPr/>
        </p:nvSpPr>
        <p:spPr>
          <a:xfrm>
            <a:off x="789663" y="3280918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7490D-F2EC-7B78-6846-FC416480B3A4}"/>
              </a:ext>
            </a:extLst>
          </p:cNvPr>
          <p:cNvSpPr/>
          <p:nvPr/>
        </p:nvSpPr>
        <p:spPr>
          <a:xfrm>
            <a:off x="789663" y="3556027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80E7320-F6DB-B3D0-95A7-F42ACFDD1FE4}"/>
              </a:ext>
            </a:extLst>
          </p:cNvPr>
          <p:cNvSpPr/>
          <p:nvPr/>
        </p:nvSpPr>
        <p:spPr>
          <a:xfrm>
            <a:off x="789663" y="3832219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6129BDF-5CB0-D0F8-6B23-28C389EB5CAF}"/>
              </a:ext>
            </a:extLst>
          </p:cNvPr>
          <p:cNvSpPr/>
          <p:nvPr/>
        </p:nvSpPr>
        <p:spPr>
          <a:xfrm>
            <a:off x="789663" y="4104562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8A06DC-2D61-0346-B390-9A57669ADBB3}"/>
              </a:ext>
            </a:extLst>
          </p:cNvPr>
          <p:cNvSpPr/>
          <p:nvPr/>
        </p:nvSpPr>
        <p:spPr>
          <a:xfrm>
            <a:off x="789663" y="4387954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ED68417-BB56-C731-D98C-D415C14CA1EE}"/>
              </a:ext>
            </a:extLst>
          </p:cNvPr>
          <p:cNvSpPr/>
          <p:nvPr/>
        </p:nvSpPr>
        <p:spPr>
          <a:xfrm>
            <a:off x="789662" y="4666831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1A9F650-DAEB-D09A-A45C-13B0EB9FCAF2}"/>
              </a:ext>
            </a:extLst>
          </p:cNvPr>
          <p:cNvSpPr/>
          <p:nvPr/>
        </p:nvSpPr>
        <p:spPr>
          <a:xfrm>
            <a:off x="789662" y="4939174"/>
            <a:ext cx="2087694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999DE5-9F84-E485-C2BF-542800BA0EC8}"/>
              </a:ext>
            </a:extLst>
          </p:cNvPr>
          <p:cNvSpPr/>
          <p:nvPr/>
        </p:nvSpPr>
        <p:spPr>
          <a:xfrm>
            <a:off x="2928932" y="244475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509CCC-73B0-DBD3-5904-65C305AB4A57}"/>
              </a:ext>
            </a:extLst>
          </p:cNvPr>
          <p:cNvSpPr/>
          <p:nvPr/>
        </p:nvSpPr>
        <p:spPr>
          <a:xfrm>
            <a:off x="2928932" y="271237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4B6D44-DD49-83AE-C8AB-0782D139031A}"/>
              </a:ext>
            </a:extLst>
          </p:cNvPr>
          <p:cNvSpPr/>
          <p:nvPr/>
        </p:nvSpPr>
        <p:spPr>
          <a:xfrm>
            <a:off x="2928932" y="2986089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9CCB86B-F6A5-2241-9093-EE350A8FF5A5}"/>
              </a:ext>
            </a:extLst>
          </p:cNvPr>
          <p:cNvSpPr/>
          <p:nvPr/>
        </p:nvSpPr>
        <p:spPr>
          <a:xfrm>
            <a:off x="2928932" y="3269481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C99AB59-28CA-A654-4F3D-C9E3C2E0126A}"/>
              </a:ext>
            </a:extLst>
          </p:cNvPr>
          <p:cNvSpPr/>
          <p:nvPr/>
        </p:nvSpPr>
        <p:spPr>
          <a:xfrm>
            <a:off x="2928932" y="3544590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3214B97-24D8-B699-F969-34B3CFFB9810}"/>
              </a:ext>
            </a:extLst>
          </p:cNvPr>
          <p:cNvSpPr/>
          <p:nvPr/>
        </p:nvSpPr>
        <p:spPr>
          <a:xfrm>
            <a:off x="2928932" y="3820782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185F583-2897-7EF3-85E6-4868919F306C}"/>
              </a:ext>
            </a:extLst>
          </p:cNvPr>
          <p:cNvSpPr/>
          <p:nvPr/>
        </p:nvSpPr>
        <p:spPr>
          <a:xfrm>
            <a:off x="2928932" y="4093125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F6AD48E-39AE-F5F0-7A0B-78E80D08EA2C}"/>
              </a:ext>
            </a:extLst>
          </p:cNvPr>
          <p:cNvSpPr/>
          <p:nvPr/>
        </p:nvSpPr>
        <p:spPr>
          <a:xfrm>
            <a:off x="2928932" y="437651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84F3151-4B76-60EE-DB08-67C6A5B41B43}"/>
              </a:ext>
            </a:extLst>
          </p:cNvPr>
          <p:cNvSpPr/>
          <p:nvPr/>
        </p:nvSpPr>
        <p:spPr>
          <a:xfrm>
            <a:off x="2928931" y="4655394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17E0C0E-F996-2BEA-4F3F-5D79F4FBD0C4}"/>
              </a:ext>
            </a:extLst>
          </p:cNvPr>
          <p:cNvSpPr/>
          <p:nvPr/>
        </p:nvSpPr>
        <p:spPr>
          <a:xfrm>
            <a:off x="2928931" y="4927737"/>
            <a:ext cx="1842746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5F2C7-2C1D-D462-7653-E08623C5CEF0}"/>
              </a:ext>
            </a:extLst>
          </p:cNvPr>
          <p:cNvSpPr txBox="1"/>
          <p:nvPr/>
        </p:nvSpPr>
        <p:spPr>
          <a:xfrm>
            <a:off x="780300" y="2373619"/>
            <a:ext cx="2785831" cy="2824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Lieblingsmensch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Kompliment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sich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kennen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verrückt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hilfsbereit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ehrlich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kreativ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nett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freundlich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lustig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80E9F6C-5865-9B10-0FD7-CFE24D6CDA2E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4</a:t>
            </a: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413-A693-9F37-0F54-71FD84849028}"/>
              </a:ext>
            </a:extLst>
          </p:cNvPr>
          <p:cNvSpPr txBox="1"/>
          <p:nvPr/>
        </p:nvSpPr>
        <p:spPr>
          <a:xfrm>
            <a:off x="2948100" y="2373619"/>
            <a:ext cx="1757009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favourite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compliment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know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crazy, wild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helpful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honest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creative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nice,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kind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friendly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funny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2F8F0E5-2877-3187-4159-D8C56976909D}"/>
              </a:ext>
            </a:extLst>
          </p:cNvPr>
          <p:cNvSpPr txBox="1"/>
          <p:nvPr/>
        </p:nvSpPr>
        <p:spPr>
          <a:xfrm>
            <a:off x="789661" y="6232774"/>
            <a:ext cx="2995140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1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" name="Lieblingsmensch">
            <a:hlinkClick r:id="" action="ppaction://media"/>
            <a:extLst>
              <a:ext uri="{FF2B5EF4-FFF2-40B4-BE49-F238E27FC236}">
                <a16:creationId xmlns:a16="http://schemas.microsoft.com/office/drawing/2014/main" id="{4C6F65EA-C358-7FEA-55E1-492071438A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4668" y="2452379"/>
            <a:ext cx="196850" cy="196850"/>
          </a:xfrm>
          <a:prstGeom prst="rect">
            <a:avLst/>
          </a:prstGeom>
        </p:spPr>
      </p:pic>
      <p:pic>
        <p:nvPicPr>
          <p:cNvPr id="15" name="Kompliment">
            <a:hlinkClick r:id="" action="ppaction://media"/>
            <a:extLst>
              <a:ext uri="{FF2B5EF4-FFF2-40B4-BE49-F238E27FC236}">
                <a16:creationId xmlns:a16="http://schemas.microsoft.com/office/drawing/2014/main" id="{9C08A2B3-4F26-D2C1-15EA-EAE8070C9A9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4668" y="2731220"/>
            <a:ext cx="190884" cy="190884"/>
          </a:xfrm>
          <a:prstGeom prst="rect">
            <a:avLst/>
          </a:prstGeom>
        </p:spPr>
      </p:pic>
      <p:pic>
        <p:nvPicPr>
          <p:cNvPr id="30" name="sich kennen">
            <a:hlinkClick r:id="" action="ppaction://media"/>
            <a:extLst>
              <a:ext uri="{FF2B5EF4-FFF2-40B4-BE49-F238E27FC236}">
                <a16:creationId xmlns:a16="http://schemas.microsoft.com/office/drawing/2014/main" id="{F5E658CA-6760-7D78-DF99-D2651D76C20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28002" y="2997526"/>
            <a:ext cx="210086" cy="210086"/>
          </a:xfrm>
          <a:prstGeom prst="rect">
            <a:avLst/>
          </a:prstGeom>
        </p:spPr>
      </p:pic>
      <p:pic>
        <p:nvPicPr>
          <p:cNvPr id="32" name="verrückt">
            <a:hlinkClick r:id="" action="ppaction://media"/>
            <a:extLst>
              <a:ext uri="{FF2B5EF4-FFF2-40B4-BE49-F238E27FC236}">
                <a16:creationId xmlns:a16="http://schemas.microsoft.com/office/drawing/2014/main" id="{04954B4B-4D1D-A505-FFE2-A4F8FA4DBBCD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5738" y="3280918"/>
            <a:ext cx="222350" cy="222350"/>
          </a:xfrm>
          <a:prstGeom prst="rect">
            <a:avLst/>
          </a:prstGeom>
        </p:spPr>
      </p:pic>
      <p:pic>
        <p:nvPicPr>
          <p:cNvPr id="33" name="hilfsbereit">
            <a:hlinkClick r:id="" action="ppaction://media"/>
            <a:extLst>
              <a:ext uri="{FF2B5EF4-FFF2-40B4-BE49-F238E27FC236}">
                <a16:creationId xmlns:a16="http://schemas.microsoft.com/office/drawing/2014/main" id="{AF176219-858B-1C8C-74BF-B3BEA099AEEC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8287" y="3554312"/>
            <a:ext cx="213618" cy="213618"/>
          </a:xfrm>
          <a:prstGeom prst="rect">
            <a:avLst/>
          </a:prstGeom>
        </p:spPr>
      </p:pic>
      <p:pic>
        <p:nvPicPr>
          <p:cNvPr id="34" name="ehrlich">
            <a:hlinkClick r:id="" action="ppaction://media"/>
            <a:extLst>
              <a:ext uri="{FF2B5EF4-FFF2-40B4-BE49-F238E27FC236}">
                <a16:creationId xmlns:a16="http://schemas.microsoft.com/office/drawing/2014/main" id="{3CF7A5DE-4C39-45A8-8CA3-37B9BF6FD5D2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1722" y="3836151"/>
            <a:ext cx="213618" cy="213618"/>
          </a:xfrm>
          <a:prstGeom prst="rect">
            <a:avLst/>
          </a:prstGeom>
        </p:spPr>
      </p:pic>
      <p:pic>
        <p:nvPicPr>
          <p:cNvPr id="35" name="Kreativ">
            <a:hlinkClick r:id="" action="ppaction://media"/>
            <a:extLst>
              <a:ext uri="{FF2B5EF4-FFF2-40B4-BE49-F238E27FC236}">
                <a16:creationId xmlns:a16="http://schemas.microsoft.com/office/drawing/2014/main" id="{94932754-C9BB-7E21-9B30-B8861C9B5DC2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9057" y="4117990"/>
            <a:ext cx="203084" cy="203084"/>
          </a:xfrm>
          <a:prstGeom prst="rect">
            <a:avLst/>
          </a:prstGeom>
        </p:spPr>
      </p:pic>
      <p:pic>
        <p:nvPicPr>
          <p:cNvPr id="36" name="nett">
            <a:hlinkClick r:id="" action="ppaction://media"/>
            <a:extLst>
              <a:ext uri="{FF2B5EF4-FFF2-40B4-BE49-F238E27FC236}">
                <a16:creationId xmlns:a16="http://schemas.microsoft.com/office/drawing/2014/main" id="{AEFA5FDA-7D99-193E-50C6-821FBD52CB58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29815" y="4396773"/>
            <a:ext cx="203084" cy="203084"/>
          </a:xfrm>
          <a:prstGeom prst="rect">
            <a:avLst/>
          </a:prstGeom>
        </p:spPr>
      </p:pic>
      <p:pic>
        <p:nvPicPr>
          <p:cNvPr id="37" name="freundlich">
            <a:hlinkClick r:id="" action="ppaction://media"/>
            <a:extLst>
              <a:ext uri="{FF2B5EF4-FFF2-40B4-BE49-F238E27FC236}">
                <a16:creationId xmlns:a16="http://schemas.microsoft.com/office/drawing/2014/main" id="{3E352314-B927-CEC4-3178-FE8AC099AC16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35005" y="4690190"/>
            <a:ext cx="183659" cy="183659"/>
          </a:xfrm>
          <a:prstGeom prst="rect">
            <a:avLst/>
          </a:prstGeom>
        </p:spPr>
      </p:pic>
      <p:pic>
        <p:nvPicPr>
          <p:cNvPr id="38" name="lustig">
            <a:hlinkClick r:id="" action="ppaction://media"/>
            <a:extLst>
              <a:ext uri="{FF2B5EF4-FFF2-40B4-BE49-F238E27FC236}">
                <a16:creationId xmlns:a16="http://schemas.microsoft.com/office/drawing/2014/main" id="{E8D19F9C-EC45-722F-C416-1CC7941A5259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8868" y="4946861"/>
            <a:ext cx="183659" cy="183659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6522C68-A56C-3D1F-7B34-AE16766E6314}"/>
              </a:ext>
            </a:extLst>
          </p:cNvPr>
          <p:cNvSpPr/>
          <p:nvPr/>
        </p:nvSpPr>
        <p:spPr>
          <a:xfrm>
            <a:off x="5788558" y="2456191"/>
            <a:ext cx="1400858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B80FAF2-E896-42D3-644B-1FEC5E122495}"/>
              </a:ext>
            </a:extLst>
          </p:cNvPr>
          <p:cNvSpPr/>
          <p:nvPr/>
        </p:nvSpPr>
        <p:spPr>
          <a:xfrm>
            <a:off x="5788558" y="2723807"/>
            <a:ext cx="1400858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90B808E-4DFB-3926-6455-D89EF225D1D5}"/>
              </a:ext>
            </a:extLst>
          </p:cNvPr>
          <p:cNvSpPr/>
          <p:nvPr/>
        </p:nvSpPr>
        <p:spPr>
          <a:xfrm>
            <a:off x="5788558" y="2997526"/>
            <a:ext cx="1400858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F0CB5C7-AC58-E823-675A-70C8E6A10FD5}"/>
              </a:ext>
            </a:extLst>
          </p:cNvPr>
          <p:cNvSpPr/>
          <p:nvPr/>
        </p:nvSpPr>
        <p:spPr>
          <a:xfrm>
            <a:off x="5788558" y="3280918"/>
            <a:ext cx="1400858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02AA016-FE4A-853A-946F-D9CFF47E6920}"/>
              </a:ext>
            </a:extLst>
          </p:cNvPr>
          <p:cNvSpPr/>
          <p:nvPr/>
        </p:nvSpPr>
        <p:spPr>
          <a:xfrm>
            <a:off x="7238800" y="2444754"/>
            <a:ext cx="1394250" cy="229058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09E7DE1-5827-E6AA-8347-B76BEE5B6999}"/>
              </a:ext>
            </a:extLst>
          </p:cNvPr>
          <p:cNvSpPr/>
          <p:nvPr/>
        </p:nvSpPr>
        <p:spPr>
          <a:xfrm>
            <a:off x="7238800" y="2712370"/>
            <a:ext cx="1394250" cy="229058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577F0C3-6371-5AF1-7614-E033A0500C07}"/>
              </a:ext>
            </a:extLst>
          </p:cNvPr>
          <p:cNvSpPr/>
          <p:nvPr/>
        </p:nvSpPr>
        <p:spPr>
          <a:xfrm>
            <a:off x="7238800" y="2986089"/>
            <a:ext cx="1394250" cy="229058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1E6A3EC-D81B-8D08-C3BA-1A244CBABDC6}"/>
              </a:ext>
            </a:extLst>
          </p:cNvPr>
          <p:cNvSpPr/>
          <p:nvPr/>
        </p:nvSpPr>
        <p:spPr>
          <a:xfrm>
            <a:off x="7238800" y="3269481"/>
            <a:ext cx="1394250" cy="229058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F3A0CC-D71C-7D41-1CAA-37EBB3891DAA}"/>
              </a:ext>
            </a:extLst>
          </p:cNvPr>
          <p:cNvSpPr txBox="1"/>
          <p:nvPr/>
        </p:nvSpPr>
        <p:spPr>
          <a:xfrm>
            <a:off x="5785081" y="2373619"/>
            <a:ext cx="1394250" cy="1162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sportlich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klug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geduldig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zuverlässig</a:t>
            </a:r>
            <a:endParaRPr lang="en-GB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DEAD2B0-8D54-3D87-3C51-820B6BB8A68C}"/>
              </a:ext>
            </a:extLst>
          </p:cNvPr>
          <p:cNvSpPr txBox="1"/>
          <p:nvPr/>
        </p:nvSpPr>
        <p:spPr>
          <a:xfrm>
            <a:off x="7240553" y="2373619"/>
            <a:ext cx="1757009" cy="1163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athletic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sporty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smart, clever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reliable</a:t>
            </a:r>
          </a:p>
        </p:txBody>
      </p:sp>
      <p:pic>
        <p:nvPicPr>
          <p:cNvPr id="59" name="sportlich">
            <a:hlinkClick r:id="" action="ppaction://media"/>
            <a:extLst>
              <a:ext uri="{FF2B5EF4-FFF2-40B4-BE49-F238E27FC236}">
                <a16:creationId xmlns:a16="http://schemas.microsoft.com/office/drawing/2014/main" id="{301E408D-2FFD-4761-3D9A-9EE23FD642D1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517438" y="2465570"/>
            <a:ext cx="183659" cy="183659"/>
          </a:xfrm>
          <a:prstGeom prst="rect">
            <a:avLst/>
          </a:prstGeom>
        </p:spPr>
      </p:pic>
      <p:pic>
        <p:nvPicPr>
          <p:cNvPr id="70" name="klug">
            <a:hlinkClick r:id="" action="ppaction://media"/>
            <a:extLst>
              <a:ext uri="{FF2B5EF4-FFF2-40B4-BE49-F238E27FC236}">
                <a16:creationId xmlns:a16="http://schemas.microsoft.com/office/drawing/2014/main" id="{F760B619-71CD-5398-10DD-DCA6BD4B1CA3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517437" y="2730952"/>
            <a:ext cx="183659" cy="183659"/>
          </a:xfrm>
          <a:prstGeom prst="rect">
            <a:avLst/>
          </a:prstGeom>
        </p:spPr>
      </p:pic>
      <p:pic>
        <p:nvPicPr>
          <p:cNvPr id="71" name="geduldig">
            <a:hlinkClick r:id="" action="ppaction://media"/>
            <a:extLst>
              <a:ext uri="{FF2B5EF4-FFF2-40B4-BE49-F238E27FC236}">
                <a16:creationId xmlns:a16="http://schemas.microsoft.com/office/drawing/2014/main" id="{EAD3A4F8-39EA-45EB-1FF4-DADDE5F3F5F5}"/>
              </a:ext>
            </a:extLst>
          </p:cNvPr>
          <p:cNvPicPr>
            <a:picLocks noChangeAspect="1"/>
          </p:cNvPicPr>
          <p:nvPr>
            <a:audioFile r:link="rId26"/>
            <p:extLst>
              <p:ext uri="{DAA4B4D4-6D71-4841-9C94-3DE7FCFB9230}">
                <p14:media xmlns:p14="http://schemas.microsoft.com/office/powerpoint/2010/main" r:embed="rId2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517436" y="3005929"/>
            <a:ext cx="183659" cy="183659"/>
          </a:xfrm>
          <a:prstGeom prst="rect">
            <a:avLst/>
          </a:prstGeom>
        </p:spPr>
      </p:pic>
      <p:pic>
        <p:nvPicPr>
          <p:cNvPr id="72" name="zuverlässig">
            <a:hlinkClick r:id="" action="ppaction://media"/>
            <a:extLst>
              <a:ext uri="{FF2B5EF4-FFF2-40B4-BE49-F238E27FC236}">
                <a16:creationId xmlns:a16="http://schemas.microsoft.com/office/drawing/2014/main" id="{E48292B2-EDC4-45EB-AD22-AC8EB2B1C693}"/>
              </a:ext>
            </a:extLst>
          </p:cNvPr>
          <p:cNvPicPr>
            <a:picLocks noChangeAspect="1"/>
          </p:cNvPicPr>
          <p:nvPr>
            <a:audioFile r:link="rId28"/>
            <p:extLst>
              <p:ext uri="{DAA4B4D4-6D71-4841-9C94-3DE7FCFB9230}">
                <p14:media xmlns:p14="http://schemas.microsoft.com/office/powerpoint/2010/main" r:embed="rId2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517435" y="3289321"/>
            <a:ext cx="183659" cy="18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70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730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688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346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517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176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472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2048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176" fill="hold"/>
                                        <p:tgtEl>
                                          <p:spTgt spid="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1960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2218" fill="hold"/>
                                        <p:tgtEl>
                                          <p:spTgt spid="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2432" fill="hold"/>
                                        <p:tgtEl>
                                          <p:spTgt spid="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2090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" dur="2389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6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  <p:audio>
              <p:cMediaNode vol="80000">
                <p:cTn id="6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  <p:audio>
              <p:cMediaNode vol="80000">
                <p:cTn id="6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  <p:audio>
              <p:cMediaNode vol="8000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  <p:audio>
              <p:cMediaNode vol="80000">
                <p:cTn id="6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  <p:audio>
              <p:cMediaNode vol="80000">
                <p:cTn id="6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"/>
                </p:tgtEl>
              </p:cMediaNode>
            </p:audio>
            <p:audio>
              <p:cMediaNode vol="80000">
                <p:cTn id="6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"/>
                </p:tgtEl>
              </p:cMediaNode>
            </p:audio>
            <p:audio>
              <p:cMediaNode vol="80000">
                <p:cTn id="6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"/>
                </p:tgtEl>
              </p:cMediaNode>
            </p:audio>
            <p:audio>
              <p:cMediaNode vol="8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0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  <p:audio>
              <p:cMediaNode vol="80000">
                <p:cTn id="7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9" ma:contentTypeDescription="Ein neues Dokument erstellen." ma:contentTypeScope="" ma:versionID="3a719f8422994b373ae916c60dec30af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764721ac364bf3b2e5f434cfe4ae318a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37759-1d8d-4ff4-8d86-113f91690707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CB4B59-AD87-46F4-B53A-28754E0D3FC7}">
  <ds:schemaRefs>
    <ds:schemaRef ds:uri="http://schemas.microsoft.com/office/2006/metadata/properties"/>
    <ds:schemaRef ds:uri="http://schemas.microsoft.com/office/infopath/2007/PartnerControls"/>
    <ds:schemaRef ds:uri="bce36f76-1425-44fc-8d95-2e2d1e5a31ca"/>
    <ds:schemaRef ds:uri="aa85bb9c-8b48-4336-8f45-17e136e33354"/>
  </ds:schemaRefs>
</ds:datastoreItem>
</file>

<file path=customXml/itemProps2.xml><?xml version="1.0" encoding="utf-8"?>
<ds:datastoreItem xmlns:ds="http://schemas.openxmlformats.org/officeDocument/2006/customXml" ds:itemID="{AEFACA12-5963-4D82-8236-C08A7D58EFA4}"/>
</file>

<file path=customXml/itemProps3.xml><?xml version="1.0" encoding="utf-8"?>
<ds:datastoreItem xmlns:ds="http://schemas.openxmlformats.org/officeDocument/2006/customXml" ds:itemID="{E2F0FD4F-74F6-4BAE-ABE7-A8AD706F8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75</Words>
  <Application>Microsoft Macintosh PowerPoint</Application>
  <PresentationFormat>A4 Paper (210x297 mm)</PresentationFormat>
  <Paragraphs>9</Paragraphs>
  <Slides>1</Slides>
  <Notes>1</Notes>
  <HiddenSlides>0</HiddenSlides>
  <MMClips>14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Géza G Schenk</cp:lastModifiedBy>
  <cp:revision>38</cp:revision>
  <dcterms:created xsi:type="dcterms:W3CDTF">2024-08-27T16:27:59Z</dcterms:created>
  <dcterms:modified xsi:type="dcterms:W3CDTF">2025-07-31T08:56:40Z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</Properties>
</file>