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4105"/>
    <a:srgbClr val="A0C814"/>
    <a:srgbClr val="003969"/>
    <a:srgbClr val="5AC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65" d="100"/>
          <a:sy n="65" d="100"/>
        </p:scale>
        <p:origin x="2184" y="1408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EC6CE-D7FA-584D-82E9-14236AC6540E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3C650-A634-2845-A918-2C25636B6CD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98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3C650-A634-2845-A918-2C25636B6CD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940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CEE58-1BD3-185D-EC4C-4C7191C42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BB00AF-301E-74BE-1D8B-FC340D346B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2A6C4B-471D-E758-C45B-2B4A65CA5F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81CDA-5355-D6E6-4618-8491571E14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3C650-A634-2845-A918-2C25636B6CD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173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3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40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7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23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65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77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801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699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86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026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20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green and white frame with a guitar&#10;&#10;AI-generated content may be incorrect.">
            <a:extLst>
              <a:ext uri="{FF2B5EF4-FFF2-40B4-BE49-F238E27FC236}">
                <a16:creationId xmlns:a16="http://schemas.microsoft.com/office/drawing/2014/main" id="{9A31F5A2-30F5-C41F-1D3F-BB3CDF18C00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533" y="0"/>
            <a:ext cx="9699450" cy="685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95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4a"/><Relationship Id="rId13" Type="http://schemas.microsoft.com/office/2007/relationships/media" Target="../media/media7.m4a"/><Relationship Id="rId18" Type="http://schemas.openxmlformats.org/officeDocument/2006/relationships/audio" Target="../media/media9.m4a"/><Relationship Id="rId3" Type="http://schemas.microsoft.com/office/2007/relationships/media" Target="../media/media2.m4a"/><Relationship Id="rId21" Type="http://schemas.openxmlformats.org/officeDocument/2006/relationships/slideLayout" Target="../slideLayouts/slideLayout1.xml"/><Relationship Id="rId7" Type="http://schemas.microsoft.com/office/2007/relationships/media" Target="../media/media4.m4a"/><Relationship Id="rId12" Type="http://schemas.openxmlformats.org/officeDocument/2006/relationships/audio" Target="../media/media6.m4a"/><Relationship Id="rId17" Type="http://schemas.microsoft.com/office/2007/relationships/media" Target="../media/media9.m4a"/><Relationship Id="rId2" Type="http://schemas.openxmlformats.org/officeDocument/2006/relationships/audio" Target="../media/media1.m4a"/><Relationship Id="rId16" Type="http://schemas.openxmlformats.org/officeDocument/2006/relationships/audio" Target="../media/media8.m4a"/><Relationship Id="rId20" Type="http://schemas.openxmlformats.org/officeDocument/2006/relationships/audio" Target="../media/media10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microsoft.com/office/2007/relationships/media" Target="../media/media6.m4a"/><Relationship Id="rId5" Type="http://schemas.microsoft.com/office/2007/relationships/media" Target="../media/media3.m4a"/><Relationship Id="rId15" Type="http://schemas.microsoft.com/office/2007/relationships/media" Target="../media/media8.m4a"/><Relationship Id="rId23" Type="http://schemas.openxmlformats.org/officeDocument/2006/relationships/image" Target="../media/image2.png"/><Relationship Id="rId10" Type="http://schemas.openxmlformats.org/officeDocument/2006/relationships/audio" Target="../media/media5.m4a"/><Relationship Id="rId19" Type="http://schemas.microsoft.com/office/2007/relationships/media" Target="../media/media10.m4a"/><Relationship Id="rId4" Type="http://schemas.openxmlformats.org/officeDocument/2006/relationships/audio" Target="../media/media2.m4a"/><Relationship Id="rId9" Type="http://schemas.microsoft.com/office/2007/relationships/media" Target="../media/media5.m4a"/><Relationship Id="rId14" Type="http://schemas.openxmlformats.org/officeDocument/2006/relationships/audio" Target="../media/media7.m4a"/><Relationship Id="rId2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14.m4a"/><Relationship Id="rId13" Type="http://schemas.microsoft.com/office/2007/relationships/media" Target="../media/media17.m4a"/><Relationship Id="rId18" Type="http://schemas.openxmlformats.org/officeDocument/2006/relationships/audio" Target="../media/media19.m4a"/><Relationship Id="rId3" Type="http://schemas.microsoft.com/office/2007/relationships/media" Target="../media/media12.m4a"/><Relationship Id="rId21" Type="http://schemas.microsoft.com/office/2007/relationships/media" Target="../media/media21.m4a"/><Relationship Id="rId7" Type="http://schemas.microsoft.com/office/2007/relationships/media" Target="../media/media14.m4a"/><Relationship Id="rId12" Type="http://schemas.openxmlformats.org/officeDocument/2006/relationships/audio" Target="../media/media16.m4a"/><Relationship Id="rId17" Type="http://schemas.microsoft.com/office/2007/relationships/media" Target="../media/media19.m4a"/><Relationship Id="rId25" Type="http://schemas.openxmlformats.org/officeDocument/2006/relationships/image" Target="../media/image2.png"/><Relationship Id="rId2" Type="http://schemas.openxmlformats.org/officeDocument/2006/relationships/audio" Target="../media/media11.m4a"/><Relationship Id="rId16" Type="http://schemas.openxmlformats.org/officeDocument/2006/relationships/audio" Target="../media/media18.m4a"/><Relationship Id="rId20" Type="http://schemas.openxmlformats.org/officeDocument/2006/relationships/audio" Target="../media/media20.m4a"/><Relationship Id="rId1" Type="http://schemas.microsoft.com/office/2007/relationships/media" Target="../media/media11.m4a"/><Relationship Id="rId6" Type="http://schemas.openxmlformats.org/officeDocument/2006/relationships/audio" Target="../media/media13.m4a"/><Relationship Id="rId11" Type="http://schemas.microsoft.com/office/2007/relationships/media" Target="../media/media16.m4a"/><Relationship Id="rId24" Type="http://schemas.openxmlformats.org/officeDocument/2006/relationships/notesSlide" Target="../notesSlides/notesSlide2.xml"/><Relationship Id="rId5" Type="http://schemas.microsoft.com/office/2007/relationships/media" Target="../media/media13.m4a"/><Relationship Id="rId15" Type="http://schemas.microsoft.com/office/2007/relationships/media" Target="../media/media18.m4a"/><Relationship Id="rId23" Type="http://schemas.openxmlformats.org/officeDocument/2006/relationships/slideLayout" Target="../slideLayouts/slideLayout1.xml"/><Relationship Id="rId10" Type="http://schemas.openxmlformats.org/officeDocument/2006/relationships/audio" Target="../media/media15.m4a"/><Relationship Id="rId19" Type="http://schemas.microsoft.com/office/2007/relationships/media" Target="../media/media20.m4a"/><Relationship Id="rId4" Type="http://schemas.openxmlformats.org/officeDocument/2006/relationships/audio" Target="../media/media12.m4a"/><Relationship Id="rId9" Type="http://schemas.microsoft.com/office/2007/relationships/media" Target="../media/media15.m4a"/><Relationship Id="rId14" Type="http://schemas.openxmlformats.org/officeDocument/2006/relationships/audio" Target="../media/media17.m4a"/><Relationship Id="rId22" Type="http://schemas.openxmlformats.org/officeDocument/2006/relationships/audio" Target="../media/media21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8048CA2-C49A-0E5A-DD2D-2ACC912711B5}"/>
              </a:ext>
            </a:extLst>
          </p:cNvPr>
          <p:cNvSpPr/>
          <p:nvPr/>
        </p:nvSpPr>
        <p:spPr>
          <a:xfrm>
            <a:off x="789662" y="2456191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19DEAA-7DA6-2631-9029-F7D6E436FA9D}"/>
              </a:ext>
            </a:extLst>
          </p:cNvPr>
          <p:cNvSpPr/>
          <p:nvPr/>
        </p:nvSpPr>
        <p:spPr>
          <a:xfrm>
            <a:off x="789662" y="2723807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363255-A714-1240-64A7-D3046FCD5167}"/>
              </a:ext>
            </a:extLst>
          </p:cNvPr>
          <p:cNvSpPr/>
          <p:nvPr/>
        </p:nvSpPr>
        <p:spPr>
          <a:xfrm>
            <a:off x="789662" y="2997526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E9725A5-D9D3-606F-66C3-7BAA06A6A0B3}"/>
              </a:ext>
            </a:extLst>
          </p:cNvPr>
          <p:cNvSpPr/>
          <p:nvPr/>
        </p:nvSpPr>
        <p:spPr>
          <a:xfrm>
            <a:off x="789662" y="3280918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CD7490D-F2EC-7B78-6846-FC416480B3A4}"/>
              </a:ext>
            </a:extLst>
          </p:cNvPr>
          <p:cNvSpPr/>
          <p:nvPr/>
        </p:nvSpPr>
        <p:spPr>
          <a:xfrm>
            <a:off x="789662" y="3556027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80E7320-F6DB-B3D0-95A7-F42ACFDD1FE4}"/>
              </a:ext>
            </a:extLst>
          </p:cNvPr>
          <p:cNvSpPr/>
          <p:nvPr/>
        </p:nvSpPr>
        <p:spPr>
          <a:xfrm>
            <a:off x="789662" y="3832219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6129BDF-5CB0-D0F8-6B23-28C389EB5CAF}"/>
              </a:ext>
            </a:extLst>
          </p:cNvPr>
          <p:cNvSpPr/>
          <p:nvPr/>
        </p:nvSpPr>
        <p:spPr>
          <a:xfrm>
            <a:off x="789662" y="4104562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F8A06DC-2D61-0346-B390-9A57669ADBB3}"/>
              </a:ext>
            </a:extLst>
          </p:cNvPr>
          <p:cNvSpPr/>
          <p:nvPr/>
        </p:nvSpPr>
        <p:spPr>
          <a:xfrm>
            <a:off x="789662" y="4387954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ED68417-BB56-C731-D98C-D415C14CA1EE}"/>
              </a:ext>
            </a:extLst>
          </p:cNvPr>
          <p:cNvSpPr/>
          <p:nvPr/>
        </p:nvSpPr>
        <p:spPr>
          <a:xfrm>
            <a:off x="789661" y="4666831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1A9F650-DAEB-D09A-A45C-13B0EB9FCAF2}"/>
              </a:ext>
            </a:extLst>
          </p:cNvPr>
          <p:cNvSpPr/>
          <p:nvPr/>
        </p:nvSpPr>
        <p:spPr>
          <a:xfrm>
            <a:off x="789661" y="4939174"/>
            <a:ext cx="184867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7999DE5-9F84-E485-C2BF-542800BA0EC8}"/>
              </a:ext>
            </a:extLst>
          </p:cNvPr>
          <p:cNvSpPr/>
          <p:nvPr/>
        </p:nvSpPr>
        <p:spPr>
          <a:xfrm>
            <a:off x="2672311" y="2444754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D509CCC-73B0-DBD3-5904-65C305AB4A57}"/>
              </a:ext>
            </a:extLst>
          </p:cNvPr>
          <p:cNvSpPr/>
          <p:nvPr/>
        </p:nvSpPr>
        <p:spPr>
          <a:xfrm>
            <a:off x="2672311" y="2712370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74B6D44-DD49-83AE-C8AB-0782D139031A}"/>
              </a:ext>
            </a:extLst>
          </p:cNvPr>
          <p:cNvSpPr/>
          <p:nvPr/>
        </p:nvSpPr>
        <p:spPr>
          <a:xfrm>
            <a:off x="2672311" y="2986089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9CCB86B-F6A5-2241-9093-EE350A8FF5A5}"/>
              </a:ext>
            </a:extLst>
          </p:cNvPr>
          <p:cNvSpPr/>
          <p:nvPr/>
        </p:nvSpPr>
        <p:spPr>
          <a:xfrm>
            <a:off x="2672311" y="3269481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C99AB59-28CA-A654-4F3D-C9E3C2E0126A}"/>
              </a:ext>
            </a:extLst>
          </p:cNvPr>
          <p:cNvSpPr/>
          <p:nvPr/>
        </p:nvSpPr>
        <p:spPr>
          <a:xfrm>
            <a:off x="2672311" y="3544590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3214B97-24D8-B699-F969-34B3CFFB9810}"/>
              </a:ext>
            </a:extLst>
          </p:cNvPr>
          <p:cNvSpPr/>
          <p:nvPr/>
        </p:nvSpPr>
        <p:spPr>
          <a:xfrm>
            <a:off x="2672311" y="3820782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185F583-2897-7EF3-85E6-4868919F306C}"/>
              </a:ext>
            </a:extLst>
          </p:cNvPr>
          <p:cNvSpPr/>
          <p:nvPr/>
        </p:nvSpPr>
        <p:spPr>
          <a:xfrm>
            <a:off x="2672311" y="4093125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F6AD48E-39AE-F5F0-7A0B-78E80D08EA2C}"/>
              </a:ext>
            </a:extLst>
          </p:cNvPr>
          <p:cNvSpPr/>
          <p:nvPr/>
        </p:nvSpPr>
        <p:spPr>
          <a:xfrm>
            <a:off x="2672311" y="4376517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84F3151-4B76-60EE-DB08-67C6A5B41B43}"/>
              </a:ext>
            </a:extLst>
          </p:cNvPr>
          <p:cNvSpPr/>
          <p:nvPr/>
        </p:nvSpPr>
        <p:spPr>
          <a:xfrm>
            <a:off x="2672310" y="4655394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17E0C0E-F996-2BEA-4F3F-5D79F4FBD0C4}"/>
              </a:ext>
            </a:extLst>
          </p:cNvPr>
          <p:cNvSpPr/>
          <p:nvPr/>
        </p:nvSpPr>
        <p:spPr>
          <a:xfrm>
            <a:off x="2672310" y="4927737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25F2C7-2C1D-D462-7653-E08623C5CEF0}"/>
              </a:ext>
            </a:extLst>
          </p:cNvPr>
          <p:cNvSpPr txBox="1"/>
          <p:nvPr/>
        </p:nvSpPr>
        <p:spPr>
          <a:xfrm>
            <a:off x="829728" y="2373619"/>
            <a:ext cx="1946991" cy="2825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Flugmodus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schwimmen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Fahrrad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fahren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einkaufen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Golf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spielen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Skateboard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fahren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Tennis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spielen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Kicker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spielen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Kayak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fahren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schnorcheln</a:t>
            </a:r>
            <a:endParaRPr lang="de-DE" sz="120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80E9F6C-5865-9B10-0FD7-CFE24D6CDA2E}"/>
              </a:ext>
            </a:extLst>
          </p:cNvPr>
          <p:cNvSpPr txBox="1">
            <a:spLocks/>
          </p:cNvSpPr>
          <p:nvPr/>
        </p:nvSpPr>
        <p:spPr>
          <a:xfrm>
            <a:off x="416385" y="1344158"/>
            <a:ext cx="3747839" cy="6616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l"/>
            <a:r>
              <a:rPr lang="en-US" sz="1800" b="1" dirty="0">
                <a:solidFill>
                  <a:srgbClr val="374105"/>
                </a:solidFill>
              </a:rPr>
              <a:t>Pronunciation Recordings</a:t>
            </a:r>
          </a:p>
          <a:p>
            <a:pPr algn="l"/>
            <a:r>
              <a:rPr lang="en-US" sz="1800" b="1" dirty="0">
                <a:solidFill>
                  <a:srgbClr val="A0C814"/>
                </a:solidFill>
              </a:rPr>
              <a:t>Session 2</a:t>
            </a:r>
            <a:endParaRPr lang="de-D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45D413-A693-9F37-0F54-71FD84849028}"/>
              </a:ext>
            </a:extLst>
          </p:cNvPr>
          <p:cNvSpPr txBox="1"/>
          <p:nvPr/>
        </p:nvSpPr>
        <p:spPr>
          <a:xfrm>
            <a:off x="2706448" y="2373619"/>
            <a:ext cx="2087693" cy="2825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airplane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mode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swim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ride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bike</a:t>
            </a: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shop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golf</a:t>
            </a: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ride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skateboard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tennis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table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football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kayak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snorkle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8" name="Fahrrad fahren">
            <a:hlinkClick r:id="" action="ppaction://media"/>
            <a:extLst>
              <a:ext uri="{FF2B5EF4-FFF2-40B4-BE49-F238E27FC236}">
                <a16:creationId xmlns:a16="http://schemas.microsoft.com/office/drawing/2014/main" id="{CFF255FC-5BF8-EC5C-B46B-269D6C5BE8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514660" y="3004749"/>
            <a:ext cx="212148" cy="212148"/>
          </a:xfrm>
          <a:prstGeom prst="rect">
            <a:avLst/>
          </a:prstGeom>
        </p:spPr>
      </p:pic>
      <p:pic>
        <p:nvPicPr>
          <p:cNvPr id="19" name="schwimmen">
            <a:hlinkClick r:id="" action="ppaction://media"/>
            <a:extLst>
              <a:ext uri="{FF2B5EF4-FFF2-40B4-BE49-F238E27FC236}">
                <a16:creationId xmlns:a16="http://schemas.microsoft.com/office/drawing/2014/main" id="{E539E2A4-5D5A-A1FF-87C3-02D3C0B27AC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513229" y="2732400"/>
            <a:ext cx="208322" cy="208322"/>
          </a:xfrm>
          <a:prstGeom prst="rect">
            <a:avLst/>
          </a:prstGeom>
        </p:spPr>
      </p:pic>
      <p:pic>
        <p:nvPicPr>
          <p:cNvPr id="20" name="Schnorcheln">
            <a:hlinkClick r:id="" action="ppaction://media"/>
            <a:extLst>
              <a:ext uri="{FF2B5EF4-FFF2-40B4-BE49-F238E27FC236}">
                <a16:creationId xmlns:a16="http://schemas.microsoft.com/office/drawing/2014/main" id="{9523B880-B328-A6C1-9227-36E2797A86BC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506703" y="4942808"/>
            <a:ext cx="189794" cy="189794"/>
          </a:xfrm>
          <a:prstGeom prst="rect">
            <a:avLst/>
          </a:prstGeom>
        </p:spPr>
      </p:pic>
      <p:pic>
        <p:nvPicPr>
          <p:cNvPr id="21" name="einkaufen(1)">
            <a:hlinkClick r:id="" action="ppaction://media"/>
            <a:extLst>
              <a:ext uri="{FF2B5EF4-FFF2-40B4-BE49-F238E27FC236}">
                <a16:creationId xmlns:a16="http://schemas.microsoft.com/office/drawing/2014/main" id="{0D142C90-7C1A-9AC2-1605-176D95F5E22C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523251" y="3278453"/>
            <a:ext cx="199620" cy="199620"/>
          </a:xfrm>
          <a:prstGeom prst="rect">
            <a:avLst/>
          </a:prstGeom>
        </p:spPr>
      </p:pic>
      <p:pic>
        <p:nvPicPr>
          <p:cNvPr id="22" name="Golf spielen">
            <a:hlinkClick r:id="" action="ppaction://media"/>
            <a:extLst>
              <a:ext uri="{FF2B5EF4-FFF2-40B4-BE49-F238E27FC236}">
                <a16:creationId xmlns:a16="http://schemas.microsoft.com/office/drawing/2014/main" id="{D0CDB42A-AB80-49DB-2AC3-0C2E0CE992DF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520133" y="3552349"/>
            <a:ext cx="189794" cy="197636"/>
          </a:xfrm>
          <a:prstGeom prst="rect">
            <a:avLst/>
          </a:prstGeom>
        </p:spPr>
      </p:pic>
      <p:pic>
        <p:nvPicPr>
          <p:cNvPr id="23" name="Skateboard fahren">
            <a:hlinkClick r:id="" action="ppaction://media"/>
            <a:extLst>
              <a:ext uri="{FF2B5EF4-FFF2-40B4-BE49-F238E27FC236}">
                <a16:creationId xmlns:a16="http://schemas.microsoft.com/office/drawing/2014/main" id="{B11602DC-E584-F1CE-11C7-48E50391D96C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518512" y="3820782"/>
            <a:ext cx="204359" cy="204359"/>
          </a:xfrm>
          <a:prstGeom prst="rect">
            <a:avLst/>
          </a:prstGeom>
        </p:spPr>
      </p:pic>
      <p:pic>
        <p:nvPicPr>
          <p:cNvPr id="24" name="Tennis spielen">
            <a:hlinkClick r:id="" action="ppaction://media"/>
            <a:extLst>
              <a:ext uri="{FF2B5EF4-FFF2-40B4-BE49-F238E27FC236}">
                <a16:creationId xmlns:a16="http://schemas.microsoft.com/office/drawing/2014/main" id="{12E7DA74-2B96-A0EB-985F-A466E8B7B690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501133" y="4100410"/>
            <a:ext cx="204359" cy="204359"/>
          </a:xfrm>
          <a:prstGeom prst="rect">
            <a:avLst/>
          </a:prstGeom>
        </p:spPr>
      </p:pic>
      <p:pic>
        <p:nvPicPr>
          <p:cNvPr id="26" name="Kicker spielen">
            <a:hlinkClick r:id="" action="ppaction://media"/>
            <a:extLst>
              <a:ext uri="{FF2B5EF4-FFF2-40B4-BE49-F238E27FC236}">
                <a16:creationId xmlns:a16="http://schemas.microsoft.com/office/drawing/2014/main" id="{8C79AA78-38B4-48E6-E4D4-5874DAA0719C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510578" y="4378389"/>
            <a:ext cx="189794" cy="189794"/>
          </a:xfrm>
          <a:prstGeom prst="rect">
            <a:avLst/>
          </a:prstGeom>
        </p:spPr>
      </p:pic>
      <p:pic>
        <p:nvPicPr>
          <p:cNvPr id="27" name="Kayak fahren">
            <a:hlinkClick r:id="" action="ppaction://media"/>
            <a:extLst>
              <a:ext uri="{FF2B5EF4-FFF2-40B4-BE49-F238E27FC236}">
                <a16:creationId xmlns:a16="http://schemas.microsoft.com/office/drawing/2014/main" id="{E903DF7D-5FED-F399-BA6D-704D40D3D1A9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495526" y="4655194"/>
            <a:ext cx="212148" cy="212148"/>
          </a:xfrm>
          <a:prstGeom prst="rect">
            <a:avLst/>
          </a:prstGeom>
        </p:spPr>
      </p:pic>
      <p:pic>
        <p:nvPicPr>
          <p:cNvPr id="29" name="I'm Flugmodus">
            <a:hlinkClick r:id="" action="ppaction://media"/>
            <a:extLst>
              <a:ext uri="{FF2B5EF4-FFF2-40B4-BE49-F238E27FC236}">
                <a16:creationId xmlns:a16="http://schemas.microsoft.com/office/drawing/2014/main" id="{8755C450-4BCA-07F8-C315-95DDE8EC7DB5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23"/>
          <a:stretch>
            <a:fillRect/>
          </a:stretch>
        </p:blipFill>
        <p:spPr>
          <a:xfrm flipV="1">
            <a:off x="512161" y="2461596"/>
            <a:ext cx="221800" cy="221800"/>
          </a:xfrm>
          <a:prstGeom prst="rect">
            <a:avLst/>
          </a:prstGeom>
        </p:spPr>
      </p:pic>
      <p:sp>
        <p:nvSpPr>
          <p:cNvPr id="121" name="TextBox 120">
            <a:extLst>
              <a:ext uri="{FF2B5EF4-FFF2-40B4-BE49-F238E27FC236}">
                <a16:creationId xmlns:a16="http://schemas.microsoft.com/office/drawing/2014/main" id="{42F8F0E5-2877-3187-4159-D8C56976909D}"/>
              </a:ext>
            </a:extLst>
          </p:cNvPr>
          <p:cNvSpPr txBox="1"/>
          <p:nvPr/>
        </p:nvSpPr>
        <p:spPr>
          <a:xfrm>
            <a:off x="789661" y="6232774"/>
            <a:ext cx="2995140" cy="272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900" b="1" kern="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Seite</a:t>
            </a:r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fld id="{D7EFF6FE-08E6-4B46-A818-0CF9CE76CBED}" type="slidenum">
              <a:rPr lang="en-GB" sz="900" b="1" kern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fld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von 2</a:t>
            </a:r>
            <a:endParaRPr lang="de-DE" sz="9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23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91"/>
    </mc:Choice>
    <mc:Fallback xmlns="">
      <p:transition spd="slow" advTm="59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9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133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43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688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645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2389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2389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226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3370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3370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audio>
              <p:cMediaNode vol="80000">
                <p:cTn id="4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audio>
              <p:cMediaNode vol="80000">
                <p:cTn id="4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>
                <p:cTn id="4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audio>
              <p:cMediaNode vol="80000">
                <p:cTn id="4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 vol="80000">
                <p:cTn id="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 vol="80000">
                <p:cTn id="5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  <p:audio>
              <p:cMediaNode vol="8000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 vol="80000">
                <p:cTn id="5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A042D-CD8B-7D22-8991-A120D5D2E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0C0595F-C61F-D1C0-3FD2-EDA600C7B4AB}"/>
              </a:ext>
            </a:extLst>
          </p:cNvPr>
          <p:cNvSpPr/>
          <p:nvPr/>
        </p:nvSpPr>
        <p:spPr>
          <a:xfrm>
            <a:off x="789662" y="2456191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BA9D031-C25C-52F8-8681-F41508DAD9A6}"/>
              </a:ext>
            </a:extLst>
          </p:cNvPr>
          <p:cNvSpPr/>
          <p:nvPr/>
        </p:nvSpPr>
        <p:spPr>
          <a:xfrm>
            <a:off x="789662" y="2723807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E650FAD-BA10-C8D3-7111-2234442404E2}"/>
              </a:ext>
            </a:extLst>
          </p:cNvPr>
          <p:cNvSpPr/>
          <p:nvPr/>
        </p:nvSpPr>
        <p:spPr>
          <a:xfrm>
            <a:off x="789662" y="2997526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4C5A8FE-7187-5F8A-55AA-D87E1FAEF582}"/>
              </a:ext>
            </a:extLst>
          </p:cNvPr>
          <p:cNvSpPr/>
          <p:nvPr/>
        </p:nvSpPr>
        <p:spPr>
          <a:xfrm>
            <a:off x="789662" y="3280918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85CD8F1-40E9-F792-14A4-ED40A1184745}"/>
              </a:ext>
            </a:extLst>
          </p:cNvPr>
          <p:cNvSpPr/>
          <p:nvPr/>
        </p:nvSpPr>
        <p:spPr>
          <a:xfrm>
            <a:off x="789662" y="3556027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ACF2AFD-1533-A96A-7F27-2D602A654E86}"/>
              </a:ext>
            </a:extLst>
          </p:cNvPr>
          <p:cNvSpPr/>
          <p:nvPr/>
        </p:nvSpPr>
        <p:spPr>
          <a:xfrm>
            <a:off x="789662" y="3832219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CC91DDD-3138-E0DB-A630-EA797F61B641}"/>
              </a:ext>
            </a:extLst>
          </p:cNvPr>
          <p:cNvSpPr/>
          <p:nvPr/>
        </p:nvSpPr>
        <p:spPr>
          <a:xfrm>
            <a:off x="789662" y="4104562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9C4596F-9DFF-89C9-E7BC-4A53AEDFD239}"/>
              </a:ext>
            </a:extLst>
          </p:cNvPr>
          <p:cNvSpPr/>
          <p:nvPr/>
        </p:nvSpPr>
        <p:spPr>
          <a:xfrm>
            <a:off x="789662" y="4387954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60796F1-9B88-6540-C0E9-B71C8A77C950}"/>
              </a:ext>
            </a:extLst>
          </p:cNvPr>
          <p:cNvSpPr/>
          <p:nvPr/>
        </p:nvSpPr>
        <p:spPr>
          <a:xfrm>
            <a:off x="789661" y="4666831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1A2DF89-1D77-1077-83A9-5024CB139041}"/>
              </a:ext>
            </a:extLst>
          </p:cNvPr>
          <p:cNvSpPr/>
          <p:nvPr/>
        </p:nvSpPr>
        <p:spPr>
          <a:xfrm>
            <a:off x="789661" y="4939174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8B787E4B-37F1-4683-633F-D36D5DABB68A}"/>
              </a:ext>
            </a:extLst>
          </p:cNvPr>
          <p:cNvSpPr txBox="1">
            <a:spLocks/>
          </p:cNvSpPr>
          <p:nvPr/>
        </p:nvSpPr>
        <p:spPr>
          <a:xfrm>
            <a:off x="416385" y="1344158"/>
            <a:ext cx="3747839" cy="6616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l"/>
            <a:r>
              <a:rPr lang="en-US" sz="1800" b="1" dirty="0">
                <a:solidFill>
                  <a:srgbClr val="374105"/>
                </a:solidFill>
              </a:rPr>
              <a:t>Pronunciation Recordings</a:t>
            </a:r>
          </a:p>
          <a:p>
            <a:pPr algn="l"/>
            <a:r>
              <a:rPr lang="en-US" sz="1800" b="1" dirty="0">
                <a:solidFill>
                  <a:srgbClr val="A0C814"/>
                </a:solidFill>
              </a:rPr>
              <a:t>Session 2</a:t>
            </a:r>
            <a:endParaRPr lang="de-DE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526C5588-ADAB-C675-7492-E4490D29950B}"/>
              </a:ext>
            </a:extLst>
          </p:cNvPr>
          <p:cNvSpPr/>
          <p:nvPr/>
        </p:nvSpPr>
        <p:spPr>
          <a:xfrm>
            <a:off x="3875015" y="2444754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116C610-9A85-B696-5007-E4DD662060AD}"/>
              </a:ext>
            </a:extLst>
          </p:cNvPr>
          <p:cNvSpPr/>
          <p:nvPr/>
        </p:nvSpPr>
        <p:spPr>
          <a:xfrm>
            <a:off x="3875015" y="2712370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EB94DA1-0FEC-E37A-9B8A-71D20C278AE5}"/>
              </a:ext>
            </a:extLst>
          </p:cNvPr>
          <p:cNvSpPr/>
          <p:nvPr/>
        </p:nvSpPr>
        <p:spPr>
          <a:xfrm>
            <a:off x="3875015" y="2986089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3AEE513-89CA-A306-DD5A-8CC221088F59}"/>
              </a:ext>
            </a:extLst>
          </p:cNvPr>
          <p:cNvSpPr/>
          <p:nvPr/>
        </p:nvSpPr>
        <p:spPr>
          <a:xfrm>
            <a:off x="3875015" y="3269481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6B85D91D-8CD7-4BEF-7C1A-AF22F6ADF1BF}"/>
              </a:ext>
            </a:extLst>
          </p:cNvPr>
          <p:cNvSpPr/>
          <p:nvPr/>
        </p:nvSpPr>
        <p:spPr>
          <a:xfrm>
            <a:off x="3875015" y="3544590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138BB16-65D0-8D11-DEBF-0EDF5CC1200A}"/>
              </a:ext>
            </a:extLst>
          </p:cNvPr>
          <p:cNvSpPr/>
          <p:nvPr/>
        </p:nvSpPr>
        <p:spPr>
          <a:xfrm>
            <a:off x="3875015" y="3820782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3FA9075-ED10-D787-5890-46C6668DE90C}"/>
              </a:ext>
            </a:extLst>
          </p:cNvPr>
          <p:cNvSpPr/>
          <p:nvPr/>
        </p:nvSpPr>
        <p:spPr>
          <a:xfrm>
            <a:off x="3875015" y="4093125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F3E7AEB-FBED-6261-9259-D2E692DBAA03}"/>
              </a:ext>
            </a:extLst>
          </p:cNvPr>
          <p:cNvSpPr/>
          <p:nvPr/>
        </p:nvSpPr>
        <p:spPr>
          <a:xfrm>
            <a:off x="3875015" y="4376517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5F5272FC-DC9F-C1E8-A285-A825EFE95E33}"/>
              </a:ext>
            </a:extLst>
          </p:cNvPr>
          <p:cNvSpPr/>
          <p:nvPr/>
        </p:nvSpPr>
        <p:spPr>
          <a:xfrm>
            <a:off x="3875014" y="4655394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ACB2CFE5-9051-B093-32EA-9F4FA346BDB5}"/>
              </a:ext>
            </a:extLst>
          </p:cNvPr>
          <p:cNvSpPr/>
          <p:nvPr/>
        </p:nvSpPr>
        <p:spPr>
          <a:xfrm>
            <a:off x="3875014" y="4927737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7CCF216-5FA7-0DFC-0FD1-ECE2219D4C58}"/>
              </a:ext>
            </a:extLst>
          </p:cNvPr>
          <p:cNvSpPr txBox="1"/>
          <p:nvPr/>
        </p:nvSpPr>
        <p:spPr>
          <a:xfrm>
            <a:off x="777669" y="2373619"/>
            <a:ext cx="2995140" cy="3102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Boot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fahren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checke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WhatsApp.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schlafe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den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ganzen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Tag.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spiele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Videospiele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gehe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spazieren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lese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Buch.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telefoniere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Freunden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mache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meine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Hausaufgaben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kaufe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lerne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für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Test.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höre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Musik.</a:t>
            </a:r>
            <a:endParaRPr lang="de-DE" sz="120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355430C3-457A-24BF-994E-3ACA0E6AD615}"/>
              </a:ext>
            </a:extLst>
          </p:cNvPr>
          <p:cNvSpPr txBox="1"/>
          <p:nvPr/>
        </p:nvSpPr>
        <p:spPr>
          <a:xfrm>
            <a:off x="3887722" y="2373619"/>
            <a:ext cx="2784541" cy="3102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a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boat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check WhatsApp.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sleep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all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video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games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read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book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talk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phone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friends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do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homework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shopping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test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listen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music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7DC036-98A2-9FF5-1F0D-3D0162313B52}"/>
              </a:ext>
            </a:extLst>
          </p:cNvPr>
          <p:cNvSpPr/>
          <p:nvPr/>
        </p:nvSpPr>
        <p:spPr>
          <a:xfrm>
            <a:off x="789661" y="5207187"/>
            <a:ext cx="2983147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454052-915F-96FC-35A8-00874C30D310}"/>
              </a:ext>
            </a:extLst>
          </p:cNvPr>
          <p:cNvSpPr/>
          <p:nvPr/>
        </p:nvSpPr>
        <p:spPr>
          <a:xfrm>
            <a:off x="3875014" y="5206343"/>
            <a:ext cx="2725809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5" name="Mir dem Boot fahren">
            <a:hlinkClick r:id="" action="ppaction://media"/>
            <a:extLst>
              <a:ext uri="{FF2B5EF4-FFF2-40B4-BE49-F238E27FC236}">
                <a16:creationId xmlns:a16="http://schemas.microsoft.com/office/drawing/2014/main" id="{5FA2ED3D-3D97-B567-F133-CA84783B1D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30979" y="2456190"/>
            <a:ext cx="207580" cy="207580"/>
          </a:xfrm>
          <a:prstGeom prst="rect">
            <a:avLst/>
          </a:prstGeom>
        </p:spPr>
      </p:pic>
      <p:pic>
        <p:nvPicPr>
          <p:cNvPr id="7" name="Ich cheche Whatsapp">
            <a:hlinkClick r:id="" action="ppaction://media"/>
            <a:extLst>
              <a:ext uri="{FF2B5EF4-FFF2-40B4-BE49-F238E27FC236}">
                <a16:creationId xmlns:a16="http://schemas.microsoft.com/office/drawing/2014/main" id="{6EC6AAEA-888C-C23F-C132-D1737DA6D7A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36411" y="2731543"/>
            <a:ext cx="202148" cy="202148"/>
          </a:xfrm>
          <a:prstGeom prst="rect">
            <a:avLst/>
          </a:prstGeom>
        </p:spPr>
      </p:pic>
      <p:pic>
        <p:nvPicPr>
          <p:cNvPr id="8" name="Ich schlafen den Ganzen Tag">
            <a:hlinkClick r:id="" action="ppaction://media"/>
            <a:extLst>
              <a:ext uri="{FF2B5EF4-FFF2-40B4-BE49-F238E27FC236}">
                <a16:creationId xmlns:a16="http://schemas.microsoft.com/office/drawing/2014/main" id="{882F596B-43E5-E134-7971-CA2337F80E91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30979" y="2986089"/>
            <a:ext cx="202148" cy="202148"/>
          </a:xfrm>
          <a:prstGeom prst="rect">
            <a:avLst/>
          </a:prstGeom>
        </p:spPr>
      </p:pic>
      <p:pic>
        <p:nvPicPr>
          <p:cNvPr id="9" name="Ich spielen Videospiele">
            <a:hlinkClick r:id="" action="ppaction://media"/>
            <a:extLst>
              <a:ext uri="{FF2B5EF4-FFF2-40B4-BE49-F238E27FC236}">
                <a16:creationId xmlns:a16="http://schemas.microsoft.com/office/drawing/2014/main" id="{F8BFA51D-2C72-69F3-37AA-F868D32353CD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26865" y="3266322"/>
            <a:ext cx="219017" cy="219017"/>
          </a:xfrm>
          <a:prstGeom prst="rect">
            <a:avLst/>
          </a:prstGeom>
        </p:spPr>
      </p:pic>
      <p:pic>
        <p:nvPicPr>
          <p:cNvPr id="10" name="Ich hehe spazieren">
            <a:hlinkClick r:id="" action="ppaction://media"/>
            <a:extLst>
              <a:ext uri="{FF2B5EF4-FFF2-40B4-BE49-F238E27FC236}">
                <a16:creationId xmlns:a16="http://schemas.microsoft.com/office/drawing/2014/main" id="{B4B6E21E-7563-45CC-D3DC-B098573DD718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31674" y="3552879"/>
            <a:ext cx="213808" cy="213808"/>
          </a:xfrm>
          <a:prstGeom prst="rect">
            <a:avLst/>
          </a:prstGeom>
        </p:spPr>
      </p:pic>
      <p:pic>
        <p:nvPicPr>
          <p:cNvPr id="11" name="Ich lese ein Buch">
            <a:hlinkClick r:id="" action="ppaction://media"/>
            <a:extLst>
              <a:ext uri="{FF2B5EF4-FFF2-40B4-BE49-F238E27FC236}">
                <a16:creationId xmlns:a16="http://schemas.microsoft.com/office/drawing/2014/main" id="{4F260565-8928-CAE1-AA86-47CE8E33BC70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36411" y="3832219"/>
            <a:ext cx="219017" cy="219017"/>
          </a:xfrm>
          <a:prstGeom prst="rect">
            <a:avLst/>
          </a:prstGeom>
        </p:spPr>
      </p:pic>
      <p:pic>
        <p:nvPicPr>
          <p:cNvPr id="12" name="Ich telefoniere mit Freunden">
            <a:hlinkClick r:id="" action="ppaction://media"/>
            <a:extLst>
              <a:ext uri="{FF2B5EF4-FFF2-40B4-BE49-F238E27FC236}">
                <a16:creationId xmlns:a16="http://schemas.microsoft.com/office/drawing/2014/main" id="{E42E5124-FC2B-0B6A-612D-0CDE0B2B81DC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34774" y="4095286"/>
            <a:ext cx="219017" cy="219017"/>
          </a:xfrm>
          <a:prstGeom prst="rect">
            <a:avLst/>
          </a:prstGeom>
        </p:spPr>
      </p:pic>
      <p:pic>
        <p:nvPicPr>
          <p:cNvPr id="13" name="Ich mache meine Hausaufgaben">
            <a:hlinkClick r:id="" action="ppaction://media"/>
            <a:extLst>
              <a:ext uri="{FF2B5EF4-FFF2-40B4-BE49-F238E27FC236}">
                <a16:creationId xmlns:a16="http://schemas.microsoft.com/office/drawing/2014/main" id="{927876EE-515F-2F8E-6F5F-5F691D581904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41496" y="4387113"/>
            <a:ext cx="202148" cy="202148"/>
          </a:xfrm>
          <a:prstGeom prst="rect">
            <a:avLst/>
          </a:prstGeom>
        </p:spPr>
      </p:pic>
      <p:pic>
        <p:nvPicPr>
          <p:cNvPr id="14" name="Ich kaufe ein">
            <a:hlinkClick r:id="" action="ppaction://media"/>
            <a:extLst>
              <a:ext uri="{FF2B5EF4-FFF2-40B4-BE49-F238E27FC236}">
                <a16:creationId xmlns:a16="http://schemas.microsoft.com/office/drawing/2014/main" id="{A23CE8D9-9C53-BEFA-F635-AC4239149A62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30979" y="4675921"/>
            <a:ext cx="202148" cy="202148"/>
          </a:xfrm>
          <a:prstGeom prst="rect">
            <a:avLst/>
          </a:prstGeom>
        </p:spPr>
      </p:pic>
      <p:pic>
        <p:nvPicPr>
          <p:cNvPr id="15" name="Ich höre Musik">
            <a:hlinkClick r:id="" action="ppaction://media"/>
            <a:extLst>
              <a:ext uri="{FF2B5EF4-FFF2-40B4-BE49-F238E27FC236}">
                <a16:creationId xmlns:a16="http://schemas.microsoft.com/office/drawing/2014/main" id="{DA51E75F-E79A-0B48-A8FE-E0DAE1F63873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37504" y="5220500"/>
            <a:ext cx="202148" cy="202148"/>
          </a:xfrm>
          <a:prstGeom prst="rect">
            <a:avLst/>
          </a:prstGeom>
        </p:spPr>
      </p:pic>
      <p:pic>
        <p:nvPicPr>
          <p:cNvPr id="38" name="Test lermen">
            <a:hlinkClick r:id="" action="ppaction://media"/>
            <a:extLst>
              <a:ext uri="{FF2B5EF4-FFF2-40B4-BE49-F238E27FC236}">
                <a16:creationId xmlns:a16="http://schemas.microsoft.com/office/drawing/2014/main" id="{6EB1A3ED-EEDC-A539-92D0-2CFE37E06540}"/>
              </a:ext>
            </a:extLst>
          </p:cNvPr>
          <p:cNvPicPr>
            <a:picLocks noChangeAspect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25"/>
          <a:stretch>
            <a:fillRect/>
          </a:stretch>
        </p:blipFill>
        <p:spPr>
          <a:xfrm flipV="1">
            <a:off x="529365" y="4949866"/>
            <a:ext cx="205375" cy="205375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07301D0A-ADD1-6BDD-22F7-316E08129098}"/>
              </a:ext>
            </a:extLst>
          </p:cNvPr>
          <p:cNvSpPr txBox="1"/>
          <p:nvPr/>
        </p:nvSpPr>
        <p:spPr>
          <a:xfrm>
            <a:off x="789661" y="6232774"/>
            <a:ext cx="2995140" cy="272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900" b="1" kern="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Seite</a:t>
            </a:r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fld id="{D7EFF6FE-08E6-4B46-A818-0CF9CE76CBED}" type="slidenum">
              <a:rPr lang="en-GB" sz="900" b="1" kern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fld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von 2</a:t>
            </a:r>
            <a:endParaRPr lang="de-DE" sz="9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41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91"/>
    </mc:Choice>
    <mc:Fallback xmlns="">
      <p:transition spd="slow" advTm="59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81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71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62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2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341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401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4349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332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3456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4437" fill="hold"/>
                                        <p:tgtEl>
                                          <p:spTgt spid="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5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5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>
                <p:cTn id="5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 vol="80000">
                <p:cTn id="5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>
                <p:cTn id="5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5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2717251761681439B8CC535AA645ECA" ma:contentTypeVersion="19" ma:contentTypeDescription="Ein neues Dokument erstellen." ma:contentTypeScope="" ma:versionID="3a719f8422994b373ae916c60dec30af">
  <xsd:schema xmlns:xsd="http://www.w3.org/2001/XMLSchema" xmlns:xs="http://www.w3.org/2001/XMLSchema" xmlns:p="http://schemas.microsoft.com/office/2006/metadata/properties" xmlns:ns2="bce36f76-1425-44fc-8d95-2e2d1e5a31ca" xmlns:ns3="aa85bb9c-8b48-4336-8f45-17e136e33354" targetNamespace="http://schemas.microsoft.com/office/2006/metadata/properties" ma:root="true" ma:fieldsID="764721ac364bf3b2e5f434cfe4ae318a" ns2:_="" ns3:_="">
    <xsd:import namespace="bce36f76-1425-44fc-8d95-2e2d1e5a31ca"/>
    <xsd:import namespace="aa85bb9c-8b48-4336-8f45-17e136e333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e36f76-1425-44fc-8d95-2e2d1e5a31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a98d083d-d29e-4d2c-90d9-9b78849702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5bb9c-8b48-4336-8f45-17e136e3335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e37759-1d8d-4ff4-8d86-113f91690707}" ma:internalName="TaxCatchAll" ma:showField="CatchAllData" ma:web="aa85bb9c-8b48-4336-8f45-17e136e333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e36f76-1425-44fc-8d95-2e2d1e5a31ca">
      <Terms xmlns="http://schemas.microsoft.com/office/infopath/2007/PartnerControls"/>
    </lcf76f155ced4ddcb4097134ff3c332f>
    <TaxCatchAll xmlns="aa85bb9c-8b48-4336-8f45-17e136e33354" xsi:nil="true"/>
  </documentManagement>
</p:properties>
</file>

<file path=customXml/itemProps1.xml><?xml version="1.0" encoding="utf-8"?>
<ds:datastoreItem xmlns:ds="http://schemas.openxmlformats.org/officeDocument/2006/customXml" ds:itemID="{E2F0FD4F-74F6-4BAE-ABE7-A8AD706F82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1F85AD-4FBC-424F-A3D7-C1F21151E52A}"/>
</file>

<file path=customXml/itemProps3.xml><?xml version="1.0" encoding="utf-8"?>
<ds:datastoreItem xmlns:ds="http://schemas.openxmlformats.org/officeDocument/2006/customXml" ds:itemID="{16CB4B59-AD87-46F4-B53A-28754E0D3FC7}">
  <ds:schemaRefs>
    <ds:schemaRef ds:uri="http://schemas.microsoft.com/office/2006/metadata/properties"/>
    <ds:schemaRef ds:uri="http://schemas.microsoft.com/office/infopath/2007/PartnerControls"/>
    <ds:schemaRef ds:uri="bce36f76-1425-44fc-8d95-2e2d1e5a31ca"/>
    <ds:schemaRef ds:uri="aa85bb9c-8b48-4336-8f45-17e136e3335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</TotalTime>
  <Words>171</Words>
  <Application>Microsoft Macintosh PowerPoint</Application>
  <PresentationFormat>A4 Paper (210x297 mm)</PresentationFormat>
  <Paragraphs>50</Paragraphs>
  <Slides>2</Slides>
  <Notes>2</Notes>
  <HiddenSlides>0</HiddenSlides>
  <MMClips>21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Verdana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Géza G Schenk</dc:creator>
  <cp:lastModifiedBy>Géza G Schenk</cp:lastModifiedBy>
  <cp:revision>33</cp:revision>
  <dcterms:created xsi:type="dcterms:W3CDTF">2024-08-27T16:27:59Z</dcterms:created>
  <dcterms:modified xsi:type="dcterms:W3CDTF">2025-07-29T15:18:20Z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0x01010042717251761681439B8CC535AA645ECA</vt:lpwstr>
  </property>
</Properties>
</file>