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616" y="17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94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9DEA43EE-F352-9449-E8D7-C09C9703CE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1015" b="1015"/>
          <a:stretch/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microsoft.com/office/2007/relationships/media" Target="../media/media20.m4a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42" Type="http://schemas.openxmlformats.org/officeDocument/2006/relationships/audio" Target="../media/media21.m4a"/><Relationship Id="rId47" Type="http://schemas.microsoft.com/office/2007/relationships/media" Target="../media/media24.m4a"/><Relationship Id="rId50" Type="http://schemas.openxmlformats.org/officeDocument/2006/relationships/audio" Target="../media/media25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9" Type="http://schemas.microsoft.com/office/2007/relationships/media" Target="../media/media15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microsoft.com/office/2007/relationships/media" Target="../media/media19.m4a"/><Relationship Id="rId40" Type="http://schemas.openxmlformats.org/officeDocument/2006/relationships/audio" Target="../media/media20.m4a"/><Relationship Id="rId45" Type="http://schemas.microsoft.com/office/2007/relationships/media" Target="../media/media23.m4a"/><Relationship Id="rId53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4" Type="http://schemas.openxmlformats.org/officeDocument/2006/relationships/audio" Target="../media/media22.m4a"/><Relationship Id="rId52" Type="http://schemas.openxmlformats.org/officeDocument/2006/relationships/notesSlide" Target="../notesSlides/notesSlide1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microsoft.com/office/2007/relationships/media" Target="../media/media18.m4a"/><Relationship Id="rId43" Type="http://schemas.microsoft.com/office/2007/relationships/media" Target="../media/media22.m4a"/><Relationship Id="rId48" Type="http://schemas.openxmlformats.org/officeDocument/2006/relationships/audio" Target="../media/media24.m4a"/><Relationship Id="rId8" Type="http://schemas.openxmlformats.org/officeDocument/2006/relationships/audio" Target="../media/media4.m4a"/><Relationship Id="rId51" Type="http://schemas.openxmlformats.org/officeDocument/2006/relationships/slideLayout" Target="../slideLayouts/slideLayout1.xml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38" Type="http://schemas.openxmlformats.org/officeDocument/2006/relationships/audio" Target="../media/media19.m4a"/><Relationship Id="rId46" Type="http://schemas.openxmlformats.org/officeDocument/2006/relationships/audio" Target="../media/media23.m4a"/><Relationship Id="rId20" Type="http://schemas.openxmlformats.org/officeDocument/2006/relationships/audio" Target="../media/media10.m4a"/><Relationship Id="rId41" Type="http://schemas.microsoft.com/office/2007/relationships/media" Target="../media/media2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audio" Target="../media/media18.m4a"/><Relationship Id="rId49" Type="http://schemas.microsoft.com/office/2007/relationships/media" Target="../media/media2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849622" y="2111421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849622" y="2379037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849622" y="2652756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849622" y="2936148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849622" y="3211257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849622" y="3487449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849622" y="3759792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849622" y="4043184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849621" y="4322061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415868" y="1303283"/>
            <a:ext cx="388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 Recordings</a:t>
            </a:r>
          </a:p>
          <a:p>
            <a:r>
              <a:rPr lang="en-US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 2 – Sessions 1-3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1A9F650-DAEB-D09A-A45C-13B0EB9FCAF2}"/>
              </a:ext>
            </a:extLst>
          </p:cNvPr>
          <p:cNvSpPr/>
          <p:nvPr/>
        </p:nvSpPr>
        <p:spPr>
          <a:xfrm>
            <a:off x="849621" y="4594404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D923C2-41FE-4A75-17C3-6D3E8A3AE2C1}"/>
              </a:ext>
            </a:extLst>
          </p:cNvPr>
          <p:cNvSpPr/>
          <p:nvPr/>
        </p:nvSpPr>
        <p:spPr>
          <a:xfrm>
            <a:off x="849621" y="4870596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7999DE5-9F84-E485-C2BF-542800BA0EC8}"/>
              </a:ext>
            </a:extLst>
          </p:cNvPr>
          <p:cNvSpPr/>
          <p:nvPr/>
        </p:nvSpPr>
        <p:spPr>
          <a:xfrm>
            <a:off x="2637637" y="2114493"/>
            <a:ext cx="2067713" cy="20883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D509CCC-73B0-DBD3-5904-65C305AB4A57}"/>
              </a:ext>
            </a:extLst>
          </p:cNvPr>
          <p:cNvSpPr/>
          <p:nvPr/>
        </p:nvSpPr>
        <p:spPr>
          <a:xfrm>
            <a:off x="2637637" y="2382109"/>
            <a:ext cx="2067713" cy="20883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74B6D44-DD49-83AE-C8AB-0782D139031A}"/>
              </a:ext>
            </a:extLst>
          </p:cNvPr>
          <p:cNvSpPr/>
          <p:nvPr/>
        </p:nvSpPr>
        <p:spPr>
          <a:xfrm>
            <a:off x="2637637" y="2655828"/>
            <a:ext cx="2067713" cy="20883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9CCB86B-F6A5-2241-9093-EE350A8FF5A5}"/>
              </a:ext>
            </a:extLst>
          </p:cNvPr>
          <p:cNvSpPr/>
          <p:nvPr/>
        </p:nvSpPr>
        <p:spPr>
          <a:xfrm>
            <a:off x="2637637" y="2939220"/>
            <a:ext cx="2067713" cy="20883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C99AB59-28CA-A654-4F3D-C9E3C2E0126A}"/>
              </a:ext>
            </a:extLst>
          </p:cNvPr>
          <p:cNvSpPr/>
          <p:nvPr/>
        </p:nvSpPr>
        <p:spPr>
          <a:xfrm>
            <a:off x="2637637" y="3214329"/>
            <a:ext cx="2067713" cy="20883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3214B97-24D8-B699-F969-34B3CFFB9810}"/>
              </a:ext>
            </a:extLst>
          </p:cNvPr>
          <p:cNvSpPr/>
          <p:nvPr/>
        </p:nvSpPr>
        <p:spPr>
          <a:xfrm>
            <a:off x="2637637" y="3490521"/>
            <a:ext cx="2067713" cy="20883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185F583-2897-7EF3-85E6-4868919F306C}"/>
              </a:ext>
            </a:extLst>
          </p:cNvPr>
          <p:cNvSpPr/>
          <p:nvPr/>
        </p:nvSpPr>
        <p:spPr>
          <a:xfrm>
            <a:off x="2637637" y="3762864"/>
            <a:ext cx="2067713" cy="20883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6AD48E-39AE-F5F0-7A0B-78E80D08EA2C}"/>
              </a:ext>
            </a:extLst>
          </p:cNvPr>
          <p:cNvSpPr/>
          <p:nvPr/>
        </p:nvSpPr>
        <p:spPr>
          <a:xfrm>
            <a:off x="2637637" y="4046256"/>
            <a:ext cx="2067713" cy="20883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84F3151-4B76-60EE-DB08-67C6A5B41B43}"/>
              </a:ext>
            </a:extLst>
          </p:cNvPr>
          <p:cNvSpPr/>
          <p:nvPr/>
        </p:nvSpPr>
        <p:spPr>
          <a:xfrm>
            <a:off x="2637636" y="4325133"/>
            <a:ext cx="2067713" cy="20883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17E0C0E-F996-2BEA-4F3F-5D79F4FBD0C4}"/>
              </a:ext>
            </a:extLst>
          </p:cNvPr>
          <p:cNvSpPr/>
          <p:nvPr/>
        </p:nvSpPr>
        <p:spPr>
          <a:xfrm>
            <a:off x="2637636" y="4597476"/>
            <a:ext cx="2067713" cy="20883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95F5B07-281E-2DE1-06E3-09929649A2FB}"/>
              </a:ext>
            </a:extLst>
          </p:cNvPr>
          <p:cNvSpPr/>
          <p:nvPr/>
        </p:nvSpPr>
        <p:spPr>
          <a:xfrm>
            <a:off x="2637636" y="4873668"/>
            <a:ext cx="2067713" cy="20883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B297DE-C889-CB83-A044-76EBECEEBB2E}"/>
              </a:ext>
            </a:extLst>
          </p:cNvPr>
          <p:cNvSpPr/>
          <p:nvPr/>
        </p:nvSpPr>
        <p:spPr>
          <a:xfrm>
            <a:off x="850629" y="5139977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CA6BB-EBD9-4B8C-95A6-94E90ADA92F0}"/>
              </a:ext>
            </a:extLst>
          </p:cNvPr>
          <p:cNvSpPr/>
          <p:nvPr/>
        </p:nvSpPr>
        <p:spPr>
          <a:xfrm>
            <a:off x="2638644" y="5143049"/>
            <a:ext cx="2067713" cy="20883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E39E493-D52D-B3BB-42B9-556F4448810F}"/>
              </a:ext>
            </a:extLst>
          </p:cNvPr>
          <p:cNvSpPr/>
          <p:nvPr/>
        </p:nvSpPr>
        <p:spPr>
          <a:xfrm>
            <a:off x="5440672" y="2105703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386FD0B-5AD9-F435-BEAE-5FF5725911BC}"/>
              </a:ext>
            </a:extLst>
          </p:cNvPr>
          <p:cNvSpPr/>
          <p:nvPr/>
        </p:nvSpPr>
        <p:spPr>
          <a:xfrm>
            <a:off x="5440672" y="2373319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46E2B67-9769-46D0-6A13-588C82EB3A6A}"/>
              </a:ext>
            </a:extLst>
          </p:cNvPr>
          <p:cNvSpPr/>
          <p:nvPr/>
        </p:nvSpPr>
        <p:spPr>
          <a:xfrm>
            <a:off x="5440672" y="2647038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2C9AB90-ED57-9E54-84E2-4F4F9F234968}"/>
              </a:ext>
            </a:extLst>
          </p:cNvPr>
          <p:cNvSpPr/>
          <p:nvPr/>
        </p:nvSpPr>
        <p:spPr>
          <a:xfrm>
            <a:off x="5440672" y="2930430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CF8E54C-E049-6497-BC64-FCCF82715ADA}"/>
              </a:ext>
            </a:extLst>
          </p:cNvPr>
          <p:cNvSpPr/>
          <p:nvPr/>
        </p:nvSpPr>
        <p:spPr>
          <a:xfrm>
            <a:off x="5440672" y="3205539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BE89D7B-DD6D-17F3-8614-708F4419B8CE}"/>
              </a:ext>
            </a:extLst>
          </p:cNvPr>
          <p:cNvSpPr/>
          <p:nvPr/>
        </p:nvSpPr>
        <p:spPr>
          <a:xfrm>
            <a:off x="5440672" y="3481731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E0DEB54-85F1-0148-0C8C-D012EF8D0F49}"/>
              </a:ext>
            </a:extLst>
          </p:cNvPr>
          <p:cNvSpPr/>
          <p:nvPr/>
        </p:nvSpPr>
        <p:spPr>
          <a:xfrm>
            <a:off x="5440672" y="3754074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666AA4F-AD08-450E-0B74-7EC3EA13FF9C}"/>
              </a:ext>
            </a:extLst>
          </p:cNvPr>
          <p:cNvSpPr/>
          <p:nvPr/>
        </p:nvSpPr>
        <p:spPr>
          <a:xfrm>
            <a:off x="5440672" y="4037466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72941ED-888D-1DCF-28A9-4ECAEF25A7CB}"/>
              </a:ext>
            </a:extLst>
          </p:cNvPr>
          <p:cNvSpPr/>
          <p:nvPr/>
        </p:nvSpPr>
        <p:spPr>
          <a:xfrm>
            <a:off x="5440671" y="4316343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9257CEE-F1C2-B666-4E0A-66D43C2524F0}"/>
              </a:ext>
            </a:extLst>
          </p:cNvPr>
          <p:cNvSpPr/>
          <p:nvPr/>
        </p:nvSpPr>
        <p:spPr>
          <a:xfrm>
            <a:off x="5440671" y="4588686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A515F3C-892E-F0EB-F7AE-DDA14FBA3911}"/>
              </a:ext>
            </a:extLst>
          </p:cNvPr>
          <p:cNvSpPr/>
          <p:nvPr/>
        </p:nvSpPr>
        <p:spPr>
          <a:xfrm>
            <a:off x="5440671" y="4864878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6ECFE5C-A767-6E60-FF69-BA57FC4A26DA}"/>
              </a:ext>
            </a:extLst>
          </p:cNvPr>
          <p:cNvSpPr/>
          <p:nvPr/>
        </p:nvSpPr>
        <p:spPr>
          <a:xfrm>
            <a:off x="7743825" y="2105702"/>
            <a:ext cx="1552575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62AA8B6-81CF-22FB-6756-1D69A173645F}"/>
              </a:ext>
            </a:extLst>
          </p:cNvPr>
          <p:cNvSpPr/>
          <p:nvPr/>
        </p:nvSpPr>
        <p:spPr>
          <a:xfrm>
            <a:off x="7743825" y="2373318"/>
            <a:ext cx="1552575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D02A431-1538-C5AA-2ECD-15D2688B1680}"/>
              </a:ext>
            </a:extLst>
          </p:cNvPr>
          <p:cNvSpPr/>
          <p:nvPr/>
        </p:nvSpPr>
        <p:spPr>
          <a:xfrm>
            <a:off x="7743825" y="2647037"/>
            <a:ext cx="1552575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0C6F558-F9FE-82AF-D2A4-62714D59BDA1}"/>
              </a:ext>
            </a:extLst>
          </p:cNvPr>
          <p:cNvSpPr/>
          <p:nvPr/>
        </p:nvSpPr>
        <p:spPr>
          <a:xfrm>
            <a:off x="7743825" y="2930429"/>
            <a:ext cx="1552575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05F7F25-8A15-81FE-79B2-C289DB018868}"/>
              </a:ext>
            </a:extLst>
          </p:cNvPr>
          <p:cNvSpPr/>
          <p:nvPr/>
        </p:nvSpPr>
        <p:spPr>
          <a:xfrm>
            <a:off x="7743825" y="3205538"/>
            <a:ext cx="1552575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E3B3E90-E0FD-B281-6115-CE811155FF54}"/>
              </a:ext>
            </a:extLst>
          </p:cNvPr>
          <p:cNvSpPr/>
          <p:nvPr/>
        </p:nvSpPr>
        <p:spPr>
          <a:xfrm>
            <a:off x="7743825" y="3481730"/>
            <a:ext cx="1552575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31E781C-E79E-4811-AD5D-C3C59CDDCD79}"/>
              </a:ext>
            </a:extLst>
          </p:cNvPr>
          <p:cNvSpPr/>
          <p:nvPr/>
        </p:nvSpPr>
        <p:spPr>
          <a:xfrm>
            <a:off x="7743825" y="3754073"/>
            <a:ext cx="1552575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8ECE175-B7F8-49A2-EFD4-4062B9CBF5C3}"/>
              </a:ext>
            </a:extLst>
          </p:cNvPr>
          <p:cNvSpPr/>
          <p:nvPr/>
        </p:nvSpPr>
        <p:spPr>
          <a:xfrm>
            <a:off x="7743825" y="4037465"/>
            <a:ext cx="1552575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E2CA244-45FF-0926-4A6D-12F78670E3A3}"/>
              </a:ext>
            </a:extLst>
          </p:cNvPr>
          <p:cNvSpPr/>
          <p:nvPr/>
        </p:nvSpPr>
        <p:spPr>
          <a:xfrm>
            <a:off x="7743824" y="4316342"/>
            <a:ext cx="1552575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28AF950-5A97-5362-7120-A6A8369E314E}"/>
              </a:ext>
            </a:extLst>
          </p:cNvPr>
          <p:cNvSpPr/>
          <p:nvPr/>
        </p:nvSpPr>
        <p:spPr>
          <a:xfrm>
            <a:off x="7743824" y="4588685"/>
            <a:ext cx="1552575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98E3EDA-4BEB-3E5E-4E49-29227AF3DC9C}"/>
              </a:ext>
            </a:extLst>
          </p:cNvPr>
          <p:cNvSpPr/>
          <p:nvPr/>
        </p:nvSpPr>
        <p:spPr>
          <a:xfrm>
            <a:off x="7743824" y="4864877"/>
            <a:ext cx="1552575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D19CC05-4847-A91A-7FCA-6788D2354E9E}"/>
              </a:ext>
            </a:extLst>
          </p:cNvPr>
          <p:cNvSpPr/>
          <p:nvPr/>
        </p:nvSpPr>
        <p:spPr>
          <a:xfrm>
            <a:off x="5441679" y="5134259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2578A30-B0C1-D52E-C1F4-376DF5B7474E}"/>
              </a:ext>
            </a:extLst>
          </p:cNvPr>
          <p:cNvSpPr/>
          <p:nvPr/>
        </p:nvSpPr>
        <p:spPr>
          <a:xfrm>
            <a:off x="7744832" y="5134258"/>
            <a:ext cx="1552575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FC04D96-AD24-323E-0AED-990E65B3427C}"/>
              </a:ext>
            </a:extLst>
          </p:cNvPr>
          <p:cNvSpPr txBox="1"/>
          <p:nvPr/>
        </p:nvSpPr>
        <p:spPr>
          <a:xfrm>
            <a:off x="5541096" y="2033915"/>
            <a:ext cx="3755303" cy="3655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Gold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gold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Zoo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zoo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Rose</a:t>
            </a:r>
            <a:r>
              <a:rPr lang="en-GB" sz="1200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Brief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the letter</a:t>
            </a: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Buchstaben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the letters</a:t>
            </a: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blind	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blind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Finger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finger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to </a:t>
            </a:r>
            <a:r>
              <a:rPr lang="en-GB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wirte</a:t>
            </a:r>
            <a:endParaRPr lang="en-GB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Mädchen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the girl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Schreibmaschine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the typewriter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Taste			 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the key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F43F81A-A909-0973-6B59-1C15302DE301}"/>
              </a:ext>
            </a:extLst>
          </p:cNvPr>
          <p:cNvSpPr/>
          <p:nvPr/>
        </p:nvSpPr>
        <p:spPr>
          <a:xfrm>
            <a:off x="850629" y="5406677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D1B236A-1BCD-D082-38CE-D6E9FA64CBC2}"/>
              </a:ext>
            </a:extLst>
          </p:cNvPr>
          <p:cNvSpPr/>
          <p:nvPr/>
        </p:nvSpPr>
        <p:spPr>
          <a:xfrm>
            <a:off x="2638644" y="5409749"/>
            <a:ext cx="2067713" cy="20883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950046" y="2033915"/>
            <a:ext cx="3755303" cy="420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Alphabet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alphabet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Marienkäfer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lady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bird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Fußball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football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Pilz</a:t>
            </a:r>
            <a:r>
              <a:rPr lang="en-GB" sz="1200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mushroom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Domino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the domino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Würfel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Punkte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points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you called?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heiße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called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Maus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the mouse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Bus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the bus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Zebra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the zebra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Haus</a:t>
            </a:r>
            <a:r>
              <a:rPr lang="en-GB" sz="12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</a:t>
            </a:r>
            <a:endParaRPr lang="de-DE" sz="1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1200" kern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1" name="das Alphabet.m4a">
            <a:hlinkClick r:id="" action="ppaction://media"/>
            <a:extLst>
              <a:ext uri="{FF2B5EF4-FFF2-40B4-BE49-F238E27FC236}">
                <a16:creationId xmlns:a16="http://schemas.microsoft.com/office/drawing/2014/main" id="{734CAE6E-5009-F0F9-FED9-84E3B4763B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9150" y="2102169"/>
            <a:ext cx="235861" cy="235861"/>
          </a:xfrm>
          <a:prstGeom prst="rect">
            <a:avLst/>
          </a:prstGeom>
        </p:spPr>
      </p:pic>
      <p:pic>
        <p:nvPicPr>
          <p:cNvPr id="153" name="der Marienkäfer.m4a">
            <a:hlinkClick r:id="" action="ppaction://media"/>
            <a:extLst>
              <a:ext uri="{FF2B5EF4-FFF2-40B4-BE49-F238E27FC236}">
                <a16:creationId xmlns:a16="http://schemas.microsoft.com/office/drawing/2014/main" id="{603C2315-64BB-A70D-80D6-96DE152653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9150" y="2366999"/>
            <a:ext cx="247171" cy="247171"/>
          </a:xfrm>
          <a:prstGeom prst="rect">
            <a:avLst/>
          </a:prstGeom>
        </p:spPr>
      </p:pic>
      <p:pic>
        <p:nvPicPr>
          <p:cNvPr id="154" name="der Fußball.m4a">
            <a:hlinkClick r:id="" action="ppaction://media"/>
            <a:extLst>
              <a:ext uri="{FF2B5EF4-FFF2-40B4-BE49-F238E27FC236}">
                <a16:creationId xmlns:a16="http://schemas.microsoft.com/office/drawing/2014/main" id="{AE820C81-7834-D79A-A3A7-5D1F708E1CD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7252" y="2652756"/>
            <a:ext cx="240984" cy="240984"/>
          </a:xfrm>
          <a:prstGeom prst="rect">
            <a:avLst/>
          </a:prstGeom>
        </p:spPr>
      </p:pic>
      <p:pic>
        <p:nvPicPr>
          <p:cNvPr id="155" name="der Pilz.m4a">
            <a:hlinkClick r:id="" action="ppaction://media"/>
            <a:extLst>
              <a:ext uri="{FF2B5EF4-FFF2-40B4-BE49-F238E27FC236}">
                <a16:creationId xmlns:a16="http://schemas.microsoft.com/office/drawing/2014/main" id="{8C2002B7-C342-9441-3C2F-00F806FC69A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7252" y="2919254"/>
            <a:ext cx="252971" cy="252971"/>
          </a:xfrm>
          <a:prstGeom prst="rect">
            <a:avLst/>
          </a:prstGeom>
        </p:spPr>
      </p:pic>
      <p:pic>
        <p:nvPicPr>
          <p:cNvPr id="156" name="das Domino.m4a">
            <a:hlinkClick r:id="" action="ppaction://media"/>
            <a:extLst>
              <a:ext uri="{FF2B5EF4-FFF2-40B4-BE49-F238E27FC236}">
                <a16:creationId xmlns:a16="http://schemas.microsoft.com/office/drawing/2014/main" id="{FBAC9445-44AA-596C-05B0-DCE7EEE0D9B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1883" y="3195434"/>
            <a:ext cx="237827" cy="237827"/>
          </a:xfrm>
          <a:prstGeom prst="rect">
            <a:avLst/>
          </a:prstGeom>
        </p:spPr>
      </p:pic>
      <p:pic>
        <p:nvPicPr>
          <p:cNvPr id="157" name="der Würfel.m4a">
            <a:hlinkClick r:id="" action="ppaction://media"/>
            <a:extLst>
              <a:ext uri="{FF2B5EF4-FFF2-40B4-BE49-F238E27FC236}">
                <a16:creationId xmlns:a16="http://schemas.microsoft.com/office/drawing/2014/main" id="{16E3DBA7-D677-3F29-A2E2-2A3D62586D5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7252" y="3452799"/>
            <a:ext cx="253108" cy="253108"/>
          </a:xfrm>
          <a:prstGeom prst="rect">
            <a:avLst/>
          </a:prstGeom>
        </p:spPr>
      </p:pic>
      <p:pic>
        <p:nvPicPr>
          <p:cNvPr id="158" name="die Punkte.m4a">
            <a:hlinkClick r:id="" action="ppaction://media"/>
            <a:extLst>
              <a:ext uri="{FF2B5EF4-FFF2-40B4-BE49-F238E27FC236}">
                <a16:creationId xmlns:a16="http://schemas.microsoft.com/office/drawing/2014/main" id="{1BC118C2-13B3-E62F-2903-D2F69BEC79F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7634" y="3732370"/>
            <a:ext cx="248246" cy="248246"/>
          </a:xfrm>
          <a:prstGeom prst="rect">
            <a:avLst/>
          </a:prstGeom>
        </p:spPr>
      </p:pic>
      <p:pic>
        <p:nvPicPr>
          <p:cNvPr id="159" name="Wie heißt du?.m4a">
            <a:hlinkClick r:id="" action="ppaction://media"/>
            <a:extLst>
              <a:ext uri="{FF2B5EF4-FFF2-40B4-BE49-F238E27FC236}">
                <a16:creationId xmlns:a16="http://schemas.microsoft.com/office/drawing/2014/main" id="{55C6EDB6-081B-E4E6-5573-05BDBA5A99A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9622" y="4007079"/>
            <a:ext cx="258347" cy="258347"/>
          </a:xfrm>
          <a:prstGeom prst="rect">
            <a:avLst/>
          </a:prstGeom>
        </p:spPr>
      </p:pic>
      <p:pic>
        <p:nvPicPr>
          <p:cNvPr id="160" name="Ich heiße.m4a">
            <a:hlinkClick r:id="" action="ppaction://media"/>
            <a:extLst>
              <a:ext uri="{FF2B5EF4-FFF2-40B4-BE49-F238E27FC236}">
                <a16:creationId xmlns:a16="http://schemas.microsoft.com/office/drawing/2014/main" id="{CCB56D83-1C12-EA88-6AD8-6E716FCABD8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7251" y="4290189"/>
            <a:ext cx="269773" cy="269773"/>
          </a:xfrm>
          <a:prstGeom prst="rect">
            <a:avLst/>
          </a:prstGeom>
        </p:spPr>
      </p:pic>
      <p:pic>
        <p:nvPicPr>
          <p:cNvPr id="161" name="die Maus.m4a">
            <a:hlinkClick r:id="" action="ppaction://media"/>
            <a:extLst>
              <a:ext uri="{FF2B5EF4-FFF2-40B4-BE49-F238E27FC236}">
                <a16:creationId xmlns:a16="http://schemas.microsoft.com/office/drawing/2014/main" id="{6C418912-6F13-EFB2-730C-261D454D112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7633" y="4571797"/>
            <a:ext cx="253563" cy="253563"/>
          </a:xfrm>
          <a:prstGeom prst="rect">
            <a:avLst/>
          </a:prstGeom>
        </p:spPr>
      </p:pic>
      <p:pic>
        <p:nvPicPr>
          <p:cNvPr id="162" name="der Bus.m4a">
            <a:hlinkClick r:id="" action="ppaction://media"/>
            <a:extLst>
              <a:ext uri="{FF2B5EF4-FFF2-40B4-BE49-F238E27FC236}">
                <a16:creationId xmlns:a16="http://schemas.microsoft.com/office/drawing/2014/main" id="{777529DE-FB3E-AD02-08F7-9E1C0D47AD21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6243" y="4832595"/>
            <a:ext cx="270246" cy="270246"/>
          </a:xfrm>
          <a:prstGeom prst="rect">
            <a:avLst/>
          </a:prstGeom>
        </p:spPr>
      </p:pic>
      <p:pic>
        <p:nvPicPr>
          <p:cNvPr id="163" name="das Zebra.m4a">
            <a:hlinkClick r:id="" action="ppaction://media"/>
            <a:extLst>
              <a:ext uri="{FF2B5EF4-FFF2-40B4-BE49-F238E27FC236}">
                <a16:creationId xmlns:a16="http://schemas.microsoft.com/office/drawing/2014/main" id="{55480982-4AD9-3C2E-05BD-9C9D1FFA7F6E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1913" y="5107249"/>
            <a:ext cx="268340" cy="268340"/>
          </a:xfrm>
          <a:prstGeom prst="rect">
            <a:avLst/>
          </a:prstGeom>
        </p:spPr>
      </p:pic>
      <p:pic>
        <p:nvPicPr>
          <p:cNvPr id="164" name="das Haus.m4a">
            <a:hlinkClick r:id="" action="ppaction://media"/>
            <a:extLst>
              <a:ext uri="{FF2B5EF4-FFF2-40B4-BE49-F238E27FC236}">
                <a16:creationId xmlns:a16="http://schemas.microsoft.com/office/drawing/2014/main" id="{B0D4134E-0FEB-964B-26A4-6CC534D66DF1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0979" y="5391244"/>
            <a:ext cx="266807" cy="266807"/>
          </a:xfrm>
          <a:prstGeom prst="rect">
            <a:avLst/>
          </a:prstGeom>
        </p:spPr>
      </p:pic>
      <p:pic>
        <p:nvPicPr>
          <p:cNvPr id="165" name="das Gold.m4a">
            <a:hlinkClick r:id="" action="ppaction://media"/>
            <a:extLst>
              <a:ext uri="{FF2B5EF4-FFF2-40B4-BE49-F238E27FC236}">
                <a16:creationId xmlns:a16="http://schemas.microsoft.com/office/drawing/2014/main" id="{1EF0F08A-6663-42E5-21B8-AB28B13B4721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33900" y="2095824"/>
            <a:ext cx="246064" cy="246064"/>
          </a:xfrm>
          <a:prstGeom prst="rect">
            <a:avLst/>
          </a:prstGeom>
        </p:spPr>
      </p:pic>
      <p:pic>
        <p:nvPicPr>
          <p:cNvPr id="166" name="der Zoo.m4a">
            <a:hlinkClick r:id="" action="ppaction://media"/>
            <a:extLst>
              <a:ext uri="{FF2B5EF4-FFF2-40B4-BE49-F238E27FC236}">
                <a16:creationId xmlns:a16="http://schemas.microsoft.com/office/drawing/2014/main" id="{7930A5BC-E764-3E3C-E812-C8D5983AF141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33899" y="2351265"/>
            <a:ext cx="248251" cy="248251"/>
          </a:xfrm>
          <a:prstGeom prst="rect">
            <a:avLst/>
          </a:prstGeom>
        </p:spPr>
      </p:pic>
      <p:pic>
        <p:nvPicPr>
          <p:cNvPr id="167" name="die Rose.m4a">
            <a:hlinkClick r:id="" action="ppaction://media"/>
            <a:extLst>
              <a:ext uri="{FF2B5EF4-FFF2-40B4-BE49-F238E27FC236}">
                <a16:creationId xmlns:a16="http://schemas.microsoft.com/office/drawing/2014/main" id="{E99DBF59-659A-56C6-4A80-7523B56404AA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52632" y="2643096"/>
            <a:ext cx="225501" cy="225501"/>
          </a:xfrm>
          <a:prstGeom prst="rect">
            <a:avLst/>
          </a:prstGeom>
        </p:spPr>
      </p:pic>
      <p:pic>
        <p:nvPicPr>
          <p:cNvPr id="168" name="der Brief.m4a">
            <a:hlinkClick r:id="" action="ppaction://media"/>
            <a:extLst>
              <a:ext uri="{FF2B5EF4-FFF2-40B4-BE49-F238E27FC236}">
                <a16:creationId xmlns:a16="http://schemas.microsoft.com/office/drawing/2014/main" id="{9696E0D7-8631-0CFF-AE0F-B27F2DC466BA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45015" y="2913101"/>
            <a:ext cx="234949" cy="234949"/>
          </a:xfrm>
          <a:prstGeom prst="rect">
            <a:avLst/>
          </a:prstGeom>
        </p:spPr>
      </p:pic>
      <p:pic>
        <p:nvPicPr>
          <p:cNvPr id="169" name="die Buchstaben.m4a">
            <a:hlinkClick r:id="" action="ppaction://media"/>
            <a:extLst>
              <a:ext uri="{FF2B5EF4-FFF2-40B4-BE49-F238E27FC236}">
                <a16:creationId xmlns:a16="http://schemas.microsoft.com/office/drawing/2014/main" id="{58DED6AA-B356-5FD0-E5AA-717CAC745F32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52512" y="3192553"/>
            <a:ext cx="230605" cy="230605"/>
          </a:xfrm>
          <a:prstGeom prst="rect">
            <a:avLst/>
          </a:prstGeom>
        </p:spPr>
      </p:pic>
      <p:pic>
        <p:nvPicPr>
          <p:cNvPr id="170" name="lesen.m4a">
            <a:hlinkClick r:id="" action="ppaction://media"/>
            <a:extLst>
              <a:ext uri="{FF2B5EF4-FFF2-40B4-BE49-F238E27FC236}">
                <a16:creationId xmlns:a16="http://schemas.microsoft.com/office/drawing/2014/main" id="{BAE22DC7-55D2-C20E-0C9D-34BFD9F55E9D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52512" y="3473850"/>
            <a:ext cx="225501" cy="225501"/>
          </a:xfrm>
          <a:prstGeom prst="rect">
            <a:avLst/>
          </a:prstGeom>
        </p:spPr>
      </p:pic>
      <p:pic>
        <p:nvPicPr>
          <p:cNvPr id="171" name="blind.m4a">
            <a:hlinkClick r:id="" action="ppaction://media"/>
            <a:extLst>
              <a:ext uri="{FF2B5EF4-FFF2-40B4-BE49-F238E27FC236}">
                <a16:creationId xmlns:a16="http://schemas.microsoft.com/office/drawing/2014/main" id="{B2F88191-EAFC-1242-CBC8-42B4CEC1EEAC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57061" y="3755115"/>
            <a:ext cx="225501" cy="225501"/>
          </a:xfrm>
          <a:prstGeom prst="rect">
            <a:avLst/>
          </a:prstGeom>
        </p:spPr>
      </p:pic>
      <p:pic>
        <p:nvPicPr>
          <p:cNvPr id="172" name="der Finger.m4a">
            <a:hlinkClick r:id="" action="ppaction://media"/>
            <a:extLst>
              <a:ext uri="{FF2B5EF4-FFF2-40B4-BE49-F238E27FC236}">
                <a16:creationId xmlns:a16="http://schemas.microsoft.com/office/drawing/2014/main" id="{1E5B2CAA-6913-16A8-EBF9-1C00F9B7C3D5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56803" y="4035670"/>
            <a:ext cx="221210" cy="221210"/>
          </a:xfrm>
          <a:prstGeom prst="rect">
            <a:avLst/>
          </a:prstGeom>
        </p:spPr>
      </p:pic>
      <p:pic>
        <p:nvPicPr>
          <p:cNvPr id="173" name="schreiben.m4a">
            <a:hlinkClick r:id="" action="ppaction://media"/>
            <a:extLst>
              <a:ext uri="{FF2B5EF4-FFF2-40B4-BE49-F238E27FC236}">
                <a16:creationId xmlns:a16="http://schemas.microsoft.com/office/drawing/2014/main" id="{AA4B16F9-4006-5E08-1383-A5817A0107DB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56803" y="4322061"/>
            <a:ext cx="221210" cy="221210"/>
          </a:xfrm>
          <a:prstGeom prst="rect">
            <a:avLst/>
          </a:prstGeom>
        </p:spPr>
      </p:pic>
      <p:pic>
        <p:nvPicPr>
          <p:cNvPr id="174" name="das Mädchen.m4a">
            <a:hlinkClick r:id="" action="ppaction://media"/>
            <a:extLst>
              <a:ext uri="{FF2B5EF4-FFF2-40B4-BE49-F238E27FC236}">
                <a16:creationId xmlns:a16="http://schemas.microsoft.com/office/drawing/2014/main" id="{D65A1415-7D48-756D-E5E1-2D0CF7F51784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56803" y="4589665"/>
            <a:ext cx="221210" cy="221210"/>
          </a:xfrm>
          <a:prstGeom prst="rect">
            <a:avLst/>
          </a:prstGeom>
        </p:spPr>
      </p:pic>
      <p:pic>
        <p:nvPicPr>
          <p:cNvPr id="175" name="die Schreibmaschine.m4a">
            <a:hlinkClick r:id="" action="ppaction://media"/>
            <a:extLst>
              <a:ext uri="{FF2B5EF4-FFF2-40B4-BE49-F238E27FC236}">
                <a16:creationId xmlns:a16="http://schemas.microsoft.com/office/drawing/2014/main" id="{CB4E01FF-2CA3-026C-A120-85C3A88A1D7C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62647" y="4872513"/>
            <a:ext cx="221210" cy="221210"/>
          </a:xfrm>
          <a:prstGeom prst="rect">
            <a:avLst/>
          </a:prstGeom>
        </p:spPr>
      </p:pic>
      <p:pic>
        <p:nvPicPr>
          <p:cNvPr id="176" name="die Taste.m4a">
            <a:hlinkClick r:id="" action="ppaction://media"/>
            <a:extLst>
              <a:ext uri="{FF2B5EF4-FFF2-40B4-BE49-F238E27FC236}">
                <a16:creationId xmlns:a16="http://schemas.microsoft.com/office/drawing/2014/main" id="{DC6DC407-0EED-9AF7-98E7-6E7709408CFD}"/>
              </a:ext>
            </a:extLst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5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62647" y="5139977"/>
            <a:ext cx="221210" cy="2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"/>
    </mc:Choice>
    <mc:Fallback xmlns="">
      <p:transition spd="slow" advTm="5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0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86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26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70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527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342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90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599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110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295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924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226" fill="hold"/>
                                        <p:tgtEl>
                                          <p:spTgt spid="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156" fill="hold"/>
                                        <p:tgtEl>
                                          <p:spTgt spid="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993" fill="hold"/>
                                        <p:tgtEl>
                                          <p:spTgt spid="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947" fill="hold"/>
                                        <p:tgtEl>
                                          <p:spTgt spid="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458" fill="hold"/>
                                        <p:tgtEl>
                                          <p:spTgt spid="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506" fill="hold"/>
                                        <p:tgtEl>
                                          <p:spTgt spid="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435" fill="hold"/>
                                        <p:tgtEl>
                                          <p:spTgt spid="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413" fill="hold"/>
                                        <p:tgtEl>
                                          <p:spTgt spid="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158" fill="hold"/>
                                        <p:tgtEl>
                                          <p:spTgt spid="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552" fill="hold"/>
                                        <p:tgtEl>
                                          <p:spTgt spid="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204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761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3504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552" fill="hold"/>
                                        <p:tgtEl>
                                          <p:spTgt spid="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0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2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5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7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8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9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0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1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2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3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5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F0FD4F-74F6-4BAE-ABE7-A8AD706F82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CB4B59-AD87-46F4-B53A-28754E0D3FC7}">
  <ds:schemaRefs>
    <ds:schemaRef ds:uri="http://schemas.microsoft.com/office/2006/metadata/properties"/>
    <ds:schemaRef ds:uri="http://schemas.microsoft.com/office/infopath/2007/PartnerControls"/>
    <ds:schemaRef ds:uri="bce36f76-1425-44fc-8d95-2e2d1e5a31ca"/>
    <ds:schemaRef ds:uri="aa85bb9c-8b48-4336-8f45-17e136e33354"/>
  </ds:schemaRefs>
</ds:datastoreItem>
</file>

<file path=customXml/itemProps3.xml><?xml version="1.0" encoding="utf-8"?>
<ds:datastoreItem xmlns:ds="http://schemas.openxmlformats.org/officeDocument/2006/customXml" ds:itemID="{98D2939A-E44C-435E-B15C-3AF52D6E6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e36f76-1425-44fc-8d95-2e2d1e5a31ca"/>
    <ds:schemaRef ds:uri="aa85bb9c-8b48-4336-8f45-17e136e333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195</Words>
  <Application>Microsoft Macintosh PowerPoint</Application>
  <PresentationFormat>A4-Papier (210 x 297 mm)</PresentationFormat>
  <Paragraphs>28</Paragraphs>
  <Slides>1</Slides>
  <Notes>1</Notes>
  <HiddenSlides>0</HiddenSlides>
  <MMClips>25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27</cp:revision>
  <dcterms:created xsi:type="dcterms:W3CDTF">2024-08-27T16:27:59Z</dcterms:created>
  <dcterms:modified xsi:type="dcterms:W3CDTF">2025-06-16T15:34:41Z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