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139" d="100"/>
          <a:sy n="139" d="100"/>
        </p:scale>
        <p:origin x="-32" y="-57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09.06.25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94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09.06.25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09.06.25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09.06.25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09.06.25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9DEA43EE-F352-9449-E8D7-C09C9703CE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1015" b="1015"/>
          <a:stretch/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microsoft.com/office/2007/relationships/media" Target="../media/media24.m4a"/><Relationship Id="rId50" Type="http://schemas.openxmlformats.org/officeDocument/2006/relationships/notesSlide" Target="../notesSlides/notesSlide1.xml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49" Type="http://schemas.openxmlformats.org/officeDocument/2006/relationships/slideLayout" Target="../slideLayouts/slideLayout1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audio" Target="../media/media24.m4a"/><Relationship Id="rId8" Type="http://schemas.openxmlformats.org/officeDocument/2006/relationships/audio" Target="../media/media4.m4a"/><Relationship Id="rId51" Type="http://schemas.openxmlformats.org/officeDocument/2006/relationships/image" Target="../media/image2.png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Relationship Id="rId1" Type="http://schemas.microsoft.com/office/2007/relationships/media" Target="../media/media1.m4a"/><Relationship Id="rId6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849622" y="2111421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849622" y="2379037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849622" y="2652756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849622" y="2936148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849622" y="3211257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849622" y="3487449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849622" y="3759792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849622" y="4043184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849621" y="4322061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415868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US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 3 – Sessions 1-3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849621" y="4594404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D923C2-41FE-4A75-17C3-6D3E8A3AE2C1}"/>
              </a:ext>
            </a:extLst>
          </p:cNvPr>
          <p:cNvSpPr/>
          <p:nvPr/>
        </p:nvSpPr>
        <p:spPr>
          <a:xfrm>
            <a:off x="849621" y="4870596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999DE5-9F84-E485-C2BF-542800BA0EC8}"/>
              </a:ext>
            </a:extLst>
          </p:cNvPr>
          <p:cNvSpPr/>
          <p:nvPr/>
        </p:nvSpPr>
        <p:spPr>
          <a:xfrm>
            <a:off x="2637637" y="2105702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D509CCC-73B0-DBD3-5904-65C305AB4A57}"/>
              </a:ext>
            </a:extLst>
          </p:cNvPr>
          <p:cNvSpPr/>
          <p:nvPr/>
        </p:nvSpPr>
        <p:spPr>
          <a:xfrm>
            <a:off x="2637637" y="2373318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4B6D44-DD49-83AE-C8AB-0782D139031A}"/>
              </a:ext>
            </a:extLst>
          </p:cNvPr>
          <p:cNvSpPr/>
          <p:nvPr/>
        </p:nvSpPr>
        <p:spPr>
          <a:xfrm>
            <a:off x="2637637" y="2647037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CCB86B-F6A5-2241-9093-EE350A8FF5A5}"/>
              </a:ext>
            </a:extLst>
          </p:cNvPr>
          <p:cNvSpPr/>
          <p:nvPr/>
        </p:nvSpPr>
        <p:spPr>
          <a:xfrm>
            <a:off x="2637637" y="2930429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99AB59-28CA-A654-4F3D-C9E3C2E0126A}"/>
              </a:ext>
            </a:extLst>
          </p:cNvPr>
          <p:cNvSpPr/>
          <p:nvPr/>
        </p:nvSpPr>
        <p:spPr>
          <a:xfrm>
            <a:off x="2637637" y="3205538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214B97-24D8-B699-F969-34B3CFFB9810}"/>
              </a:ext>
            </a:extLst>
          </p:cNvPr>
          <p:cNvSpPr/>
          <p:nvPr/>
        </p:nvSpPr>
        <p:spPr>
          <a:xfrm>
            <a:off x="2637637" y="3481730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185F583-2897-7EF3-85E6-4868919F306C}"/>
              </a:ext>
            </a:extLst>
          </p:cNvPr>
          <p:cNvSpPr/>
          <p:nvPr/>
        </p:nvSpPr>
        <p:spPr>
          <a:xfrm>
            <a:off x="2637637" y="3754073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6AD48E-39AE-F5F0-7A0B-78E80D08EA2C}"/>
              </a:ext>
            </a:extLst>
          </p:cNvPr>
          <p:cNvSpPr/>
          <p:nvPr/>
        </p:nvSpPr>
        <p:spPr>
          <a:xfrm>
            <a:off x="2637637" y="4037465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4F3151-4B76-60EE-DB08-67C6A5B41B43}"/>
              </a:ext>
            </a:extLst>
          </p:cNvPr>
          <p:cNvSpPr/>
          <p:nvPr/>
        </p:nvSpPr>
        <p:spPr>
          <a:xfrm>
            <a:off x="2637636" y="4316342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7E0C0E-F996-2BEA-4F3F-5D79F4FBD0C4}"/>
              </a:ext>
            </a:extLst>
          </p:cNvPr>
          <p:cNvSpPr/>
          <p:nvPr/>
        </p:nvSpPr>
        <p:spPr>
          <a:xfrm>
            <a:off x="2637636" y="4588685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5F5B07-281E-2DE1-06E3-09929649A2FB}"/>
              </a:ext>
            </a:extLst>
          </p:cNvPr>
          <p:cNvSpPr/>
          <p:nvPr/>
        </p:nvSpPr>
        <p:spPr>
          <a:xfrm>
            <a:off x="2637636" y="4864877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297DE-C889-CB83-A044-76EBECEEBB2E}"/>
              </a:ext>
            </a:extLst>
          </p:cNvPr>
          <p:cNvSpPr/>
          <p:nvPr/>
        </p:nvSpPr>
        <p:spPr>
          <a:xfrm>
            <a:off x="850629" y="5139977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CA6BB-EBD9-4B8C-95A6-94E90ADA92F0}"/>
              </a:ext>
            </a:extLst>
          </p:cNvPr>
          <p:cNvSpPr/>
          <p:nvPr/>
        </p:nvSpPr>
        <p:spPr>
          <a:xfrm>
            <a:off x="2638644" y="5134258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E39E493-D52D-B3BB-42B9-556F4448810F}"/>
              </a:ext>
            </a:extLst>
          </p:cNvPr>
          <p:cNvSpPr/>
          <p:nvPr/>
        </p:nvSpPr>
        <p:spPr>
          <a:xfrm>
            <a:off x="4957197" y="2105703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386FD0B-5AD9-F435-BEAE-5FF5725911BC}"/>
              </a:ext>
            </a:extLst>
          </p:cNvPr>
          <p:cNvSpPr/>
          <p:nvPr/>
        </p:nvSpPr>
        <p:spPr>
          <a:xfrm>
            <a:off x="4957197" y="2373319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6E2B67-9769-46D0-6A13-588C82EB3A6A}"/>
              </a:ext>
            </a:extLst>
          </p:cNvPr>
          <p:cNvSpPr/>
          <p:nvPr/>
        </p:nvSpPr>
        <p:spPr>
          <a:xfrm>
            <a:off x="4957197" y="2647038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2C9AB90-ED57-9E54-84E2-4F4F9F234968}"/>
              </a:ext>
            </a:extLst>
          </p:cNvPr>
          <p:cNvSpPr/>
          <p:nvPr/>
        </p:nvSpPr>
        <p:spPr>
          <a:xfrm>
            <a:off x="4957197" y="2930430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CF8E54C-E049-6497-BC64-FCCF82715ADA}"/>
              </a:ext>
            </a:extLst>
          </p:cNvPr>
          <p:cNvSpPr/>
          <p:nvPr/>
        </p:nvSpPr>
        <p:spPr>
          <a:xfrm>
            <a:off x="4957197" y="3205539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BE89D7B-DD6D-17F3-8614-708F4419B8CE}"/>
              </a:ext>
            </a:extLst>
          </p:cNvPr>
          <p:cNvSpPr/>
          <p:nvPr/>
        </p:nvSpPr>
        <p:spPr>
          <a:xfrm>
            <a:off x="4957197" y="3481731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E0DEB54-85F1-0148-0C8C-D012EF8D0F49}"/>
              </a:ext>
            </a:extLst>
          </p:cNvPr>
          <p:cNvSpPr/>
          <p:nvPr/>
        </p:nvSpPr>
        <p:spPr>
          <a:xfrm>
            <a:off x="4957197" y="3754074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9257CEE-F1C2-B666-4E0A-66D43C2524F0}"/>
              </a:ext>
            </a:extLst>
          </p:cNvPr>
          <p:cNvSpPr/>
          <p:nvPr/>
        </p:nvSpPr>
        <p:spPr>
          <a:xfrm>
            <a:off x="4957196" y="4588686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A515F3C-892E-F0EB-F7AE-DDA14FBA3911}"/>
              </a:ext>
            </a:extLst>
          </p:cNvPr>
          <p:cNvSpPr/>
          <p:nvPr/>
        </p:nvSpPr>
        <p:spPr>
          <a:xfrm>
            <a:off x="4957196" y="4864878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6ECFE5C-A767-6E60-FF69-BA57FC4A26DA}"/>
              </a:ext>
            </a:extLst>
          </p:cNvPr>
          <p:cNvSpPr/>
          <p:nvPr/>
        </p:nvSpPr>
        <p:spPr>
          <a:xfrm>
            <a:off x="7260350" y="2105702"/>
            <a:ext cx="2226953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62AA8B6-81CF-22FB-6756-1D69A173645F}"/>
              </a:ext>
            </a:extLst>
          </p:cNvPr>
          <p:cNvSpPr/>
          <p:nvPr/>
        </p:nvSpPr>
        <p:spPr>
          <a:xfrm>
            <a:off x="7260350" y="2373318"/>
            <a:ext cx="2226953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D02A431-1538-C5AA-2ECD-15D2688B1680}"/>
              </a:ext>
            </a:extLst>
          </p:cNvPr>
          <p:cNvSpPr/>
          <p:nvPr/>
        </p:nvSpPr>
        <p:spPr>
          <a:xfrm>
            <a:off x="7260350" y="2647037"/>
            <a:ext cx="2226953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0C6F558-F9FE-82AF-D2A4-62714D59BDA1}"/>
              </a:ext>
            </a:extLst>
          </p:cNvPr>
          <p:cNvSpPr/>
          <p:nvPr/>
        </p:nvSpPr>
        <p:spPr>
          <a:xfrm>
            <a:off x="7260350" y="2930429"/>
            <a:ext cx="2226953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05F7F25-8A15-81FE-79B2-C289DB018868}"/>
              </a:ext>
            </a:extLst>
          </p:cNvPr>
          <p:cNvSpPr/>
          <p:nvPr/>
        </p:nvSpPr>
        <p:spPr>
          <a:xfrm>
            <a:off x="7260350" y="3205538"/>
            <a:ext cx="2226953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E3B3E90-E0FD-B281-6115-CE811155FF54}"/>
              </a:ext>
            </a:extLst>
          </p:cNvPr>
          <p:cNvSpPr/>
          <p:nvPr/>
        </p:nvSpPr>
        <p:spPr>
          <a:xfrm>
            <a:off x="7260350" y="3481730"/>
            <a:ext cx="2226953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31E781C-E79E-4811-AD5D-C3C59CDDCD79}"/>
              </a:ext>
            </a:extLst>
          </p:cNvPr>
          <p:cNvSpPr/>
          <p:nvPr/>
        </p:nvSpPr>
        <p:spPr>
          <a:xfrm>
            <a:off x="7260350" y="3754073"/>
            <a:ext cx="2226953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28AF950-5A97-5362-7120-A6A8369E314E}"/>
              </a:ext>
            </a:extLst>
          </p:cNvPr>
          <p:cNvSpPr/>
          <p:nvPr/>
        </p:nvSpPr>
        <p:spPr>
          <a:xfrm>
            <a:off x="7260349" y="4588685"/>
            <a:ext cx="2226953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98E3EDA-4BEB-3E5E-4E49-29227AF3DC9C}"/>
              </a:ext>
            </a:extLst>
          </p:cNvPr>
          <p:cNvSpPr/>
          <p:nvPr/>
        </p:nvSpPr>
        <p:spPr>
          <a:xfrm>
            <a:off x="7260349" y="4864877"/>
            <a:ext cx="2226953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F43F81A-A909-0973-6B59-1C15302DE301}"/>
              </a:ext>
            </a:extLst>
          </p:cNvPr>
          <p:cNvSpPr/>
          <p:nvPr/>
        </p:nvSpPr>
        <p:spPr>
          <a:xfrm>
            <a:off x="850629" y="5406677"/>
            <a:ext cx="1750703" cy="217621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D1B236A-1BCD-D082-38CE-D6E9FA64CBC2}"/>
              </a:ext>
            </a:extLst>
          </p:cNvPr>
          <p:cNvSpPr/>
          <p:nvPr/>
        </p:nvSpPr>
        <p:spPr>
          <a:xfrm>
            <a:off x="2638644" y="5400958"/>
            <a:ext cx="1566501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957143" y="2028849"/>
            <a:ext cx="3049657" cy="420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Bild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Computer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computer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Maus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mouse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Elefant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elephant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Ente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duck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Graffiti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graffiti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colours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orange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blue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yellow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r>
              <a:rPr lang="en-GB" sz="1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  <a:endParaRPr lang="de-DE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</a:t>
            </a:r>
            <a:r>
              <a:rPr lang="en-GB" sz="1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</a:t>
            </a:r>
            <a:endParaRPr lang="en-US" sz="1200" kern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1200" kern="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8511E9-726A-2B89-C8E8-475A7234026F}"/>
              </a:ext>
            </a:extLst>
          </p:cNvPr>
          <p:cNvSpPr/>
          <p:nvPr/>
        </p:nvSpPr>
        <p:spPr>
          <a:xfrm>
            <a:off x="4957197" y="4025008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236729-6D62-1188-61FB-AB7F84DA1027}"/>
              </a:ext>
            </a:extLst>
          </p:cNvPr>
          <p:cNvSpPr/>
          <p:nvPr/>
        </p:nvSpPr>
        <p:spPr>
          <a:xfrm>
            <a:off x="7260350" y="4025007"/>
            <a:ext cx="2226953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0EF417-249C-9728-FAA6-FABD53D3B71C}"/>
              </a:ext>
            </a:extLst>
          </p:cNvPr>
          <p:cNvSpPr/>
          <p:nvPr/>
        </p:nvSpPr>
        <p:spPr>
          <a:xfrm>
            <a:off x="4957197" y="4304408"/>
            <a:ext cx="2226953" cy="223340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70A7F-67F1-C157-5876-0C3EF2D64DF4}"/>
              </a:ext>
            </a:extLst>
          </p:cNvPr>
          <p:cNvSpPr/>
          <p:nvPr/>
        </p:nvSpPr>
        <p:spPr>
          <a:xfrm>
            <a:off x="7260350" y="4304407"/>
            <a:ext cx="2226953" cy="217621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FC04D96-AD24-323E-0AED-990E65B3427C}"/>
              </a:ext>
            </a:extLst>
          </p:cNvPr>
          <p:cNvSpPr txBox="1"/>
          <p:nvPr/>
        </p:nvSpPr>
        <p:spPr>
          <a:xfrm>
            <a:off x="5057621" y="2033915"/>
            <a:ext cx="4653938" cy="337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grey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brown</a:t>
            </a: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lila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purple</a:t>
            </a: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beige	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beige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Wand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wall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Sprühdose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can of spray paint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What is missing?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gefällt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mir!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I like that!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gefällt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mir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		</a:t>
            </a:r>
            <a:r>
              <a:rPr lang="en-GB" sz="1200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do not like that!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das Bild.m4a">
            <a:hlinkClick r:id="" action="ppaction://media"/>
            <a:extLst>
              <a:ext uri="{FF2B5EF4-FFF2-40B4-BE49-F238E27FC236}">
                <a16:creationId xmlns:a16="http://schemas.microsoft.com/office/drawing/2014/main" id="{D19185F8-870B-1869-1717-23A560F9B2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6289" y="2107781"/>
            <a:ext cx="217621" cy="217621"/>
          </a:xfrm>
          <a:prstGeom prst="rect">
            <a:avLst/>
          </a:prstGeom>
        </p:spPr>
      </p:pic>
      <p:pic>
        <p:nvPicPr>
          <p:cNvPr id="9" name="der Computer.m4a">
            <a:hlinkClick r:id="" action="ppaction://media"/>
            <a:extLst>
              <a:ext uri="{FF2B5EF4-FFF2-40B4-BE49-F238E27FC236}">
                <a16:creationId xmlns:a16="http://schemas.microsoft.com/office/drawing/2014/main" id="{DB4B19ED-92EF-34A9-C07E-11BB0B1D2B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9103" y="2369527"/>
            <a:ext cx="221618" cy="221618"/>
          </a:xfrm>
          <a:prstGeom prst="rect">
            <a:avLst/>
          </a:prstGeom>
        </p:spPr>
      </p:pic>
      <p:pic>
        <p:nvPicPr>
          <p:cNvPr id="10" name="die Maus.m4a">
            <a:hlinkClick r:id="" action="ppaction://media"/>
            <a:extLst>
              <a:ext uri="{FF2B5EF4-FFF2-40B4-BE49-F238E27FC236}">
                <a16:creationId xmlns:a16="http://schemas.microsoft.com/office/drawing/2014/main" id="{757382BB-4DD4-38DF-3CE8-067835DB94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4895" y="2648689"/>
            <a:ext cx="219015" cy="219015"/>
          </a:xfrm>
          <a:prstGeom prst="rect">
            <a:avLst/>
          </a:prstGeom>
        </p:spPr>
      </p:pic>
      <p:pic>
        <p:nvPicPr>
          <p:cNvPr id="11" name="der Elefant.m4a">
            <a:hlinkClick r:id="" action="ppaction://media"/>
            <a:extLst>
              <a:ext uri="{FF2B5EF4-FFF2-40B4-BE49-F238E27FC236}">
                <a16:creationId xmlns:a16="http://schemas.microsoft.com/office/drawing/2014/main" id="{B02F5351-C27A-958C-5401-A6375FDFD39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2010" y="2928391"/>
            <a:ext cx="213028" cy="213028"/>
          </a:xfrm>
          <a:prstGeom prst="rect">
            <a:avLst/>
          </a:prstGeom>
        </p:spPr>
      </p:pic>
      <p:pic>
        <p:nvPicPr>
          <p:cNvPr id="12" name="die Ente.m4a">
            <a:hlinkClick r:id="" action="ppaction://media"/>
            <a:extLst>
              <a:ext uri="{FF2B5EF4-FFF2-40B4-BE49-F238E27FC236}">
                <a16:creationId xmlns:a16="http://schemas.microsoft.com/office/drawing/2014/main" id="{A9B73C76-0A4D-2EA6-86ED-367D08A21EF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6982" y="3211257"/>
            <a:ext cx="205601" cy="205601"/>
          </a:xfrm>
          <a:prstGeom prst="rect">
            <a:avLst/>
          </a:prstGeom>
        </p:spPr>
      </p:pic>
      <p:pic>
        <p:nvPicPr>
          <p:cNvPr id="13" name="das Graffiti.m4a">
            <a:hlinkClick r:id="" action="ppaction://media"/>
            <a:extLst>
              <a:ext uri="{FF2B5EF4-FFF2-40B4-BE49-F238E27FC236}">
                <a16:creationId xmlns:a16="http://schemas.microsoft.com/office/drawing/2014/main" id="{46097117-38C6-7F20-848F-3EA1A3033A7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9103" y="3488062"/>
            <a:ext cx="204955" cy="204955"/>
          </a:xfrm>
          <a:prstGeom prst="rect">
            <a:avLst/>
          </a:prstGeom>
        </p:spPr>
      </p:pic>
      <p:pic>
        <p:nvPicPr>
          <p:cNvPr id="14" name="die Farben.m4a">
            <a:hlinkClick r:id="" action="ppaction://media"/>
            <a:extLst>
              <a:ext uri="{FF2B5EF4-FFF2-40B4-BE49-F238E27FC236}">
                <a16:creationId xmlns:a16="http://schemas.microsoft.com/office/drawing/2014/main" id="{70765B23-5500-2BB3-F982-01EAAECC5EB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5745" y="3767862"/>
            <a:ext cx="203832" cy="203832"/>
          </a:xfrm>
          <a:prstGeom prst="rect">
            <a:avLst/>
          </a:prstGeom>
        </p:spPr>
      </p:pic>
      <p:pic>
        <p:nvPicPr>
          <p:cNvPr id="18" name="rot.m4a">
            <a:hlinkClick r:id="" action="ppaction://media"/>
            <a:extLst>
              <a:ext uri="{FF2B5EF4-FFF2-40B4-BE49-F238E27FC236}">
                <a16:creationId xmlns:a16="http://schemas.microsoft.com/office/drawing/2014/main" id="{B44C9276-65BF-AE9C-620D-A61AAE5243F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1676" y="4047123"/>
            <a:ext cx="207963" cy="207963"/>
          </a:xfrm>
          <a:prstGeom prst="rect">
            <a:avLst/>
          </a:prstGeom>
        </p:spPr>
      </p:pic>
      <p:pic>
        <p:nvPicPr>
          <p:cNvPr id="19" name="orange.m4a">
            <a:hlinkClick r:id="" action="ppaction://media"/>
            <a:extLst>
              <a:ext uri="{FF2B5EF4-FFF2-40B4-BE49-F238E27FC236}">
                <a16:creationId xmlns:a16="http://schemas.microsoft.com/office/drawing/2014/main" id="{7824DD3F-A152-2EC6-8A8E-74BF851276B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154" y="4322698"/>
            <a:ext cx="216024" cy="216024"/>
          </a:xfrm>
          <a:prstGeom prst="rect">
            <a:avLst/>
          </a:prstGeom>
        </p:spPr>
      </p:pic>
      <p:pic>
        <p:nvPicPr>
          <p:cNvPr id="20" name="blau.m4a">
            <a:hlinkClick r:id="" action="ppaction://media"/>
            <a:extLst>
              <a:ext uri="{FF2B5EF4-FFF2-40B4-BE49-F238E27FC236}">
                <a16:creationId xmlns:a16="http://schemas.microsoft.com/office/drawing/2014/main" id="{FD0C29FF-A739-B877-A22B-69A300622EC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629" y="4606090"/>
            <a:ext cx="208822" cy="208822"/>
          </a:xfrm>
          <a:prstGeom prst="rect">
            <a:avLst/>
          </a:prstGeom>
        </p:spPr>
      </p:pic>
      <p:pic>
        <p:nvPicPr>
          <p:cNvPr id="21" name="gelb.m4a">
            <a:hlinkClick r:id="" action="ppaction://media"/>
            <a:extLst>
              <a:ext uri="{FF2B5EF4-FFF2-40B4-BE49-F238E27FC236}">
                <a16:creationId xmlns:a16="http://schemas.microsoft.com/office/drawing/2014/main" id="{13680421-31CD-0C1D-9845-B330AE1761F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519" y="4882280"/>
            <a:ext cx="201933" cy="201933"/>
          </a:xfrm>
          <a:prstGeom prst="rect">
            <a:avLst/>
          </a:prstGeom>
        </p:spPr>
      </p:pic>
      <p:pic>
        <p:nvPicPr>
          <p:cNvPr id="22" name="grün.m4a">
            <a:hlinkClick r:id="" action="ppaction://media"/>
            <a:extLst>
              <a:ext uri="{FF2B5EF4-FFF2-40B4-BE49-F238E27FC236}">
                <a16:creationId xmlns:a16="http://schemas.microsoft.com/office/drawing/2014/main" id="{E2A3D886-6CD6-D87A-C5EF-8D062F40586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519" y="5158471"/>
            <a:ext cx="217862" cy="217862"/>
          </a:xfrm>
          <a:prstGeom prst="rect">
            <a:avLst/>
          </a:prstGeom>
        </p:spPr>
      </p:pic>
      <p:pic>
        <p:nvPicPr>
          <p:cNvPr id="23" name="schwarz.m4a">
            <a:hlinkClick r:id="" action="ppaction://media"/>
            <a:extLst>
              <a:ext uri="{FF2B5EF4-FFF2-40B4-BE49-F238E27FC236}">
                <a16:creationId xmlns:a16="http://schemas.microsoft.com/office/drawing/2014/main" id="{CF9A0CBC-9F3C-CE0D-81BF-85D1287D6DD3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0696" y="5412853"/>
            <a:ext cx="232993" cy="232993"/>
          </a:xfrm>
          <a:prstGeom prst="rect">
            <a:avLst/>
          </a:prstGeom>
        </p:spPr>
      </p:pic>
      <p:pic>
        <p:nvPicPr>
          <p:cNvPr id="24" name="weiß.m4a">
            <a:hlinkClick r:id="" action="ppaction://media"/>
            <a:extLst>
              <a:ext uri="{FF2B5EF4-FFF2-40B4-BE49-F238E27FC236}">
                <a16:creationId xmlns:a16="http://schemas.microsoft.com/office/drawing/2014/main" id="{25337753-73FD-9816-3602-71C269C94AC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03552" y="2105702"/>
            <a:ext cx="222910" cy="222910"/>
          </a:xfrm>
          <a:prstGeom prst="rect">
            <a:avLst/>
          </a:prstGeom>
        </p:spPr>
      </p:pic>
      <p:pic>
        <p:nvPicPr>
          <p:cNvPr id="26" name="grau.m4a">
            <a:hlinkClick r:id="" action="ppaction://media"/>
            <a:extLst>
              <a:ext uri="{FF2B5EF4-FFF2-40B4-BE49-F238E27FC236}">
                <a16:creationId xmlns:a16="http://schemas.microsoft.com/office/drawing/2014/main" id="{5E5F0963-BCE4-1057-8C8A-6AF000349D36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1142" y="2387243"/>
            <a:ext cx="222564" cy="222564"/>
          </a:xfrm>
          <a:prstGeom prst="rect">
            <a:avLst/>
          </a:prstGeom>
        </p:spPr>
      </p:pic>
      <p:pic>
        <p:nvPicPr>
          <p:cNvPr id="27" name="braun.m4a">
            <a:hlinkClick r:id="" action="ppaction://media"/>
            <a:extLst>
              <a:ext uri="{FF2B5EF4-FFF2-40B4-BE49-F238E27FC236}">
                <a16:creationId xmlns:a16="http://schemas.microsoft.com/office/drawing/2014/main" id="{C89159FC-E9EB-1DA9-D613-8E4560ED74A5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09594" y="2654038"/>
            <a:ext cx="217820" cy="217820"/>
          </a:xfrm>
          <a:prstGeom prst="rect">
            <a:avLst/>
          </a:prstGeom>
        </p:spPr>
      </p:pic>
      <p:pic>
        <p:nvPicPr>
          <p:cNvPr id="29" name="lila.m4a">
            <a:hlinkClick r:id="" action="ppaction://media"/>
            <a:extLst>
              <a:ext uri="{FF2B5EF4-FFF2-40B4-BE49-F238E27FC236}">
                <a16:creationId xmlns:a16="http://schemas.microsoft.com/office/drawing/2014/main" id="{5B6DD47D-10D9-7CD9-DB66-25B673C01104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0366" y="2928391"/>
            <a:ext cx="223340" cy="223340"/>
          </a:xfrm>
          <a:prstGeom prst="rect">
            <a:avLst/>
          </a:prstGeom>
        </p:spPr>
      </p:pic>
      <p:pic>
        <p:nvPicPr>
          <p:cNvPr id="30" name="rosa.m4a">
            <a:hlinkClick r:id="" action="ppaction://media"/>
            <a:extLst>
              <a:ext uri="{FF2B5EF4-FFF2-40B4-BE49-F238E27FC236}">
                <a16:creationId xmlns:a16="http://schemas.microsoft.com/office/drawing/2014/main" id="{9F2F2496-3925-2652-A865-C930BF74DD00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5406" y="3205468"/>
            <a:ext cx="213259" cy="213259"/>
          </a:xfrm>
          <a:prstGeom prst="rect">
            <a:avLst/>
          </a:prstGeom>
        </p:spPr>
      </p:pic>
      <p:pic>
        <p:nvPicPr>
          <p:cNvPr id="32" name="beige.m4a">
            <a:hlinkClick r:id="" action="ppaction://media"/>
            <a:extLst>
              <a:ext uri="{FF2B5EF4-FFF2-40B4-BE49-F238E27FC236}">
                <a16:creationId xmlns:a16="http://schemas.microsoft.com/office/drawing/2014/main" id="{8AC3B8B7-0BCD-D2BF-3BB3-AAF1802EE1D2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3203" y="3481730"/>
            <a:ext cx="213259" cy="213259"/>
          </a:xfrm>
          <a:prstGeom prst="rect">
            <a:avLst/>
          </a:prstGeom>
        </p:spPr>
      </p:pic>
      <p:pic>
        <p:nvPicPr>
          <p:cNvPr id="33" name="die Wand.m4a">
            <a:hlinkClick r:id="" action="ppaction://media"/>
            <a:extLst>
              <a:ext uri="{FF2B5EF4-FFF2-40B4-BE49-F238E27FC236}">
                <a16:creationId xmlns:a16="http://schemas.microsoft.com/office/drawing/2014/main" id="{9768D3BB-1648-468F-04FB-0295A0FFEE85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0366" y="3764932"/>
            <a:ext cx="213259" cy="213259"/>
          </a:xfrm>
          <a:prstGeom prst="rect">
            <a:avLst/>
          </a:prstGeom>
        </p:spPr>
      </p:pic>
      <p:pic>
        <p:nvPicPr>
          <p:cNvPr id="34" name="die Sprühdose.m4a">
            <a:hlinkClick r:id="" action="ppaction://media"/>
            <a:extLst>
              <a:ext uri="{FF2B5EF4-FFF2-40B4-BE49-F238E27FC236}">
                <a16:creationId xmlns:a16="http://schemas.microsoft.com/office/drawing/2014/main" id="{8D8ECA26-85E9-6BC2-01F0-A3B0489B913A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0366" y="4029370"/>
            <a:ext cx="207418" cy="207418"/>
          </a:xfrm>
          <a:prstGeom prst="rect">
            <a:avLst/>
          </a:prstGeom>
        </p:spPr>
      </p:pic>
      <p:pic>
        <p:nvPicPr>
          <p:cNvPr id="35" name="Was fehlt?.m4a">
            <a:hlinkClick r:id="" action="ppaction://media"/>
            <a:extLst>
              <a:ext uri="{FF2B5EF4-FFF2-40B4-BE49-F238E27FC236}">
                <a16:creationId xmlns:a16="http://schemas.microsoft.com/office/drawing/2014/main" id="{DE74FADD-F3DC-6CCC-E7BB-0DF335576042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6806" y="4299358"/>
            <a:ext cx="202526" cy="202526"/>
          </a:xfrm>
          <a:prstGeom prst="rect">
            <a:avLst/>
          </a:prstGeom>
        </p:spPr>
      </p:pic>
      <p:pic>
        <p:nvPicPr>
          <p:cNvPr id="36" name="Das gefällt mir!.m4a">
            <a:hlinkClick r:id="" action="ppaction://media"/>
            <a:extLst>
              <a:ext uri="{FF2B5EF4-FFF2-40B4-BE49-F238E27FC236}">
                <a16:creationId xmlns:a16="http://schemas.microsoft.com/office/drawing/2014/main" id="{8C076D12-145D-071C-1D2E-E152B9281D82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03552" y="4588685"/>
            <a:ext cx="213259" cy="213259"/>
          </a:xfrm>
          <a:prstGeom prst="rect">
            <a:avLst/>
          </a:prstGeom>
        </p:spPr>
      </p:pic>
      <p:pic>
        <p:nvPicPr>
          <p:cNvPr id="37" name="Das gefällt mir nicht..m4a">
            <a:hlinkClick r:id="" action="ppaction://media"/>
            <a:extLst>
              <a:ext uri="{FF2B5EF4-FFF2-40B4-BE49-F238E27FC236}">
                <a16:creationId xmlns:a16="http://schemas.microsoft.com/office/drawing/2014/main" id="{88DC673C-5AFD-5CC1-7159-DC79302C811A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0366" y="4869881"/>
            <a:ext cx="206238" cy="2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8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1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4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2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99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1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6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2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04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2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04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55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90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97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CB4B59-AD87-46F4-B53A-28754E0D3FC7}">
  <ds:schemaRefs>
    <ds:schemaRef ds:uri="http://schemas.microsoft.com/office/2006/metadata/properties"/>
    <ds:schemaRef ds:uri="http://schemas.microsoft.com/office/infopath/2007/PartnerControls"/>
    <ds:schemaRef ds:uri="bce36f76-1425-44fc-8d95-2e2d1e5a31ca"/>
    <ds:schemaRef ds:uri="aa85bb9c-8b48-4336-8f45-17e136e33354"/>
  </ds:schemaRefs>
</ds:datastoreItem>
</file>

<file path=customXml/itemProps2.xml><?xml version="1.0" encoding="utf-8"?>
<ds:datastoreItem xmlns:ds="http://schemas.openxmlformats.org/officeDocument/2006/customXml" ds:itemID="{98D2939A-E44C-435E-B15C-3AF52D6E6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36f76-1425-44fc-8d95-2e2d1e5a31ca"/>
    <ds:schemaRef ds:uri="aa85bb9c-8b48-4336-8f45-17e136e33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F0FD4F-74F6-4BAE-ABE7-A8AD706F82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181</Words>
  <Application>Microsoft Macintosh PowerPoint</Application>
  <PresentationFormat>A4 Paper (210x297 mm)</PresentationFormat>
  <Paragraphs>27</Paragraphs>
  <Slides>1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28</cp:revision>
  <dcterms:created xsi:type="dcterms:W3CDTF">2024-08-27T16:27:59Z</dcterms:created>
  <dcterms:modified xsi:type="dcterms:W3CDTF">2025-06-09T21:58:12Z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