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348" d="100"/>
          <a:sy n="348" d="100"/>
        </p:scale>
        <p:origin x="-6024" y="-529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94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9DEA43EE-F352-9449-E8D7-C09C9703CE7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1015" b="1015"/>
          <a:stretch/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9" Type="http://schemas.microsoft.com/office/2007/relationships/media" Target="../media/media20.m4a"/><Relationship Id="rId21" Type="http://schemas.microsoft.com/office/2007/relationships/media" Target="../media/media11.m4a"/><Relationship Id="rId34" Type="http://schemas.openxmlformats.org/officeDocument/2006/relationships/audio" Target="../media/media17.m4a"/><Relationship Id="rId42" Type="http://schemas.openxmlformats.org/officeDocument/2006/relationships/audio" Target="../media/media21.m4a"/><Relationship Id="rId47" Type="http://schemas.microsoft.com/office/2007/relationships/media" Target="../media/media24.m4a"/><Relationship Id="rId50" Type="http://schemas.openxmlformats.org/officeDocument/2006/relationships/audio" Target="../media/media25.m4a"/><Relationship Id="rId55" Type="http://schemas.openxmlformats.org/officeDocument/2006/relationships/image" Target="../media/image2.png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9" Type="http://schemas.microsoft.com/office/2007/relationships/media" Target="../media/media15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audio" Target="../media/media16.m4a"/><Relationship Id="rId37" Type="http://schemas.microsoft.com/office/2007/relationships/media" Target="../media/media19.m4a"/><Relationship Id="rId40" Type="http://schemas.openxmlformats.org/officeDocument/2006/relationships/audio" Target="../media/media20.m4a"/><Relationship Id="rId45" Type="http://schemas.microsoft.com/office/2007/relationships/media" Target="../media/media23.m4a"/><Relationship Id="rId53" Type="http://schemas.openxmlformats.org/officeDocument/2006/relationships/slideLayout" Target="../slideLayouts/slideLayout1.xml"/><Relationship Id="rId5" Type="http://schemas.microsoft.com/office/2007/relationships/media" Target="../media/media3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microsoft.com/office/2007/relationships/media" Target="../media/media16.m4a"/><Relationship Id="rId44" Type="http://schemas.openxmlformats.org/officeDocument/2006/relationships/audio" Target="../media/media22.m4a"/><Relationship Id="rId52" Type="http://schemas.openxmlformats.org/officeDocument/2006/relationships/audio" Target="../media/media26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audio" Target="../media/media15.m4a"/><Relationship Id="rId35" Type="http://schemas.microsoft.com/office/2007/relationships/media" Target="../media/media18.m4a"/><Relationship Id="rId43" Type="http://schemas.microsoft.com/office/2007/relationships/media" Target="../media/media22.m4a"/><Relationship Id="rId48" Type="http://schemas.openxmlformats.org/officeDocument/2006/relationships/audio" Target="../media/media24.m4a"/><Relationship Id="rId8" Type="http://schemas.openxmlformats.org/officeDocument/2006/relationships/audio" Target="../media/media4.m4a"/><Relationship Id="rId51" Type="http://schemas.microsoft.com/office/2007/relationships/media" Target="../media/media26.m4a"/><Relationship Id="rId3" Type="http://schemas.microsoft.com/office/2007/relationships/media" Target="../media/media2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microsoft.com/office/2007/relationships/media" Target="../media/media17.m4a"/><Relationship Id="rId38" Type="http://schemas.openxmlformats.org/officeDocument/2006/relationships/audio" Target="../media/media19.m4a"/><Relationship Id="rId46" Type="http://schemas.openxmlformats.org/officeDocument/2006/relationships/audio" Target="../media/media23.m4a"/><Relationship Id="rId20" Type="http://schemas.openxmlformats.org/officeDocument/2006/relationships/audio" Target="../media/media10.m4a"/><Relationship Id="rId41" Type="http://schemas.microsoft.com/office/2007/relationships/media" Target="../media/media21.m4a"/><Relationship Id="rId54" Type="http://schemas.openxmlformats.org/officeDocument/2006/relationships/notesSlide" Target="../notesSlides/notesSlide1.xm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audio" Target="../media/media18.m4a"/><Relationship Id="rId49" Type="http://schemas.microsoft.com/office/2007/relationships/media" Target="../media/media2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789663" y="2456191"/>
            <a:ext cx="863358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789663" y="2723807"/>
            <a:ext cx="863358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789663" y="2997526"/>
            <a:ext cx="863358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789663" y="3280918"/>
            <a:ext cx="863358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789663" y="3556027"/>
            <a:ext cx="863358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789663" y="3832219"/>
            <a:ext cx="863358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789663" y="4104562"/>
            <a:ext cx="863358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789663" y="4387954"/>
            <a:ext cx="863358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789662" y="4666831"/>
            <a:ext cx="863358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415868" y="1303283"/>
            <a:ext cx="388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 Recordings</a:t>
            </a:r>
          </a:p>
          <a:p>
            <a:r>
              <a:rPr lang="en-US" b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 4 </a:t>
            </a:r>
            <a:r>
              <a:rPr lang="en-US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Sessions 1-3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1A9F650-DAEB-D09A-A45C-13B0EB9FCAF2}"/>
              </a:ext>
            </a:extLst>
          </p:cNvPr>
          <p:cNvSpPr/>
          <p:nvPr/>
        </p:nvSpPr>
        <p:spPr>
          <a:xfrm>
            <a:off x="789662" y="4939174"/>
            <a:ext cx="863358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7999DE5-9F84-E485-C2BF-542800BA0EC8}"/>
              </a:ext>
            </a:extLst>
          </p:cNvPr>
          <p:cNvSpPr/>
          <p:nvPr/>
        </p:nvSpPr>
        <p:spPr>
          <a:xfrm>
            <a:off x="1729222" y="2444754"/>
            <a:ext cx="635230" cy="223340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D509CCC-73B0-DBD3-5904-65C305AB4A57}"/>
              </a:ext>
            </a:extLst>
          </p:cNvPr>
          <p:cNvSpPr/>
          <p:nvPr/>
        </p:nvSpPr>
        <p:spPr>
          <a:xfrm>
            <a:off x="1729222" y="2712370"/>
            <a:ext cx="635230" cy="223340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74B6D44-DD49-83AE-C8AB-0782D139031A}"/>
              </a:ext>
            </a:extLst>
          </p:cNvPr>
          <p:cNvSpPr/>
          <p:nvPr/>
        </p:nvSpPr>
        <p:spPr>
          <a:xfrm>
            <a:off x="1729222" y="2986089"/>
            <a:ext cx="635230" cy="223340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9CCB86B-F6A5-2241-9093-EE350A8FF5A5}"/>
              </a:ext>
            </a:extLst>
          </p:cNvPr>
          <p:cNvSpPr/>
          <p:nvPr/>
        </p:nvSpPr>
        <p:spPr>
          <a:xfrm>
            <a:off x="1729222" y="3269481"/>
            <a:ext cx="635230" cy="223340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C99AB59-28CA-A654-4F3D-C9E3C2E0126A}"/>
              </a:ext>
            </a:extLst>
          </p:cNvPr>
          <p:cNvSpPr/>
          <p:nvPr/>
        </p:nvSpPr>
        <p:spPr>
          <a:xfrm>
            <a:off x="1729222" y="3544590"/>
            <a:ext cx="635230" cy="223340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3214B97-24D8-B699-F969-34B3CFFB9810}"/>
              </a:ext>
            </a:extLst>
          </p:cNvPr>
          <p:cNvSpPr/>
          <p:nvPr/>
        </p:nvSpPr>
        <p:spPr>
          <a:xfrm>
            <a:off x="1729222" y="3820782"/>
            <a:ext cx="635230" cy="223340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185F583-2897-7EF3-85E6-4868919F306C}"/>
              </a:ext>
            </a:extLst>
          </p:cNvPr>
          <p:cNvSpPr/>
          <p:nvPr/>
        </p:nvSpPr>
        <p:spPr>
          <a:xfrm>
            <a:off x="1729222" y="4093125"/>
            <a:ext cx="635230" cy="223340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F6AD48E-39AE-F5F0-7A0B-78E80D08EA2C}"/>
              </a:ext>
            </a:extLst>
          </p:cNvPr>
          <p:cNvSpPr/>
          <p:nvPr/>
        </p:nvSpPr>
        <p:spPr>
          <a:xfrm>
            <a:off x="1729222" y="4376517"/>
            <a:ext cx="635230" cy="223340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84F3151-4B76-60EE-DB08-67C6A5B41B43}"/>
              </a:ext>
            </a:extLst>
          </p:cNvPr>
          <p:cNvSpPr/>
          <p:nvPr/>
        </p:nvSpPr>
        <p:spPr>
          <a:xfrm>
            <a:off x="1729221" y="4655394"/>
            <a:ext cx="635230" cy="223340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17E0C0E-F996-2BEA-4F3F-5D79F4FBD0C4}"/>
              </a:ext>
            </a:extLst>
          </p:cNvPr>
          <p:cNvSpPr/>
          <p:nvPr/>
        </p:nvSpPr>
        <p:spPr>
          <a:xfrm>
            <a:off x="1729221" y="4927737"/>
            <a:ext cx="635230" cy="223340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E39E493-D52D-B3BB-42B9-556F4448810F}"/>
              </a:ext>
            </a:extLst>
          </p:cNvPr>
          <p:cNvSpPr/>
          <p:nvPr/>
        </p:nvSpPr>
        <p:spPr>
          <a:xfrm>
            <a:off x="5504344" y="2450473"/>
            <a:ext cx="1877803" cy="22334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386FD0B-5AD9-F435-BEAE-5FF5725911BC}"/>
              </a:ext>
            </a:extLst>
          </p:cNvPr>
          <p:cNvSpPr/>
          <p:nvPr/>
        </p:nvSpPr>
        <p:spPr>
          <a:xfrm>
            <a:off x="5504344" y="2718089"/>
            <a:ext cx="1877803" cy="22334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46E2B67-9769-46D0-6A13-588C82EB3A6A}"/>
              </a:ext>
            </a:extLst>
          </p:cNvPr>
          <p:cNvSpPr/>
          <p:nvPr/>
        </p:nvSpPr>
        <p:spPr>
          <a:xfrm>
            <a:off x="5504344" y="2991808"/>
            <a:ext cx="1877803" cy="22334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2C9AB90-ED57-9E54-84E2-4F4F9F234968}"/>
              </a:ext>
            </a:extLst>
          </p:cNvPr>
          <p:cNvSpPr/>
          <p:nvPr/>
        </p:nvSpPr>
        <p:spPr>
          <a:xfrm>
            <a:off x="5504344" y="3275200"/>
            <a:ext cx="1877803" cy="22334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CF8E54C-E049-6497-BC64-FCCF82715ADA}"/>
              </a:ext>
            </a:extLst>
          </p:cNvPr>
          <p:cNvSpPr/>
          <p:nvPr/>
        </p:nvSpPr>
        <p:spPr>
          <a:xfrm>
            <a:off x="5504344" y="3550309"/>
            <a:ext cx="1877803" cy="22334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BE89D7B-DD6D-17F3-8614-708F4419B8CE}"/>
              </a:ext>
            </a:extLst>
          </p:cNvPr>
          <p:cNvSpPr/>
          <p:nvPr/>
        </p:nvSpPr>
        <p:spPr>
          <a:xfrm>
            <a:off x="5504344" y="3826501"/>
            <a:ext cx="1877803" cy="22334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6ECFE5C-A767-6E60-FF69-BA57FC4A26DA}"/>
              </a:ext>
            </a:extLst>
          </p:cNvPr>
          <p:cNvSpPr/>
          <p:nvPr/>
        </p:nvSpPr>
        <p:spPr>
          <a:xfrm>
            <a:off x="7440243" y="2456191"/>
            <a:ext cx="1568574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62AA8B6-81CF-22FB-6756-1D69A173645F}"/>
              </a:ext>
            </a:extLst>
          </p:cNvPr>
          <p:cNvSpPr/>
          <p:nvPr/>
        </p:nvSpPr>
        <p:spPr>
          <a:xfrm>
            <a:off x="7440243" y="2723807"/>
            <a:ext cx="1568574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D02A431-1538-C5AA-2ECD-15D2688B1680}"/>
              </a:ext>
            </a:extLst>
          </p:cNvPr>
          <p:cNvSpPr/>
          <p:nvPr/>
        </p:nvSpPr>
        <p:spPr>
          <a:xfrm>
            <a:off x="7440243" y="2997526"/>
            <a:ext cx="1568574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0C6F558-F9FE-82AF-D2A4-62714D59BDA1}"/>
              </a:ext>
            </a:extLst>
          </p:cNvPr>
          <p:cNvSpPr/>
          <p:nvPr/>
        </p:nvSpPr>
        <p:spPr>
          <a:xfrm>
            <a:off x="7440243" y="3280918"/>
            <a:ext cx="1568574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05F7F25-8A15-81FE-79B2-C289DB018868}"/>
              </a:ext>
            </a:extLst>
          </p:cNvPr>
          <p:cNvSpPr/>
          <p:nvPr/>
        </p:nvSpPr>
        <p:spPr>
          <a:xfrm>
            <a:off x="7440243" y="3556027"/>
            <a:ext cx="1568574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E3B3E90-E0FD-B281-6115-CE811155FF54}"/>
              </a:ext>
            </a:extLst>
          </p:cNvPr>
          <p:cNvSpPr/>
          <p:nvPr/>
        </p:nvSpPr>
        <p:spPr>
          <a:xfrm>
            <a:off x="7440243" y="3832219"/>
            <a:ext cx="1568574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829729" y="2373619"/>
            <a:ext cx="1608402" cy="282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eins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zwei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drei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vier</a:t>
            </a:r>
            <a:r>
              <a:rPr lang="en-GB" sz="1200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fünf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five</a:t>
            </a: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sechs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six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sieben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seven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acht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eight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nine</a:t>
            </a: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zehn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ten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FC04D96-AD24-323E-0AED-990E65B3427C}"/>
              </a:ext>
            </a:extLst>
          </p:cNvPr>
          <p:cNvSpPr txBox="1"/>
          <p:nvPr/>
        </p:nvSpPr>
        <p:spPr>
          <a:xfrm>
            <a:off x="5484848" y="2378685"/>
            <a:ext cx="3631489" cy="171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messen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alt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</a:t>
            </a:r>
            <a:r>
              <a:rPr lang="en-GB" sz="1200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old are you?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bin XX Jahre alt.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I am XX years old.</a:t>
            </a: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Fluss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  the river</a:t>
            </a: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Trick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 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trick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Hand	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A2CDD50-894F-7354-17ED-11F1F2C75463}"/>
              </a:ext>
            </a:extLst>
          </p:cNvPr>
          <p:cNvSpPr/>
          <p:nvPr/>
        </p:nvSpPr>
        <p:spPr>
          <a:xfrm>
            <a:off x="2884240" y="2456191"/>
            <a:ext cx="1051229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DEAFB30-6252-3803-ACC6-8CED2195BD3F}"/>
              </a:ext>
            </a:extLst>
          </p:cNvPr>
          <p:cNvSpPr/>
          <p:nvPr/>
        </p:nvSpPr>
        <p:spPr>
          <a:xfrm>
            <a:off x="2884240" y="2723807"/>
            <a:ext cx="1051229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2B864F6-CFC4-949A-47A3-873CC99993BC}"/>
              </a:ext>
            </a:extLst>
          </p:cNvPr>
          <p:cNvSpPr/>
          <p:nvPr/>
        </p:nvSpPr>
        <p:spPr>
          <a:xfrm>
            <a:off x="2884240" y="2997526"/>
            <a:ext cx="1051229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9568D7-896C-BBED-A742-BD43294E4FB2}"/>
              </a:ext>
            </a:extLst>
          </p:cNvPr>
          <p:cNvSpPr/>
          <p:nvPr/>
        </p:nvSpPr>
        <p:spPr>
          <a:xfrm>
            <a:off x="2884240" y="3280918"/>
            <a:ext cx="1051229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54A1409-A2A5-73AD-7916-313F1F1D0CB0}"/>
              </a:ext>
            </a:extLst>
          </p:cNvPr>
          <p:cNvSpPr/>
          <p:nvPr/>
        </p:nvSpPr>
        <p:spPr>
          <a:xfrm>
            <a:off x="2884240" y="3556027"/>
            <a:ext cx="1051229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C340590-9BAD-6028-4D84-0C0FBC1592EB}"/>
              </a:ext>
            </a:extLst>
          </p:cNvPr>
          <p:cNvSpPr/>
          <p:nvPr/>
        </p:nvSpPr>
        <p:spPr>
          <a:xfrm>
            <a:off x="2884240" y="3832219"/>
            <a:ext cx="1051229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A9C7A60-3FCF-5527-A221-2CF5A00B82BD}"/>
              </a:ext>
            </a:extLst>
          </p:cNvPr>
          <p:cNvSpPr/>
          <p:nvPr/>
        </p:nvSpPr>
        <p:spPr>
          <a:xfrm>
            <a:off x="2884240" y="4104562"/>
            <a:ext cx="1051229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1DC0D39-5405-3E50-12C4-C323C1A0E99E}"/>
              </a:ext>
            </a:extLst>
          </p:cNvPr>
          <p:cNvSpPr/>
          <p:nvPr/>
        </p:nvSpPr>
        <p:spPr>
          <a:xfrm>
            <a:off x="2884240" y="4387954"/>
            <a:ext cx="1051229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93778CD-57EC-6C42-275A-A1A9930E8268}"/>
              </a:ext>
            </a:extLst>
          </p:cNvPr>
          <p:cNvSpPr/>
          <p:nvPr/>
        </p:nvSpPr>
        <p:spPr>
          <a:xfrm>
            <a:off x="2884239" y="4666831"/>
            <a:ext cx="1051229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A1EB5C6-BD87-EE5B-9F31-2AF27219CBD7}"/>
              </a:ext>
            </a:extLst>
          </p:cNvPr>
          <p:cNvSpPr/>
          <p:nvPr/>
        </p:nvSpPr>
        <p:spPr>
          <a:xfrm>
            <a:off x="2884239" y="4939174"/>
            <a:ext cx="1051229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851025-8A46-B6C3-3B9A-3BBE2F167B76}"/>
              </a:ext>
            </a:extLst>
          </p:cNvPr>
          <p:cNvSpPr/>
          <p:nvPr/>
        </p:nvSpPr>
        <p:spPr>
          <a:xfrm>
            <a:off x="3966205" y="2444754"/>
            <a:ext cx="988086" cy="223340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10E519F-6322-152D-B91C-94C925C99E85}"/>
              </a:ext>
            </a:extLst>
          </p:cNvPr>
          <p:cNvSpPr/>
          <p:nvPr/>
        </p:nvSpPr>
        <p:spPr>
          <a:xfrm>
            <a:off x="3966205" y="2712370"/>
            <a:ext cx="988086" cy="223340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6C31409-65C4-5B86-D574-CC7DC22C89CC}"/>
              </a:ext>
            </a:extLst>
          </p:cNvPr>
          <p:cNvSpPr/>
          <p:nvPr/>
        </p:nvSpPr>
        <p:spPr>
          <a:xfrm>
            <a:off x="3966205" y="2986089"/>
            <a:ext cx="988086" cy="223340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B913EEB-2C24-756A-1A46-378F78832456}"/>
              </a:ext>
            </a:extLst>
          </p:cNvPr>
          <p:cNvSpPr/>
          <p:nvPr/>
        </p:nvSpPr>
        <p:spPr>
          <a:xfrm>
            <a:off x="3966205" y="3269481"/>
            <a:ext cx="988086" cy="223340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A99531F-E2B8-2956-FCE8-64EAF2DF1A7B}"/>
              </a:ext>
            </a:extLst>
          </p:cNvPr>
          <p:cNvSpPr/>
          <p:nvPr/>
        </p:nvSpPr>
        <p:spPr>
          <a:xfrm>
            <a:off x="3966205" y="3544590"/>
            <a:ext cx="988086" cy="223340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ED124AB-C8A3-2585-E9DB-B25EBA8EEBE8}"/>
              </a:ext>
            </a:extLst>
          </p:cNvPr>
          <p:cNvSpPr/>
          <p:nvPr/>
        </p:nvSpPr>
        <p:spPr>
          <a:xfrm>
            <a:off x="3966205" y="3820782"/>
            <a:ext cx="988086" cy="223340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EA87AB1-A242-920D-A443-B67A16C4E5AB}"/>
              </a:ext>
            </a:extLst>
          </p:cNvPr>
          <p:cNvSpPr/>
          <p:nvPr/>
        </p:nvSpPr>
        <p:spPr>
          <a:xfrm>
            <a:off x="3966205" y="4093125"/>
            <a:ext cx="988086" cy="223340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C75A92E-091B-6954-EB33-6E397B01002B}"/>
              </a:ext>
            </a:extLst>
          </p:cNvPr>
          <p:cNvSpPr/>
          <p:nvPr/>
        </p:nvSpPr>
        <p:spPr>
          <a:xfrm>
            <a:off x="3966205" y="4376517"/>
            <a:ext cx="988086" cy="223340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4881446-3ACC-D438-A21F-19639775F362}"/>
              </a:ext>
            </a:extLst>
          </p:cNvPr>
          <p:cNvSpPr/>
          <p:nvPr/>
        </p:nvSpPr>
        <p:spPr>
          <a:xfrm>
            <a:off x="3966204" y="4655394"/>
            <a:ext cx="988086" cy="223340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33CB739-6ED7-9536-875C-2146CACD9BF9}"/>
              </a:ext>
            </a:extLst>
          </p:cNvPr>
          <p:cNvSpPr/>
          <p:nvPr/>
        </p:nvSpPr>
        <p:spPr>
          <a:xfrm>
            <a:off x="3966204" y="4927737"/>
            <a:ext cx="988086" cy="223340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0E1C3CE-C528-0A7C-4C07-946BF090CF4B}"/>
              </a:ext>
            </a:extLst>
          </p:cNvPr>
          <p:cNvSpPr txBox="1"/>
          <p:nvPr/>
        </p:nvSpPr>
        <p:spPr>
          <a:xfrm>
            <a:off x="2894327" y="2373619"/>
            <a:ext cx="2059964" cy="2824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elf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eleven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zwölf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twelve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dreizehn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thirteen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vierzehn</a:t>
            </a:r>
            <a:r>
              <a:rPr lang="en-GB" sz="1200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fourteen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fünf</a:t>
            </a: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zehn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fifteen</a:t>
            </a:r>
          </a:p>
          <a:p>
            <a:pPr>
              <a:lnSpc>
                <a:spcPct val="150000"/>
              </a:lnSpc>
            </a:pPr>
            <a:r>
              <a:rPr lang="de-DE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sech</a:t>
            </a: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zehn</a:t>
            </a: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sixteen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sieb</a:t>
            </a: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zehn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seventeen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achtzehn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eighteen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neun</a:t>
            </a: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zehn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nineteen</a:t>
            </a: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zwanzig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twenty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7" name="eins.m4a">
            <a:hlinkClick r:id="" action="ppaction://media"/>
            <a:extLst>
              <a:ext uri="{FF2B5EF4-FFF2-40B4-BE49-F238E27FC236}">
                <a16:creationId xmlns:a16="http://schemas.microsoft.com/office/drawing/2014/main" id="{D5985385-50BD-68EF-2BDA-7D05C45F17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0546" y="2460755"/>
            <a:ext cx="208492" cy="208492"/>
          </a:xfrm>
          <a:prstGeom prst="rect">
            <a:avLst/>
          </a:prstGeom>
        </p:spPr>
      </p:pic>
      <p:pic>
        <p:nvPicPr>
          <p:cNvPr id="88" name="zwei.m4a">
            <a:hlinkClick r:id="" action="ppaction://media"/>
            <a:extLst>
              <a:ext uri="{FF2B5EF4-FFF2-40B4-BE49-F238E27FC236}">
                <a16:creationId xmlns:a16="http://schemas.microsoft.com/office/drawing/2014/main" id="{CEC591EB-9DDF-E071-F9E1-A44DE37210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0546" y="2734567"/>
            <a:ext cx="205430" cy="205430"/>
          </a:xfrm>
          <a:prstGeom prst="rect">
            <a:avLst/>
          </a:prstGeom>
        </p:spPr>
      </p:pic>
      <p:pic>
        <p:nvPicPr>
          <p:cNvPr id="89" name="drei.m4a">
            <a:hlinkClick r:id="" action="ppaction://media"/>
            <a:extLst>
              <a:ext uri="{FF2B5EF4-FFF2-40B4-BE49-F238E27FC236}">
                <a16:creationId xmlns:a16="http://schemas.microsoft.com/office/drawing/2014/main" id="{946154C9-078D-A471-2B3B-CB7404FF679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4323" y="2998806"/>
            <a:ext cx="208493" cy="208493"/>
          </a:xfrm>
          <a:prstGeom prst="rect">
            <a:avLst/>
          </a:prstGeom>
        </p:spPr>
      </p:pic>
      <p:pic>
        <p:nvPicPr>
          <p:cNvPr id="90" name="vier.m4a">
            <a:hlinkClick r:id="" action="ppaction://media"/>
            <a:extLst>
              <a:ext uri="{FF2B5EF4-FFF2-40B4-BE49-F238E27FC236}">
                <a16:creationId xmlns:a16="http://schemas.microsoft.com/office/drawing/2014/main" id="{40AAF71B-0153-DC53-EAF5-AA3CE1EC7E5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4207" y="3275200"/>
            <a:ext cx="208493" cy="208493"/>
          </a:xfrm>
          <a:prstGeom prst="rect">
            <a:avLst/>
          </a:prstGeom>
        </p:spPr>
      </p:pic>
      <p:pic>
        <p:nvPicPr>
          <p:cNvPr id="91" name="fünf.m4a">
            <a:hlinkClick r:id="" action="ppaction://media"/>
            <a:extLst>
              <a:ext uri="{FF2B5EF4-FFF2-40B4-BE49-F238E27FC236}">
                <a16:creationId xmlns:a16="http://schemas.microsoft.com/office/drawing/2014/main" id="{D2F0A3E1-55CE-A5CC-2CC2-1DA40C63280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4891" y="3553910"/>
            <a:ext cx="205430" cy="205430"/>
          </a:xfrm>
          <a:prstGeom prst="rect">
            <a:avLst/>
          </a:prstGeom>
        </p:spPr>
      </p:pic>
      <p:pic>
        <p:nvPicPr>
          <p:cNvPr id="92" name="sechs.m4a">
            <a:hlinkClick r:id="" action="ppaction://media"/>
            <a:extLst>
              <a:ext uri="{FF2B5EF4-FFF2-40B4-BE49-F238E27FC236}">
                <a16:creationId xmlns:a16="http://schemas.microsoft.com/office/drawing/2014/main" id="{13FE81FC-5550-CCE7-9B67-5F19049D8DF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4752" y="3835752"/>
            <a:ext cx="205430" cy="205430"/>
          </a:xfrm>
          <a:prstGeom prst="rect">
            <a:avLst/>
          </a:prstGeom>
        </p:spPr>
      </p:pic>
      <p:pic>
        <p:nvPicPr>
          <p:cNvPr id="93" name="sieben.m4a">
            <a:hlinkClick r:id="" action="ppaction://media"/>
            <a:extLst>
              <a:ext uri="{FF2B5EF4-FFF2-40B4-BE49-F238E27FC236}">
                <a16:creationId xmlns:a16="http://schemas.microsoft.com/office/drawing/2014/main" id="{0FF6B2C6-D90C-6CA7-E2EA-9A5B963EA80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0730" y="4105003"/>
            <a:ext cx="201966" cy="201966"/>
          </a:xfrm>
          <a:prstGeom prst="rect">
            <a:avLst/>
          </a:prstGeom>
        </p:spPr>
      </p:pic>
      <p:pic>
        <p:nvPicPr>
          <p:cNvPr id="94" name="acht.m4a">
            <a:hlinkClick r:id="" action="ppaction://media"/>
            <a:extLst>
              <a:ext uri="{FF2B5EF4-FFF2-40B4-BE49-F238E27FC236}">
                <a16:creationId xmlns:a16="http://schemas.microsoft.com/office/drawing/2014/main" id="{D9BFA1C8-0EB1-7E4C-C5F0-8F358E2C7BA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7237" y="4382318"/>
            <a:ext cx="213012" cy="213012"/>
          </a:xfrm>
          <a:prstGeom prst="rect">
            <a:avLst/>
          </a:prstGeom>
        </p:spPr>
      </p:pic>
      <p:pic>
        <p:nvPicPr>
          <p:cNvPr id="95" name="neun.m4a">
            <a:hlinkClick r:id="" action="ppaction://media"/>
            <a:extLst>
              <a:ext uri="{FF2B5EF4-FFF2-40B4-BE49-F238E27FC236}">
                <a16:creationId xmlns:a16="http://schemas.microsoft.com/office/drawing/2014/main" id="{B6A18028-A5AF-5052-8229-814F104D34D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4207" y="4670679"/>
            <a:ext cx="218846" cy="218846"/>
          </a:xfrm>
          <a:prstGeom prst="rect">
            <a:avLst/>
          </a:prstGeom>
        </p:spPr>
      </p:pic>
      <p:pic>
        <p:nvPicPr>
          <p:cNvPr id="96" name="zehn.m4a">
            <a:hlinkClick r:id="" action="ppaction://media"/>
            <a:extLst>
              <a:ext uri="{FF2B5EF4-FFF2-40B4-BE49-F238E27FC236}">
                <a16:creationId xmlns:a16="http://schemas.microsoft.com/office/drawing/2014/main" id="{436AE873-4995-747B-124B-9AE8BA59201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8282" y="4964764"/>
            <a:ext cx="201967" cy="201967"/>
          </a:xfrm>
          <a:prstGeom prst="rect">
            <a:avLst/>
          </a:prstGeom>
        </p:spPr>
      </p:pic>
      <p:pic>
        <p:nvPicPr>
          <p:cNvPr id="97" name="elf.m4a">
            <a:hlinkClick r:id="" action="ppaction://media"/>
            <a:extLst>
              <a:ext uri="{FF2B5EF4-FFF2-40B4-BE49-F238E27FC236}">
                <a16:creationId xmlns:a16="http://schemas.microsoft.com/office/drawing/2014/main" id="{AD4006DD-A00F-9D5F-EFEF-785BD4C23A36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34004" y="2456191"/>
            <a:ext cx="203747" cy="203747"/>
          </a:xfrm>
          <a:prstGeom prst="rect">
            <a:avLst/>
          </a:prstGeom>
        </p:spPr>
      </p:pic>
      <p:pic>
        <p:nvPicPr>
          <p:cNvPr id="98" name="zwölf.m4a">
            <a:hlinkClick r:id="" action="ppaction://media"/>
            <a:extLst>
              <a:ext uri="{FF2B5EF4-FFF2-40B4-BE49-F238E27FC236}">
                <a16:creationId xmlns:a16="http://schemas.microsoft.com/office/drawing/2014/main" id="{ECECBF3A-32E4-6234-1DCE-29766E3EBDB1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38165" y="2724855"/>
            <a:ext cx="215523" cy="215523"/>
          </a:xfrm>
          <a:prstGeom prst="rect">
            <a:avLst/>
          </a:prstGeom>
        </p:spPr>
      </p:pic>
      <p:pic>
        <p:nvPicPr>
          <p:cNvPr id="99" name="dreizehn.m4a">
            <a:hlinkClick r:id="" action="ppaction://media"/>
            <a:extLst>
              <a:ext uri="{FF2B5EF4-FFF2-40B4-BE49-F238E27FC236}">
                <a16:creationId xmlns:a16="http://schemas.microsoft.com/office/drawing/2014/main" id="{DF1F3F6C-27E8-39E6-5563-480F0E73DB81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38176" y="3005295"/>
            <a:ext cx="209852" cy="209852"/>
          </a:xfrm>
          <a:prstGeom prst="rect">
            <a:avLst/>
          </a:prstGeom>
        </p:spPr>
      </p:pic>
      <p:pic>
        <p:nvPicPr>
          <p:cNvPr id="100" name="vierzehn.m4a">
            <a:hlinkClick r:id="" action="ppaction://media"/>
            <a:extLst>
              <a:ext uri="{FF2B5EF4-FFF2-40B4-BE49-F238E27FC236}">
                <a16:creationId xmlns:a16="http://schemas.microsoft.com/office/drawing/2014/main" id="{59279E4E-349C-DD61-308A-B53E4E5C4F3F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39770" y="3279108"/>
            <a:ext cx="203747" cy="203747"/>
          </a:xfrm>
          <a:prstGeom prst="rect">
            <a:avLst/>
          </a:prstGeom>
        </p:spPr>
      </p:pic>
      <p:pic>
        <p:nvPicPr>
          <p:cNvPr id="101" name="fünfzehn.m4a">
            <a:hlinkClick r:id="" action="ppaction://media"/>
            <a:extLst>
              <a:ext uri="{FF2B5EF4-FFF2-40B4-BE49-F238E27FC236}">
                <a16:creationId xmlns:a16="http://schemas.microsoft.com/office/drawing/2014/main" id="{0576AFA3-F7E0-1D8B-C48A-EBFE813486E9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40378" y="3555465"/>
            <a:ext cx="208600" cy="208600"/>
          </a:xfrm>
          <a:prstGeom prst="rect">
            <a:avLst/>
          </a:prstGeom>
        </p:spPr>
      </p:pic>
      <p:pic>
        <p:nvPicPr>
          <p:cNvPr id="102" name="sechzehn.m4a">
            <a:hlinkClick r:id="" action="ppaction://media"/>
            <a:extLst>
              <a:ext uri="{FF2B5EF4-FFF2-40B4-BE49-F238E27FC236}">
                <a16:creationId xmlns:a16="http://schemas.microsoft.com/office/drawing/2014/main" id="{4C2F7B36-01B1-A358-FFFD-AEF71F15BF73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40486" y="3829359"/>
            <a:ext cx="203748" cy="203748"/>
          </a:xfrm>
          <a:prstGeom prst="rect">
            <a:avLst/>
          </a:prstGeom>
        </p:spPr>
      </p:pic>
      <p:pic>
        <p:nvPicPr>
          <p:cNvPr id="103" name="siebzehn.m4a">
            <a:hlinkClick r:id="" action="ppaction://media"/>
            <a:extLst>
              <a:ext uri="{FF2B5EF4-FFF2-40B4-BE49-F238E27FC236}">
                <a16:creationId xmlns:a16="http://schemas.microsoft.com/office/drawing/2014/main" id="{3BD1ED32-B091-F9BA-B612-CA050D6D46DA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42277" y="4110070"/>
            <a:ext cx="208600" cy="208600"/>
          </a:xfrm>
          <a:prstGeom prst="rect">
            <a:avLst/>
          </a:prstGeom>
        </p:spPr>
      </p:pic>
      <p:pic>
        <p:nvPicPr>
          <p:cNvPr id="104" name="achzehn.m4a">
            <a:hlinkClick r:id="" action="ppaction://media"/>
            <a:extLst>
              <a:ext uri="{FF2B5EF4-FFF2-40B4-BE49-F238E27FC236}">
                <a16:creationId xmlns:a16="http://schemas.microsoft.com/office/drawing/2014/main" id="{BC510E8F-5FCE-0A5B-7885-914E193B63E8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35354" y="4381044"/>
            <a:ext cx="215523" cy="215523"/>
          </a:xfrm>
          <a:prstGeom prst="rect">
            <a:avLst/>
          </a:prstGeom>
        </p:spPr>
      </p:pic>
      <p:pic>
        <p:nvPicPr>
          <p:cNvPr id="105" name="neunzehn.m4a">
            <a:hlinkClick r:id="" action="ppaction://media"/>
            <a:extLst>
              <a:ext uri="{FF2B5EF4-FFF2-40B4-BE49-F238E27FC236}">
                <a16:creationId xmlns:a16="http://schemas.microsoft.com/office/drawing/2014/main" id="{C5E8540A-EDB6-1E1C-9CCC-5B69ACFF5813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48934" y="4681318"/>
            <a:ext cx="197416" cy="197416"/>
          </a:xfrm>
          <a:prstGeom prst="rect">
            <a:avLst/>
          </a:prstGeom>
        </p:spPr>
      </p:pic>
      <p:pic>
        <p:nvPicPr>
          <p:cNvPr id="106" name="zwanzig.m4a">
            <a:hlinkClick r:id="" action="ppaction://media"/>
            <a:extLst>
              <a:ext uri="{FF2B5EF4-FFF2-40B4-BE49-F238E27FC236}">
                <a16:creationId xmlns:a16="http://schemas.microsoft.com/office/drawing/2014/main" id="{AC39A963-8537-79E6-01AE-0A927EFE4B23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34004" y="4953219"/>
            <a:ext cx="213512" cy="213512"/>
          </a:xfrm>
          <a:prstGeom prst="rect">
            <a:avLst/>
          </a:prstGeom>
        </p:spPr>
      </p:pic>
      <p:pic>
        <p:nvPicPr>
          <p:cNvPr id="107" name="messen.m4a">
            <a:hlinkClick r:id="" action="ppaction://media"/>
            <a:extLst>
              <a:ext uri="{FF2B5EF4-FFF2-40B4-BE49-F238E27FC236}">
                <a16:creationId xmlns:a16="http://schemas.microsoft.com/office/drawing/2014/main" id="{1BF63420-D190-0899-95E6-E46E9D23D438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45916" y="2460059"/>
            <a:ext cx="209884" cy="209884"/>
          </a:xfrm>
          <a:prstGeom prst="rect">
            <a:avLst/>
          </a:prstGeom>
        </p:spPr>
      </p:pic>
      <p:pic>
        <p:nvPicPr>
          <p:cNvPr id="108" name="Wie alt bist du?.m4a">
            <a:hlinkClick r:id="" action="ppaction://media"/>
            <a:extLst>
              <a:ext uri="{FF2B5EF4-FFF2-40B4-BE49-F238E27FC236}">
                <a16:creationId xmlns:a16="http://schemas.microsoft.com/office/drawing/2014/main" id="{4BDE19F9-414C-881B-30DA-E0A1D064A839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45916" y="2734567"/>
            <a:ext cx="217621" cy="217621"/>
          </a:xfrm>
          <a:prstGeom prst="rect">
            <a:avLst/>
          </a:prstGeom>
        </p:spPr>
      </p:pic>
      <p:pic>
        <p:nvPicPr>
          <p:cNvPr id="109" name="Ich bin Jahre alt.m4a">
            <a:hlinkClick r:id="" action="ppaction://media"/>
            <a:extLst>
              <a:ext uri="{FF2B5EF4-FFF2-40B4-BE49-F238E27FC236}">
                <a16:creationId xmlns:a16="http://schemas.microsoft.com/office/drawing/2014/main" id="{8F8B8F32-10B7-8E30-E246-156EB8A90D28}"/>
              </a:ext>
            </a:extLst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46574" y="2991950"/>
            <a:ext cx="209885" cy="209885"/>
          </a:xfrm>
          <a:prstGeom prst="rect">
            <a:avLst/>
          </a:prstGeom>
        </p:spPr>
      </p:pic>
      <p:pic>
        <p:nvPicPr>
          <p:cNvPr id="110" name="der Fluss.m4a">
            <a:hlinkClick r:id="" action="ppaction://media"/>
            <a:extLst>
              <a:ext uri="{FF2B5EF4-FFF2-40B4-BE49-F238E27FC236}">
                <a16:creationId xmlns:a16="http://schemas.microsoft.com/office/drawing/2014/main" id="{0CFBC972-FFC2-C7CC-F121-16167148C441}"/>
              </a:ext>
            </a:extLst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50224" y="3283129"/>
            <a:ext cx="209884" cy="209884"/>
          </a:xfrm>
          <a:prstGeom prst="rect">
            <a:avLst/>
          </a:prstGeom>
        </p:spPr>
      </p:pic>
      <p:pic>
        <p:nvPicPr>
          <p:cNvPr id="119" name="die Hand.m4a">
            <a:hlinkClick r:id="" action="ppaction://media"/>
            <a:extLst>
              <a:ext uri="{FF2B5EF4-FFF2-40B4-BE49-F238E27FC236}">
                <a16:creationId xmlns:a16="http://schemas.microsoft.com/office/drawing/2014/main" id="{CB347E6A-9DC9-1E5E-1B5C-ADCC799024D0}"/>
              </a:ext>
            </a:extLst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5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46580" y="3837267"/>
            <a:ext cx="209884" cy="209884"/>
          </a:xfrm>
          <a:prstGeom prst="rect">
            <a:avLst/>
          </a:prstGeom>
        </p:spPr>
      </p:pic>
      <p:pic>
        <p:nvPicPr>
          <p:cNvPr id="2" name="der Trick.m4a">
            <a:hlinkClick r:id="" action="ppaction://media"/>
            <a:extLst>
              <a:ext uri="{FF2B5EF4-FFF2-40B4-BE49-F238E27FC236}">
                <a16:creationId xmlns:a16="http://schemas.microsoft.com/office/drawing/2014/main" id="{DD36DFFC-9426-453C-6301-F41C7057180B}"/>
              </a:ext>
            </a:extLst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5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36364" y="3558045"/>
            <a:ext cx="209884" cy="20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1"/>
    </mc:Choice>
    <mc:Fallback xmlns="">
      <p:transition spd="slow" advTm="5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4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97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97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58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88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81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483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949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58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74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879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111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506" fill="hold"/>
                                        <p:tgtEl>
                                          <p:spTgt spid="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088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784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250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483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134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181" fill="hold"/>
                                        <p:tgtEl>
                                          <p:spTgt spid="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274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20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3435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71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76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3017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35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CB4B59-AD87-46F4-B53A-28754E0D3FC7}">
  <ds:schemaRefs>
    <ds:schemaRef ds:uri="http://schemas.microsoft.com/office/2006/metadata/properties"/>
    <ds:schemaRef ds:uri="http://schemas.microsoft.com/office/infopath/2007/PartnerControls"/>
    <ds:schemaRef ds:uri="bce36f76-1425-44fc-8d95-2e2d1e5a31ca"/>
    <ds:schemaRef ds:uri="aa85bb9c-8b48-4336-8f45-17e136e33354"/>
  </ds:schemaRefs>
</ds:datastoreItem>
</file>

<file path=customXml/itemProps2.xml><?xml version="1.0" encoding="utf-8"?>
<ds:datastoreItem xmlns:ds="http://schemas.openxmlformats.org/officeDocument/2006/customXml" ds:itemID="{98D2939A-E44C-435E-B15C-3AF52D6E61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e36f76-1425-44fc-8d95-2e2d1e5a31ca"/>
    <ds:schemaRef ds:uri="aa85bb9c-8b48-4336-8f45-17e136e333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F0FD4F-74F6-4BAE-ABE7-A8AD706F82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</TotalTime>
  <Words>146</Words>
  <Application>Microsoft Macintosh PowerPoint</Application>
  <PresentationFormat>A4 Paper (210x297 mm)</PresentationFormat>
  <Paragraphs>29</Paragraphs>
  <Slides>1</Slides>
  <Notes>1</Notes>
  <HiddenSlides>0</HiddenSlides>
  <MMClips>26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Géza G Schenk</cp:lastModifiedBy>
  <cp:revision>32</cp:revision>
  <dcterms:created xsi:type="dcterms:W3CDTF">2024-08-27T16:27:59Z</dcterms:created>
  <dcterms:modified xsi:type="dcterms:W3CDTF">2025-06-10T20:46:03Z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