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214" d="100"/>
          <a:sy n="214" d="100"/>
        </p:scale>
        <p:origin x="128" y="-256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9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9DEA43EE-F352-9449-E8D7-C09C9703CE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015" b="1015"/>
          <a:stretch/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notesSlide" Target="../notesSlides/notesSlide1.xml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openxmlformats.org/officeDocument/2006/relationships/slideLayout" Target="../slideLayouts/slideLayout1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51" Type="http://schemas.openxmlformats.org/officeDocument/2006/relationships/image" Target="../media/image2.png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849622" y="2111421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849622" y="237903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849622" y="2652756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849622" y="2936148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849622" y="321125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849622" y="3487449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849622" y="3759792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849622" y="4043184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849621" y="4322061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415868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5 – Sessions 1-3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849621" y="4594404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849621" y="4870596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999DE5-9F84-E485-C2BF-542800BA0EC8}"/>
              </a:ext>
            </a:extLst>
          </p:cNvPr>
          <p:cNvSpPr/>
          <p:nvPr/>
        </p:nvSpPr>
        <p:spPr>
          <a:xfrm>
            <a:off x="2637637" y="2105702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509CCC-73B0-DBD3-5904-65C305AB4A57}"/>
              </a:ext>
            </a:extLst>
          </p:cNvPr>
          <p:cNvSpPr/>
          <p:nvPr/>
        </p:nvSpPr>
        <p:spPr>
          <a:xfrm>
            <a:off x="2637637" y="237331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4B6D44-DD49-83AE-C8AB-0782D139031A}"/>
              </a:ext>
            </a:extLst>
          </p:cNvPr>
          <p:cNvSpPr/>
          <p:nvPr/>
        </p:nvSpPr>
        <p:spPr>
          <a:xfrm>
            <a:off x="2637637" y="2647037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CCB86B-F6A5-2241-9093-EE350A8FF5A5}"/>
              </a:ext>
            </a:extLst>
          </p:cNvPr>
          <p:cNvSpPr/>
          <p:nvPr/>
        </p:nvSpPr>
        <p:spPr>
          <a:xfrm>
            <a:off x="2637637" y="2930429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99AB59-28CA-A654-4F3D-C9E3C2E0126A}"/>
              </a:ext>
            </a:extLst>
          </p:cNvPr>
          <p:cNvSpPr/>
          <p:nvPr/>
        </p:nvSpPr>
        <p:spPr>
          <a:xfrm>
            <a:off x="2637637" y="320553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214B97-24D8-B699-F969-34B3CFFB9810}"/>
              </a:ext>
            </a:extLst>
          </p:cNvPr>
          <p:cNvSpPr/>
          <p:nvPr/>
        </p:nvSpPr>
        <p:spPr>
          <a:xfrm>
            <a:off x="2637637" y="3481730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85F583-2897-7EF3-85E6-4868919F306C}"/>
              </a:ext>
            </a:extLst>
          </p:cNvPr>
          <p:cNvSpPr/>
          <p:nvPr/>
        </p:nvSpPr>
        <p:spPr>
          <a:xfrm>
            <a:off x="2637637" y="3754073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6AD48E-39AE-F5F0-7A0B-78E80D08EA2C}"/>
              </a:ext>
            </a:extLst>
          </p:cNvPr>
          <p:cNvSpPr/>
          <p:nvPr/>
        </p:nvSpPr>
        <p:spPr>
          <a:xfrm>
            <a:off x="2637637" y="4037465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4F3151-4B76-60EE-DB08-67C6A5B41B43}"/>
              </a:ext>
            </a:extLst>
          </p:cNvPr>
          <p:cNvSpPr/>
          <p:nvPr/>
        </p:nvSpPr>
        <p:spPr>
          <a:xfrm>
            <a:off x="2637636" y="4316342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7E0C0E-F996-2BEA-4F3F-5D79F4FBD0C4}"/>
              </a:ext>
            </a:extLst>
          </p:cNvPr>
          <p:cNvSpPr/>
          <p:nvPr/>
        </p:nvSpPr>
        <p:spPr>
          <a:xfrm>
            <a:off x="2637636" y="4588685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5F5B07-281E-2DE1-06E3-09929649A2FB}"/>
              </a:ext>
            </a:extLst>
          </p:cNvPr>
          <p:cNvSpPr/>
          <p:nvPr/>
        </p:nvSpPr>
        <p:spPr>
          <a:xfrm>
            <a:off x="2637636" y="4864877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297DE-C889-CB83-A044-76EBECEEBB2E}"/>
              </a:ext>
            </a:extLst>
          </p:cNvPr>
          <p:cNvSpPr/>
          <p:nvPr/>
        </p:nvSpPr>
        <p:spPr>
          <a:xfrm>
            <a:off x="850629" y="513997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CA6BB-EBD9-4B8C-95A6-94E90ADA92F0}"/>
              </a:ext>
            </a:extLst>
          </p:cNvPr>
          <p:cNvSpPr/>
          <p:nvPr/>
        </p:nvSpPr>
        <p:spPr>
          <a:xfrm>
            <a:off x="2638644" y="513425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852042" y="2028849"/>
            <a:ext cx="3352096" cy="337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Schattenspiel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shadow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</a:t>
            </a:r>
            <a:endParaRPr lang="en-GB" sz="1200" b="1" kern="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Theater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theatre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Mädchen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girl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Kopf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Licht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light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Hand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Lampe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lamp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Schatten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shadow</a:t>
            </a:r>
            <a:endParaRPr lang="de-DE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Schatten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shadows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Schauspieler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 actor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Körper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 body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Ohren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ears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385836-8F27-52B7-9D36-9C0F4EADABD1}"/>
              </a:ext>
            </a:extLst>
          </p:cNvPr>
          <p:cNvSpPr/>
          <p:nvPr/>
        </p:nvSpPr>
        <p:spPr>
          <a:xfrm>
            <a:off x="5001210" y="2111421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95DA8F-4FF6-8AB2-4D6D-1532CB3EEE4A}"/>
              </a:ext>
            </a:extLst>
          </p:cNvPr>
          <p:cNvSpPr/>
          <p:nvPr/>
        </p:nvSpPr>
        <p:spPr>
          <a:xfrm>
            <a:off x="5001210" y="2379037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161AB2-6EC5-D153-3EFC-BAC8FEECC77D}"/>
              </a:ext>
            </a:extLst>
          </p:cNvPr>
          <p:cNvSpPr/>
          <p:nvPr/>
        </p:nvSpPr>
        <p:spPr>
          <a:xfrm>
            <a:off x="5001210" y="2652756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337C1D-875E-F347-302F-D5624462FFA3}"/>
              </a:ext>
            </a:extLst>
          </p:cNvPr>
          <p:cNvSpPr/>
          <p:nvPr/>
        </p:nvSpPr>
        <p:spPr>
          <a:xfrm>
            <a:off x="5001210" y="2936148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27B18E-935D-00CF-5354-A521846F1920}"/>
              </a:ext>
            </a:extLst>
          </p:cNvPr>
          <p:cNvSpPr/>
          <p:nvPr/>
        </p:nvSpPr>
        <p:spPr>
          <a:xfrm>
            <a:off x="5001210" y="3211257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237EF9-09FE-E02B-4A3A-D620F5E810EB}"/>
              </a:ext>
            </a:extLst>
          </p:cNvPr>
          <p:cNvSpPr/>
          <p:nvPr/>
        </p:nvSpPr>
        <p:spPr>
          <a:xfrm>
            <a:off x="5001210" y="3487449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7B28478-E3DA-39FF-02B3-AFC48660D3E8}"/>
              </a:ext>
            </a:extLst>
          </p:cNvPr>
          <p:cNvSpPr/>
          <p:nvPr/>
        </p:nvSpPr>
        <p:spPr>
          <a:xfrm>
            <a:off x="5001210" y="3759792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1F06CE-2A11-EF7C-39E1-8518212159A1}"/>
              </a:ext>
            </a:extLst>
          </p:cNvPr>
          <p:cNvSpPr/>
          <p:nvPr/>
        </p:nvSpPr>
        <p:spPr>
          <a:xfrm>
            <a:off x="5001210" y="4043184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419F37-B3AF-C070-B51E-3517AF07EAF2}"/>
              </a:ext>
            </a:extLst>
          </p:cNvPr>
          <p:cNvSpPr/>
          <p:nvPr/>
        </p:nvSpPr>
        <p:spPr>
          <a:xfrm>
            <a:off x="5001209" y="4322061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9C4052-AD45-912A-D9DB-2C42E790064A}"/>
              </a:ext>
            </a:extLst>
          </p:cNvPr>
          <p:cNvSpPr/>
          <p:nvPr/>
        </p:nvSpPr>
        <p:spPr>
          <a:xfrm>
            <a:off x="5001209" y="4594404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1844AE0-3421-99D9-A4C6-0052D0B145A7}"/>
              </a:ext>
            </a:extLst>
          </p:cNvPr>
          <p:cNvSpPr/>
          <p:nvPr/>
        </p:nvSpPr>
        <p:spPr>
          <a:xfrm>
            <a:off x="5001209" y="4870596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4DAD04-94FB-B1BC-749F-C47E392AD575}"/>
              </a:ext>
            </a:extLst>
          </p:cNvPr>
          <p:cNvSpPr/>
          <p:nvPr/>
        </p:nvSpPr>
        <p:spPr>
          <a:xfrm>
            <a:off x="6278233" y="2105702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D53D4AD-5D7B-C5E0-D075-B5E38603A6E5}"/>
              </a:ext>
            </a:extLst>
          </p:cNvPr>
          <p:cNvSpPr/>
          <p:nvPr/>
        </p:nvSpPr>
        <p:spPr>
          <a:xfrm>
            <a:off x="6278233" y="237331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638FC19-D78C-D7DC-FE07-C60B9C5708DB}"/>
              </a:ext>
            </a:extLst>
          </p:cNvPr>
          <p:cNvSpPr/>
          <p:nvPr/>
        </p:nvSpPr>
        <p:spPr>
          <a:xfrm>
            <a:off x="6278233" y="2647037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99074A4-03FA-B0E6-2E36-1F727E988E35}"/>
              </a:ext>
            </a:extLst>
          </p:cNvPr>
          <p:cNvSpPr/>
          <p:nvPr/>
        </p:nvSpPr>
        <p:spPr>
          <a:xfrm>
            <a:off x="6278233" y="2930429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BE2127-3607-E6FC-AC22-CF7C316B548F}"/>
              </a:ext>
            </a:extLst>
          </p:cNvPr>
          <p:cNvSpPr/>
          <p:nvPr/>
        </p:nvSpPr>
        <p:spPr>
          <a:xfrm>
            <a:off x="6278233" y="320553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B1BA50-35FE-C420-1358-FBC8CB927FFD}"/>
              </a:ext>
            </a:extLst>
          </p:cNvPr>
          <p:cNvSpPr/>
          <p:nvPr/>
        </p:nvSpPr>
        <p:spPr>
          <a:xfrm>
            <a:off x="6278233" y="3481730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B5582-4E1D-F098-25D1-4CF22D727E01}"/>
              </a:ext>
            </a:extLst>
          </p:cNvPr>
          <p:cNvSpPr/>
          <p:nvPr/>
        </p:nvSpPr>
        <p:spPr>
          <a:xfrm>
            <a:off x="6278233" y="3754073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14FC80-2019-01F6-88E0-E7943C911E03}"/>
              </a:ext>
            </a:extLst>
          </p:cNvPr>
          <p:cNvSpPr/>
          <p:nvPr/>
        </p:nvSpPr>
        <p:spPr>
          <a:xfrm>
            <a:off x="6278233" y="4037465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56CE338-FE6B-0258-C296-89AB6C4E630E}"/>
              </a:ext>
            </a:extLst>
          </p:cNvPr>
          <p:cNvSpPr/>
          <p:nvPr/>
        </p:nvSpPr>
        <p:spPr>
          <a:xfrm>
            <a:off x="6278232" y="4316342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84CC62-227F-287E-41BE-62C4B43BD27A}"/>
              </a:ext>
            </a:extLst>
          </p:cNvPr>
          <p:cNvSpPr/>
          <p:nvPr/>
        </p:nvSpPr>
        <p:spPr>
          <a:xfrm>
            <a:off x="6278232" y="4588685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E38EEDD-A566-594A-0428-2F595F47F63C}"/>
              </a:ext>
            </a:extLst>
          </p:cNvPr>
          <p:cNvSpPr/>
          <p:nvPr/>
        </p:nvSpPr>
        <p:spPr>
          <a:xfrm>
            <a:off x="6278232" y="4864877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E3B586-4AAA-7CDB-3D6A-6E93389B6E62}"/>
              </a:ext>
            </a:extLst>
          </p:cNvPr>
          <p:cNvSpPr/>
          <p:nvPr/>
        </p:nvSpPr>
        <p:spPr>
          <a:xfrm>
            <a:off x="5002217" y="5139977"/>
            <a:ext cx="1238226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BE71DF1-E0D9-C862-4320-96033A92BF4B}"/>
              </a:ext>
            </a:extLst>
          </p:cNvPr>
          <p:cNvSpPr/>
          <p:nvPr/>
        </p:nvSpPr>
        <p:spPr>
          <a:xfrm>
            <a:off x="6279240" y="513425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728AD1-4BD9-B28D-A823-BDD59973472D}"/>
              </a:ext>
            </a:extLst>
          </p:cNvPr>
          <p:cNvSpPr txBox="1"/>
          <p:nvPr/>
        </p:nvSpPr>
        <p:spPr>
          <a:xfrm>
            <a:off x="5003629" y="2028849"/>
            <a:ext cx="3352096" cy="337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Tiere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animals</a:t>
            </a:r>
            <a:endParaRPr lang="en-GB" sz="1200" b="1" kern="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Maus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mouse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Elefant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elephant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Tiger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tiger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Vogel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Hase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 hare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Hund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Ziege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Wolf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wolf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Bär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bear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Gans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 goose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Kamel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 camel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6" name="das Schattenspiel.m4a">
            <a:hlinkClick r:id="" action="ppaction://media"/>
            <a:extLst>
              <a:ext uri="{FF2B5EF4-FFF2-40B4-BE49-F238E27FC236}">
                <a16:creationId xmlns:a16="http://schemas.microsoft.com/office/drawing/2014/main" id="{C46AD39E-57F6-E71F-A397-422B94DDC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974" y="2116584"/>
            <a:ext cx="215625" cy="215625"/>
          </a:xfrm>
          <a:prstGeom prst="rect">
            <a:avLst/>
          </a:prstGeom>
        </p:spPr>
      </p:pic>
      <p:pic>
        <p:nvPicPr>
          <p:cNvPr id="98" name="das Mädchen.m4a">
            <a:hlinkClick r:id="" action="ppaction://media"/>
            <a:extLst>
              <a:ext uri="{FF2B5EF4-FFF2-40B4-BE49-F238E27FC236}">
                <a16:creationId xmlns:a16="http://schemas.microsoft.com/office/drawing/2014/main" id="{F4D72F88-0FC7-5033-F8C6-ACA1F26BCD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348" y="2634293"/>
            <a:ext cx="227281" cy="227281"/>
          </a:xfrm>
          <a:prstGeom prst="rect">
            <a:avLst/>
          </a:prstGeom>
        </p:spPr>
      </p:pic>
      <p:pic>
        <p:nvPicPr>
          <p:cNvPr id="99" name="der Kopf.m4a">
            <a:hlinkClick r:id="" action="ppaction://media"/>
            <a:extLst>
              <a:ext uri="{FF2B5EF4-FFF2-40B4-BE49-F238E27FC236}">
                <a16:creationId xmlns:a16="http://schemas.microsoft.com/office/drawing/2014/main" id="{4D3B379C-21C3-DDF7-8992-D3967368F6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208" y="2925863"/>
            <a:ext cx="239156" cy="239156"/>
          </a:xfrm>
          <a:prstGeom prst="rect">
            <a:avLst/>
          </a:prstGeom>
        </p:spPr>
      </p:pic>
      <p:pic>
        <p:nvPicPr>
          <p:cNvPr id="100" name="das Licht.m4a">
            <a:hlinkClick r:id="" action="ppaction://media"/>
            <a:extLst>
              <a:ext uri="{FF2B5EF4-FFF2-40B4-BE49-F238E27FC236}">
                <a16:creationId xmlns:a16="http://schemas.microsoft.com/office/drawing/2014/main" id="{0DBE52F2-19C8-2924-545A-42F46CE679D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9473" y="3187473"/>
            <a:ext cx="239156" cy="239156"/>
          </a:xfrm>
          <a:prstGeom prst="rect">
            <a:avLst/>
          </a:prstGeom>
        </p:spPr>
      </p:pic>
      <p:pic>
        <p:nvPicPr>
          <p:cNvPr id="101" name="die Habnd.m4a">
            <a:hlinkClick r:id="" action="ppaction://media"/>
            <a:extLst>
              <a:ext uri="{FF2B5EF4-FFF2-40B4-BE49-F238E27FC236}">
                <a16:creationId xmlns:a16="http://schemas.microsoft.com/office/drawing/2014/main" id="{7778A9F7-285A-9EC7-AEF8-BB97DA0B3E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276" y="3460194"/>
            <a:ext cx="239157" cy="239157"/>
          </a:xfrm>
          <a:prstGeom prst="rect">
            <a:avLst/>
          </a:prstGeom>
        </p:spPr>
      </p:pic>
      <p:pic>
        <p:nvPicPr>
          <p:cNvPr id="102" name="die Lampe.m4a">
            <a:hlinkClick r:id="" action="ppaction://media"/>
            <a:extLst>
              <a:ext uri="{FF2B5EF4-FFF2-40B4-BE49-F238E27FC236}">
                <a16:creationId xmlns:a16="http://schemas.microsoft.com/office/drawing/2014/main" id="{0A3CC170-EF6E-D9A8-4EB7-9A351956E5B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276" y="3742507"/>
            <a:ext cx="239157" cy="239157"/>
          </a:xfrm>
          <a:prstGeom prst="rect">
            <a:avLst/>
          </a:prstGeom>
        </p:spPr>
      </p:pic>
      <p:pic>
        <p:nvPicPr>
          <p:cNvPr id="103" name="der Schatten.m4a">
            <a:hlinkClick r:id="" action="ppaction://media"/>
            <a:extLst>
              <a:ext uri="{FF2B5EF4-FFF2-40B4-BE49-F238E27FC236}">
                <a16:creationId xmlns:a16="http://schemas.microsoft.com/office/drawing/2014/main" id="{48BFFC0D-D866-02C4-3235-CD83F339023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535" y="4023669"/>
            <a:ext cx="247073" cy="247073"/>
          </a:xfrm>
          <a:prstGeom prst="rect">
            <a:avLst/>
          </a:prstGeom>
        </p:spPr>
      </p:pic>
      <p:pic>
        <p:nvPicPr>
          <p:cNvPr id="104" name="die Schatten.m4a">
            <a:hlinkClick r:id="" action="ppaction://media"/>
            <a:extLst>
              <a:ext uri="{FF2B5EF4-FFF2-40B4-BE49-F238E27FC236}">
                <a16:creationId xmlns:a16="http://schemas.microsoft.com/office/drawing/2014/main" id="{DBAF07B4-0325-D23D-C19C-795156B6FA1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9473" y="4301509"/>
            <a:ext cx="239157" cy="239157"/>
          </a:xfrm>
          <a:prstGeom prst="rect">
            <a:avLst/>
          </a:prstGeom>
        </p:spPr>
      </p:pic>
      <p:pic>
        <p:nvPicPr>
          <p:cNvPr id="105" name="der Schauspieler.m4a">
            <a:hlinkClick r:id="" action="ppaction://media"/>
            <a:extLst>
              <a:ext uri="{FF2B5EF4-FFF2-40B4-BE49-F238E27FC236}">
                <a16:creationId xmlns:a16="http://schemas.microsoft.com/office/drawing/2014/main" id="{78BE33AE-96BF-B9F6-98CC-B243E4900A5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791" y="4587065"/>
            <a:ext cx="235642" cy="235642"/>
          </a:xfrm>
          <a:prstGeom prst="rect">
            <a:avLst/>
          </a:prstGeom>
        </p:spPr>
      </p:pic>
      <p:pic>
        <p:nvPicPr>
          <p:cNvPr id="106" name="der Körper.m4a">
            <a:hlinkClick r:id="" action="ppaction://media"/>
            <a:extLst>
              <a:ext uri="{FF2B5EF4-FFF2-40B4-BE49-F238E27FC236}">
                <a16:creationId xmlns:a16="http://schemas.microsoft.com/office/drawing/2014/main" id="{EFA1481D-B0EE-33BC-033B-C60430B2A8C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562" y="4856989"/>
            <a:ext cx="235642" cy="235642"/>
          </a:xfrm>
          <a:prstGeom prst="rect">
            <a:avLst/>
          </a:prstGeom>
        </p:spPr>
      </p:pic>
      <p:pic>
        <p:nvPicPr>
          <p:cNvPr id="107" name="die Ohren.m4a">
            <a:hlinkClick r:id="" action="ppaction://media"/>
            <a:extLst>
              <a:ext uri="{FF2B5EF4-FFF2-40B4-BE49-F238E27FC236}">
                <a16:creationId xmlns:a16="http://schemas.microsoft.com/office/drawing/2014/main" id="{8391B097-E153-DAB4-62A5-1A224F119EF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458" y="5134258"/>
            <a:ext cx="235642" cy="235642"/>
          </a:xfrm>
          <a:prstGeom prst="rect">
            <a:avLst/>
          </a:prstGeom>
        </p:spPr>
      </p:pic>
      <p:pic>
        <p:nvPicPr>
          <p:cNvPr id="109" name="die Maus.m4a">
            <a:hlinkClick r:id="" action="ppaction://media"/>
            <a:extLst>
              <a:ext uri="{FF2B5EF4-FFF2-40B4-BE49-F238E27FC236}">
                <a16:creationId xmlns:a16="http://schemas.microsoft.com/office/drawing/2014/main" id="{50B93E04-5F75-1301-823F-7641374582C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4750" y="2379501"/>
            <a:ext cx="217621" cy="217621"/>
          </a:xfrm>
          <a:prstGeom prst="rect">
            <a:avLst/>
          </a:prstGeom>
        </p:spPr>
      </p:pic>
      <p:pic>
        <p:nvPicPr>
          <p:cNvPr id="110" name="der Elefant.m4a">
            <a:hlinkClick r:id="" action="ppaction://media"/>
            <a:extLst>
              <a:ext uri="{FF2B5EF4-FFF2-40B4-BE49-F238E27FC236}">
                <a16:creationId xmlns:a16="http://schemas.microsoft.com/office/drawing/2014/main" id="{C2650606-011D-83CB-6F19-DCD24DEE2FD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4749" y="2653195"/>
            <a:ext cx="217621" cy="217621"/>
          </a:xfrm>
          <a:prstGeom prst="rect">
            <a:avLst/>
          </a:prstGeom>
        </p:spPr>
      </p:pic>
      <p:pic>
        <p:nvPicPr>
          <p:cNvPr id="119" name="der Vogel.m4a">
            <a:hlinkClick r:id="" action="ppaction://media"/>
            <a:extLst>
              <a:ext uri="{FF2B5EF4-FFF2-40B4-BE49-F238E27FC236}">
                <a16:creationId xmlns:a16="http://schemas.microsoft.com/office/drawing/2014/main" id="{D55EE72C-8415-98E0-0241-E82963B526FB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0938" y="3207747"/>
            <a:ext cx="217621" cy="217621"/>
          </a:xfrm>
          <a:prstGeom prst="rect">
            <a:avLst/>
          </a:prstGeom>
        </p:spPr>
      </p:pic>
      <p:pic>
        <p:nvPicPr>
          <p:cNvPr id="120" name="der Hase.m4a">
            <a:hlinkClick r:id="" action="ppaction://media"/>
            <a:extLst>
              <a:ext uri="{FF2B5EF4-FFF2-40B4-BE49-F238E27FC236}">
                <a16:creationId xmlns:a16="http://schemas.microsoft.com/office/drawing/2014/main" id="{8290B986-B5B6-4FF1-9BF9-C065103B6D57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7332" y="3490128"/>
            <a:ext cx="217621" cy="217621"/>
          </a:xfrm>
          <a:prstGeom prst="rect">
            <a:avLst/>
          </a:prstGeom>
        </p:spPr>
      </p:pic>
      <p:pic>
        <p:nvPicPr>
          <p:cNvPr id="130" name="der Hund.m4a">
            <a:hlinkClick r:id="" action="ppaction://media"/>
            <a:extLst>
              <a:ext uri="{FF2B5EF4-FFF2-40B4-BE49-F238E27FC236}">
                <a16:creationId xmlns:a16="http://schemas.microsoft.com/office/drawing/2014/main" id="{066CFFAF-A361-08E7-4818-A6390209E43E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7332" y="3772012"/>
            <a:ext cx="217621" cy="217621"/>
          </a:xfrm>
          <a:prstGeom prst="rect">
            <a:avLst/>
          </a:prstGeom>
        </p:spPr>
      </p:pic>
      <p:pic>
        <p:nvPicPr>
          <p:cNvPr id="131" name="die Ziege.m4a">
            <a:hlinkClick r:id="" action="ppaction://media"/>
            <a:extLst>
              <a:ext uri="{FF2B5EF4-FFF2-40B4-BE49-F238E27FC236}">
                <a16:creationId xmlns:a16="http://schemas.microsoft.com/office/drawing/2014/main" id="{1404582F-FDF3-A554-4AD7-0443BAFB766F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7331" y="4042207"/>
            <a:ext cx="217621" cy="217621"/>
          </a:xfrm>
          <a:prstGeom prst="rect">
            <a:avLst/>
          </a:prstGeom>
        </p:spPr>
      </p:pic>
      <p:pic>
        <p:nvPicPr>
          <p:cNvPr id="134" name="der Wolf.m4a">
            <a:hlinkClick r:id="" action="ppaction://media"/>
            <a:extLst>
              <a:ext uri="{FF2B5EF4-FFF2-40B4-BE49-F238E27FC236}">
                <a16:creationId xmlns:a16="http://schemas.microsoft.com/office/drawing/2014/main" id="{607A7A5E-50E7-DF80-4FCC-E49D15301EE8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V="1">
            <a:off x="4703268" y="4316342"/>
            <a:ext cx="217621" cy="217621"/>
          </a:xfrm>
          <a:prstGeom prst="rect">
            <a:avLst/>
          </a:prstGeom>
        </p:spPr>
      </p:pic>
      <p:pic>
        <p:nvPicPr>
          <p:cNvPr id="135" name="der Bär.m4a">
            <a:hlinkClick r:id="" action="ppaction://media"/>
            <a:extLst>
              <a:ext uri="{FF2B5EF4-FFF2-40B4-BE49-F238E27FC236}">
                <a16:creationId xmlns:a16="http://schemas.microsoft.com/office/drawing/2014/main" id="{48B63B08-C8F5-F6C3-5BF3-6611B8285F2B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03189" y="4609120"/>
            <a:ext cx="217621" cy="217621"/>
          </a:xfrm>
          <a:prstGeom prst="rect">
            <a:avLst/>
          </a:prstGeom>
        </p:spPr>
      </p:pic>
      <p:pic>
        <p:nvPicPr>
          <p:cNvPr id="137" name="die Gans.m4a">
            <a:hlinkClick r:id="" action="ppaction://media"/>
            <a:extLst>
              <a:ext uri="{FF2B5EF4-FFF2-40B4-BE49-F238E27FC236}">
                <a16:creationId xmlns:a16="http://schemas.microsoft.com/office/drawing/2014/main" id="{A5A012CB-10A0-3989-1DBC-CBBD0F0F3479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7331" y="4883255"/>
            <a:ext cx="217622" cy="217622"/>
          </a:xfrm>
          <a:prstGeom prst="rect">
            <a:avLst/>
          </a:prstGeom>
        </p:spPr>
      </p:pic>
      <p:pic>
        <p:nvPicPr>
          <p:cNvPr id="138" name="das Kamel.m4a">
            <a:hlinkClick r:id="" action="ppaction://media"/>
            <a:extLst>
              <a:ext uri="{FF2B5EF4-FFF2-40B4-BE49-F238E27FC236}">
                <a16:creationId xmlns:a16="http://schemas.microsoft.com/office/drawing/2014/main" id="{13C201B6-73EC-1FBD-2E2D-51BCE7AC94C3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7331" y="5152279"/>
            <a:ext cx="217621" cy="217621"/>
          </a:xfrm>
          <a:prstGeom prst="rect">
            <a:avLst/>
          </a:prstGeom>
        </p:spPr>
      </p:pic>
      <p:pic>
        <p:nvPicPr>
          <p:cNvPr id="140" name="der Tiger.m4a">
            <a:hlinkClick r:id="" action="ppaction://media"/>
            <a:extLst>
              <a:ext uri="{FF2B5EF4-FFF2-40B4-BE49-F238E27FC236}">
                <a16:creationId xmlns:a16="http://schemas.microsoft.com/office/drawing/2014/main" id="{B59A00F2-B942-2FD4-D11A-C052A785729C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0079" y="2915759"/>
            <a:ext cx="246959" cy="246959"/>
          </a:xfrm>
          <a:prstGeom prst="rect">
            <a:avLst/>
          </a:prstGeom>
        </p:spPr>
      </p:pic>
      <p:pic>
        <p:nvPicPr>
          <p:cNvPr id="141" name="die Tiere.m4a">
            <a:hlinkClick r:id="" action="ppaction://media"/>
            <a:extLst>
              <a:ext uri="{FF2B5EF4-FFF2-40B4-BE49-F238E27FC236}">
                <a16:creationId xmlns:a16="http://schemas.microsoft.com/office/drawing/2014/main" id="{5EFE4AA1-FEF3-749E-4B27-2F29E191FE78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7594" y="2097544"/>
            <a:ext cx="217623" cy="217623"/>
          </a:xfrm>
          <a:prstGeom prst="rect">
            <a:avLst/>
          </a:prstGeom>
        </p:spPr>
      </p:pic>
      <p:pic>
        <p:nvPicPr>
          <p:cNvPr id="142" name="das Theater.m4a">
            <a:hlinkClick r:id="" action="ppaction://media"/>
            <a:extLst>
              <a:ext uri="{FF2B5EF4-FFF2-40B4-BE49-F238E27FC236}">
                <a16:creationId xmlns:a16="http://schemas.microsoft.com/office/drawing/2014/main" id="{839436EA-4BB0-A946-7504-DDAA42C9F7D5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965" y="2356453"/>
            <a:ext cx="247073" cy="2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7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61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24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33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79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1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47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95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31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47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31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924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90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622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504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877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388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622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761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947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969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81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435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E2F0FD4F-74F6-4BAE-ABE7-A8AD706F82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D2939A-E44C-435E-B15C-3AF52D6E6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CB4B59-AD87-46F4-B53A-28754E0D3FC7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155</Words>
  <Application>Microsoft Macintosh PowerPoint</Application>
  <PresentationFormat>A4 Paper (210x297 mm)</PresentationFormat>
  <Paragraphs>27</Paragraphs>
  <Slides>1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30</cp:revision>
  <dcterms:created xsi:type="dcterms:W3CDTF">2024-08-27T16:27:59Z</dcterms:created>
  <dcterms:modified xsi:type="dcterms:W3CDTF">2025-06-10T20:44:29Z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