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4105"/>
    <a:srgbClr val="A0C814"/>
    <a:srgbClr val="003969"/>
    <a:srgbClr val="5AC8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125" d="100"/>
          <a:sy n="125" d="100"/>
        </p:scale>
        <p:origin x="280" y="88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EC6CE-D7FA-584D-82E9-14236AC6540E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3C650-A634-2845-A918-2C25636B6CD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5986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33C650-A634-2845-A918-2C25636B6CD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940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38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403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787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6237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065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777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8011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6994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286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8026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31.07.25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720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green and white frame with a guitar&#10;&#10;AI-generated content may be incorrect.">
            <a:extLst>
              <a:ext uri="{FF2B5EF4-FFF2-40B4-BE49-F238E27FC236}">
                <a16:creationId xmlns:a16="http://schemas.microsoft.com/office/drawing/2014/main" id="{9A31F5A2-30F5-C41F-1D3F-BB3CDF18C00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533" y="0"/>
            <a:ext cx="9699450" cy="685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954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4a"/><Relationship Id="rId13" Type="http://schemas.microsoft.com/office/2007/relationships/media" Target="../media/media7.m4a"/><Relationship Id="rId18" Type="http://schemas.openxmlformats.org/officeDocument/2006/relationships/audio" Target="../media/media9.m4a"/><Relationship Id="rId3" Type="http://schemas.microsoft.com/office/2007/relationships/media" Target="../media/media2.m4a"/><Relationship Id="rId21" Type="http://schemas.microsoft.com/office/2007/relationships/media" Target="../media/media11.m4a"/><Relationship Id="rId7" Type="http://schemas.microsoft.com/office/2007/relationships/media" Target="../media/media4.m4a"/><Relationship Id="rId12" Type="http://schemas.openxmlformats.org/officeDocument/2006/relationships/audio" Target="../media/media6.m4a"/><Relationship Id="rId17" Type="http://schemas.microsoft.com/office/2007/relationships/media" Target="../media/media9.m4a"/><Relationship Id="rId25" Type="http://schemas.openxmlformats.org/officeDocument/2006/relationships/image" Target="../media/image2.png"/><Relationship Id="rId2" Type="http://schemas.openxmlformats.org/officeDocument/2006/relationships/audio" Target="../media/media1.m4a"/><Relationship Id="rId16" Type="http://schemas.openxmlformats.org/officeDocument/2006/relationships/audio" Target="../media/media8.m4a"/><Relationship Id="rId20" Type="http://schemas.openxmlformats.org/officeDocument/2006/relationships/audio" Target="../media/media10.m4a"/><Relationship Id="rId1" Type="http://schemas.microsoft.com/office/2007/relationships/media" Target="../media/media1.m4a"/><Relationship Id="rId6" Type="http://schemas.openxmlformats.org/officeDocument/2006/relationships/audio" Target="../media/media3.m4a"/><Relationship Id="rId11" Type="http://schemas.microsoft.com/office/2007/relationships/media" Target="../media/media6.m4a"/><Relationship Id="rId24" Type="http://schemas.openxmlformats.org/officeDocument/2006/relationships/notesSlide" Target="../notesSlides/notesSlide1.xml"/><Relationship Id="rId5" Type="http://schemas.microsoft.com/office/2007/relationships/media" Target="../media/media3.m4a"/><Relationship Id="rId15" Type="http://schemas.microsoft.com/office/2007/relationships/media" Target="../media/media8.m4a"/><Relationship Id="rId23" Type="http://schemas.openxmlformats.org/officeDocument/2006/relationships/slideLayout" Target="../slideLayouts/slideLayout1.xml"/><Relationship Id="rId10" Type="http://schemas.openxmlformats.org/officeDocument/2006/relationships/audio" Target="../media/media5.m4a"/><Relationship Id="rId19" Type="http://schemas.microsoft.com/office/2007/relationships/media" Target="../media/media10.m4a"/><Relationship Id="rId4" Type="http://schemas.openxmlformats.org/officeDocument/2006/relationships/audio" Target="../media/media2.m4a"/><Relationship Id="rId9" Type="http://schemas.microsoft.com/office/2007/relationships/media" Target="../media/media5.m4a"/><Relationship Id="rId14" Type="http://schemas.openxmlformats.org/officeDocument/2006/relationships/audio" Target="../media/media7.m4a"/><Relationship Id="rId22" Type="http://schemas.openxmlformats.org/officeDocument/2006/relationships/audio" Target="../media/media11.m4a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108">
            <a:extLst>
              <a:ext uri="{FF2B5EF4-FFF2-40B4-BE49-F238E27FC236}">
                <a16:creationId xmlns:a16="http://schemas.microsoft.com/office/drawing/2014/main" id="{632BD038-2D41-C0A8-7485-A5152485FE05}"/>
              </a:ext>
            </a:extLst>
          </p:cNvPr>
          <p:cNvSpPr/>
          <p:nvPr/>
        </p:nvSpPr>
        <p:spPr>
          <a:xfrm>
            <a:off x="820657" y="5210659"/>
            <a:ext cx="430479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C6701BF-C0B6-BAD8-E0C6-D55462B0CD6A}"/>
              </a:ext>
            </a:extLst>
          </p:cNvPr>
          <p:cNvSpPr/>
          <p:nvPr/>
        </p:nvSpPr>
        <p:spPr>
          <a:xfrm>
            <a:off x="820657" y="5483002"/>
            <a:ext cx="430479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8FED008A-C7F3-BD25-78A1-25F958F9EB36}"/>
              </a:ext>
            </a:extLst>
          </p:cNvPr>
          <p:cNvSpPr/>
          <p:nvPr/>
        </p:nvSpPr>
        <p:spPr>
          <a:xfrm>
            <a:off x="5189969" y="5199222"/>
            <a:ext cx="4415224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33EC65-266A-5C89-C986-5C30F5BEF2AF}"/>
              </a:ext>
            </a:extLst>
          </p:cNvPr>
          <p:cNvSpPr/>
          <p:nvPr/>
        </p:nvSpPr>
        <p:spPr>
          <a:xfrm>
            <a:off x="5189969" y="5471565"/>
            <a:ext cx="4415224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90F6272A-8947-295B-ED1A-7CA92C71C02A}"/>
              </a:ext>
            </a:extLst>
          </p:cNvPr>
          <p:cNvSpPr/>
          <p:nvPr/>
        </p:nvSpPr>
        <p:spPr>
          <a:xfrm>
            <a:off x="820658" y="2456191"/>
            <a:ext cx="430479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C20B3850-939E-FE77-3024-3878E3BD8C3B}"/>
              </a:ext>
            </a:extLst>
          </p:cNvPr>
          <p:cNvSpPr/>
          <p:nvPr/>
        </p:nvSpPr>
        <p:spPr>
          <a:xfrm>
            <a:off x="820658" y="2723807"/>
            <a:ext cx="430479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787FEA32-B5D3-DAE5-F4A6-5DF6236A5693}"/>
              </a:ext>
            </a:extLst>
          </p:cNvPr>
          <p:cNvSpPr/>
          <p:nvPr/>
        </p:nvSpPr>
        <p:spPr>
          <a:xfrm>
            <a:off x="820658" y="2997526"/>
            <a:ext cx="430479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0C0141B5-63D5-2FD2-E693-6678DF63F4C2}"/>
              </a:ext>
            </a:extLst>
          </p:cNvPr>
          <p:cNvSpPr/>
          <p:nvPr/>
        </p:nvSpPr>
        <p:spPr>
          <a:xfrm>
            <a:off x="820658" y="3280918"/>
            <a:ext cx="430479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D182CE8D-2056-07F3-D5B4-47F697020E4C}"/>
              </a:ext>
            </a:extLst>
          </p:cNvPr>
          <p:cNvSpPr/>
          <p:nvPr/>
        </p:nvSpPr>
        <p:spPr>
          <a:xfrm>
            <a:off x="820658" y="3556027"/>
            <a:ext cx="430479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72184F30-8421-DEC8-E0B7-84F22692588B}"/>
              </a:ext>
            </a:extLst>
          </p:cNvPr>
          <p:cNvSpPr/>
          <p:nvPr/>
        </p:nvSpPr>
        <p:spPr>
          <a:xfrm>
            <a:off x="820658" y="3832219"/>
            <a:ext cx="430479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807A9905-90DC-B28F-8F27-953E44D30EBC}"/>
              </a:ext>
            </a:extLst>
          </p:cNvPr>
          <p:cNvSpPr/>
          <p:nvPr/>
        </p:nvSpPr>
        <p:spPr>
          <a:xfrm>
            <a:off x="820658" y="4104562"/>
            <a:ext cx="430479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F0A1A6E4-304F-E2F7-28E3-FF9681D13CE0}"/>
              </a:ext>
            </a:extLst>
          </p:cNvPr>
          <p:cNvSpPr/>
          <p:nvPr/>
        </p:nvSpPr>
        <p:spPr>
          <a:xfrm>
            <a:off x="820658" y="4387954"/>
            <a:ext cx="430479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F49A5DA6-0C12-EF70-667D-A500B22E7150}"/>
              </a:ext>
            </a:extLst>
          </p:cNvPr>
          <p:cNvSpPr/>
          <p:nvPr/>
        </p:nvSpPr>
        <p:spPr>
          <a:xfrm>
            <a:off x="820657" y="4666831"/>
            <a:ext cx="430479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41405EAC-C530-8C04-6D19-B9499990B4ED}"/>
              </a:ext>
            </a:extLst>
          </p:cNvPr>
          <p:cNvSpPr/>
          <p:nvPr/>
        </p:nvSpPr>
        <p:spPr>
          <a:xfrm>
            <a:off x="820657" y="4939174"/>
            <a:ext cx="4304795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F5DA12E2-4E1E-4C23-635A-A7C808F9F369}"/>
              </a:ext>
            </a:extLst>
          </p:cNvPr>
          <p:cNvSpPr/>
          <p:nvPr/>
        </p:nvSpPr>
        <p:spPr>
          <a:xfrm>
            <a:off x="5189970" y="2444754"/>
            <a:ext cx="4415224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87E6FCF3-A5F3-39B3-A289-4958CF0970C6}"/>
              </a:ext>
            </a:extLst>
          </p:cNvPr>
          <p:cNvSpPr/>
          <p:nvPr/>
        </p:nvSpPr>
        <p:spPr>
          <a:xfrm>
            <a:off x="5189970" y="2712370"/>
            <a:ext cx="4415224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87D35025-3D10-BD7C-B45A-F519AF3B51F2}"/>
              </a:ext>
            </a:extLst>
          </p:cNvPr>
          <p:cNvSpPr/>
          <p:nvPr/>
        </p:nvSpPr>
        <p:spPr>
          <a:xfrm>
            <a:off x="5189970" y="2986089"/>
            <a:ext cx="4415224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3154572E-4A09-9C4B-AC23-11E9349B5CD7}"/>
              </a:ext>
            </a:extLst>
          </p:cNvPr>
          <p:cNvSpPr/>
          <p:nvPr/>
        </p:nvSpPr>
        <p:spPr>
          <a:xfrm>
            <a:off x="5189970" y="3269481"/>
            <a:ext cx="4415224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43D1CA5-279D-04CD-06D8-3E70EE56333F}"/>
              </a:ext>
            </a:extLst>
          </p:cNvPr>
          <p:cNvSpPr/>
          <p:nvPr/>
        </p:nvSpPr>
        <p:spPr>
          <a:xfrm>
            <a:off x="5189970" y="3544590"/>
            <a:ext cx="4415224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5077317B-5B81-508F-ECAE-49C6A8153CC7}"/>
              </a:ext>
            </a:extLst>
          </p:cNvPr>
          <p:cNvSpPr/>
          <p:nvPr/>
        </p:nvSpPr>
        <p:spPr>
          <a:xfrm>
            <a:off x="5189970" y="3820782"/>
            <a:ext cx="4415224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018D32B8-151A-7F2D-6F74-2C16439CCBB2}"/>
              </a:ext>
            </a:extLst>
          </p:cNvPr>
          <p:cNvSpPr/>
          <p:nvPr/>
        </p:nvSpPr>
        <p:spPr>
          <a:xfrm>
            <a:off x="5189970" y="4093125"/>
            <a:ext cx="4415224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8D6F5D3F-4C64-888E-6A76-C9F8E7812E9C}"/>
              </a:ext>
            </a:extLst>
          </p:cNvPr>
          <p:cNvSpPr/>
          <p:nvPr/>
        </p:nvSpPr>
        <p:spPr>
          <a:xfrm>
            <a:off x="5189970" y="4376517"/>
            <a:ext cx="4415224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897536FA-2151-8BB9-16CD-54ED41DFA603}"/>
              </a:ext>
            </a:extLst>
          </p:cNvPr>
          <p:cNvSpPr/>
          <p:nvPr/>
        </p:nvSpPr>
        <p:spPr>
          <a:xfrm>
            <a:off x="5189969" y="4655394"/>
            <a:ext cx="4415224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B0D6316-37AA-E62A-A755-218BF1307D42}"/>
              </a:ext>
            </a:extLst>
          </p:cNvPr>
          <p:cNvSpPr/>
          <p:nvPr/>
        </p:nvSpPr>
        <p:spPr>
          <a:xfrm>
            <a:off x="5189969" y="4927737"/>
            <a:ext cx="4415224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25F2C7-2C1D-D462-7653-E08623C5CEF0}"/>
              </a:ext>
            </a:extLst>
          </p:cNvPr>
          <p:cNvSpPr txBox="1"/>
          <p:nvPr/>
        </p:nvSpPr>
        <p:spPr>
          <a:xfrm>
            <a:off x="784886" y="2372696"/>
            <a:ext cx="4457394" cy="34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habe schon mal … besucht.</a:t>
            </a:r>
          </a:p>
          <a:p>
            <a:pPr lvl="0">
              <a:lnSpc>
                <a:spcPct val="150000"/>
              </a:lnSpc>
            </a:pP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möchte … besuchen.</a:t>
            </a:r>
          </a:p>
          <a:p>
            <a:pPr lvl="0">
              <a:lnSpc>
                <a:spcPct val="150000"/>
              </a:lnSpc>
            </a:pP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war schon mal in … .</a:t>
            </a:r>
          </a:p>
          <a:p>
            <a:pPr lvl="0">
              <a:lnSpc>
                <a:spcPct val="150000"/>
              </a:lnSpc>
            </a:pP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Unsere Frage war ...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Die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beliebtesten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Reiseziele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für Deutsche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sind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… .</a:t>
            </a:r>
            <a:b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Britische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Touristen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reisen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oft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nach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… 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Viele Menschen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aus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…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besuchen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… 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Die Nummer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eins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ist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… 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Auch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beliebt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sind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… 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Prozent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der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Touristen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kommen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aus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… 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Viele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Touristen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mögen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…,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weil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… .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 war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unsere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Präsentation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de-DE" sz="1200" b="1" kern="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C80E9F6C-5865-9B10-0FD7-CFE24D6CDA2E}"/>
              </a:ext>
            </a:extLst>
          </p:cNvPr>
          <p:cNvSpPr txBox="1">
            <a:spLocks/>
          </p:cNvSpPr>
          <p:nvPr/>
        </p:nvSpPr>
        <p:spPr>
          <a:xfrm>
            <a:off x="416385" y="1344158"/>
            <a:ext cx="3747839" cy="6616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l"/>
            <a:r>
              <a:rPr lang="en-US" sz="1800" b="1" dirty="0">
                <a:solidFill>
                  <a:srgbClr val="374105"/>
                </a:solidFill>
              </a:rPr>
              <a:t>Pronunciation Recordings</a:t>
            </a:r>
          </a:p>
          <a:p>
            <a:pPr algn="l"/>
            <a:r>
              <a:rPr lang="en-US" sz="1800" b="1" dirty="0">
                <a:solidFill>
                  <a:srgbClr val="A0C814"/>
                </a:solidFill>
              </a:rPr>
              <a:t>Session 5</a:t>
            </a:r>
            <a:endParaRPr lang="de-D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45D413-A693-9F37-0F54-71FD84849028}"/>
              </a:ext>
            </a:extLst>
          </p:cNvPr>
          <p:cNvSpPr txBox="1"/>
          <p:nvPr/>
        </p:nvSpPr>
        <p:spPr>
          <a:xfrm>
            <a:off x="5147800" y="2373190"/>
            <a:ext cx="4457394" cy="33790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visited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would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like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visit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already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been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in… </a:t>
            </a:r>
          </a:p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question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was… 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most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popular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travel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destinations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Germans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British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tourists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often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travel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Many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people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from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visit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</a:p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Number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Also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popular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percent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tourists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from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</a:p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Many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tourists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like…,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because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 </a:t>
            </a:r>
          </a:p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That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was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presentation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42F8F0E5-2877-3187-4159-D8C56976909D}"/>
              </a:ext>
            </a:extLst>
          </p:cNvPr>
          <p:cNvSpPr txBox="1"/>
          <p:nvPr/>
        </p:nvSpPr>
        <p:spPr>
          <a:xfrm>
            <a:off x="789661" y="6232774"/>
            <a:ext cx="2989688" cy="272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900" b="1" kern="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Seite</a:t>
            </a:r>
            <a:r>
              <a:rPr lang="en-GB" sz="9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fld id="{D7EFF6FE-08E6-4B46-A818-0CF9CE76CBED}" type="slidenum">
              <a:rPr lang="en-GB" sz="900" b="1" kern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fld>
            <a:r>
              <a:rPr lang="en-GB" sz="9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von 1</a:t>
            </a:r>
            <a:endParaRPr lang="de-DE" sz="9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7" name="schon mal besucht">
            <a:hlinkClick r:id="" action="ppaction://media"/>
            <a:extLst>
              <a:ext uri="{FF2B5EF4-FFF2-40B4-BE49-F238E27FC236}">
                <a16:creationId xmlns:a16="http://schemas.microsoft.com/office/drawing/2014/main" id="{2F0D95A7-58CB-FCEE-1AEB-FC0B8D2E68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04538" y="2456191"/>
            <a:ext cx="237109" cy="237109"/>
          </a:xfrm>
          <a:prstGeom prst="rect">
            <a:avLst/>
          </a:prstGeom>
        </p:spPr>
      </p:pic>
      <p:pic>
        <p:nvPicPr>
          <p:cNvPr id="78" name="Viele Menschen aus..">
            <a:hlinkClick r:id="" action="ppaction://media"/>
            <a:extLst>
              <a:ext uri="{FF2B5EF4-FFF2-40B4-BE49-F238E27FC236}">
                <a16:creationId xmlns:a16="http://schemas.microsoft.com/office/drawing/2014/main" id="{017677A0-72F5-DE89-DEB8-A65B1D4C58C4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18852" y="4084014"/>
            <a:ext cx="215900" cy="215900"/>
          </a:xfrm>
          <a:prstGeom prst="rect">
            <a:avLst/>
          </a:prstGeom>
        </p:spPr>
      </p:pic>
      <p:pic>
        <p:nvPicPr>
          <p:cNvPr id="79" name="war schon mal in">
            <a:hlinkClick r:id="" action="ppaction://media"/>
            <a:extLst>
              <a:ext uri="{FF2B5EF4-FFF2-40B4-BE49-F238E27FC236}">
                <a16:creationId xmlns:a16="http://schemas.microsoft.com/office/drawing/2014/main" id="{A5404BB3-A444-E0BD-612E-D0561B9730ED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07437" y="2724180"/>
            <a:ext cx="220679" cy="220679"/>
          </a:xfrm>
          <a:prstGeom prst="rect">
            <a:avLst/>
          </a:prstGeom>
        </p:spPr>
      </p:pic>
      <p:pic>
        <p:nvPicPr>
          <p:cNvPr id="80" name="war schon mal in">
            <a:hlinkClick r:id="" action="ppaction://media"/>
            <a:extLst>
              <a:ext uri="{FF2B5EF4-FFF2-40B4-BE49-F238E27FC236}">
                <a16:creationId xmlns:a16="http://schemas.microsoft.com/office/drawing/2014/main" id="{AB8C6C01-AA3C-1604-25D6-D745E0EE15C1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05866" y="2992897"/>
            <a:ext cx="222250" cy="222250"/>
          </a:xfrm>
          <a:prstGeom prst="rect">
            <a:avLst/>
          </a:prstGeom>
        </p:spPr>
      </p:pic>
      <p:pic>
        <p:nvPicPr>
          <p:cNvPr id="81" name="Unsere Frage war">
            <a:hlinkClick r:id="" action="ppaction://media"/>
            <a:extLst>
              <a:ext uri="{FF2B5EF4-FFF2-40B4-BE49-F238E27FC236}">
                <a16:creationId xmlns:a16="http://schemas.microsoft.com/office/drawing/2014/main" id="{AABF2CD5-41C0-35A7-FB79-6C5BF6122B50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11956" y="3282067"/>
            <a:ext cx="222250" cy="222250"/>
          </a:xfrm>
          <a:prstGeom prst="rect">
            <a:avLst/>
          </a:prstGeom>
        </p:spPr>
      </p:pic>
      <p:pic>
        <p:nvPicPr>
          <p:cNvPr id="82" name="Reiseziele">
            <a:hlinkClick r:id="" action="ppaction://media"/>
            <a:extLst>
              <a:ext uri="{FF2B5EF4-FFF2-40B4-BE49-F238E27FC236}">
                <a16:creationId xmlns:a16="http://schemas.microsoft.com/office/drawing/2014/main" id="{09BD9092-5E4A-92F0-BD63-8A9376DAAA10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18305" y="3544484"/>
            <a:ext cx="215901" cy="215901"/>
          </a:xfrm>
          <a:prstGeom prst="rect">
            <a:avLst/>
          </a:prstGeom>
        </p:spPr>
      </p:pic>
      <p:pic>
        <p:nvPicPr>
          <p:cNvPr id="83" name="Britische Touristen">
            <a:hlinkClick r:id="" action="ppaction://media"/>
            <a:extLst>
              <a:ext uri="{FF2B5EF4-FFF2-40B4-BE49-F238E27FC236}">
                <a16:creationId xmlns:a16="http://schemas.microsoft.com/office/drawing/2014/main" id="{06AD72D6-3049-FC57-9E0D-77D41AB4CE7B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14972" y="3813726"/>
            <a:ext cx="203200" cy="203200"/>
          </a:xfrm>
          <a:prstGeom prst="rect">
            <a:avLst/>
          </a:prstGeom>
        </p:spPr>
      </p:pic>
      <p:pic>
        <p:nvPicPr>
          <p:cNvPr id="84" name="Nummer 1">
            <a:hlinkClick r:id="" action="ppaction://media"/>
            <a:extLst>
              <a:ext uri="{FF2B5EF4-FFF2-40B4-BE49-F238E27FC236}">
                <a16:creationId xmlns:a16="http://schemas.microsoft.com/office/drawing/2014/main" id="{BDC656BF-19CC-8D74-8A2E-AF7E99F7A9C4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23030" y="4373185"/>
            <a:ext cx="205376" cy="205376"/>
          </a:xfrm>
          <a:prstGeom prst="rect">
            <a:avLst/>
          </a:prstGeom>
        </p:spPr>
      </p:pic>
      <p:pic>
        <p:nvPicPr>
          <p:cNvPr id="85" name="auch beliebt">
            <a:hlinkClick r:id="" action="ppaction://media"/>
            <a:extLst>
              <a:ext uri="{FF2B5EF4-FFF2-40B4-BE49-F238E27FC236}">
                <a16:creationId xmlns:a16="http://schemas.microsoft.com/office/drawing/2014/main" id="{8BA6E8B5-085F-6225-3DAF-861F481D8C68}"/>
              </a:ext>
            </a:extLst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28829" y="4651832"/>
            <a:ext cx="205376" cy="205376"/>
          </a:xfrm>
          <a:prstGeom prst="rect">
            <a:avLst/>
          </a:prstGeom>
        </p:spPr>
      </p:pic>
      <p:pic>
        <p:nvPicPr>
          <p:cNvPr id="86" name="Prozent Touristen">
            <a:hlinkClick r:id="" action="ppaction://media"/>
            <a:extLst>
              <a:ext uri="{FF2B5EF4-FFF2-40B4-BE49-F238E27FC236}">
                <a16:creationId xmlns:a16="http://schemas.microsoft.com/office/drawing/2014/main" id="{91F032F0-7DBD-7FD0-2735-E97B71245498}"/>
              </a:ext>
            </a:extLst>
          </p:cNvPr>
          <p:cNvPicPr>
            <a:picLocks noChangeAspect="1"/>
          </p:cNvPicPr>
          <p:nvPr>
            <a:audioFile r:link="rId18"/>
            <p:extLst>
              <p:ext uri="{DAA4B4D4-6D71-4841-9C94-3DE7FCFB9230}">
                <p14:media xmlns:p14="http://schemas.microsoft.com/office/powerpoint/2010/main" r:embed="rId17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22738" y="4915669"/>
            <a:ext cx="205377" cy="205377"/>
          </a:xfrm>
          <a:prstGeom prst="rect">
            <a:avLst/>
          </a:prstGeom>
        </p:spPr>
      </p:pic>
      <p:pic>
        <p:nvPicPr>
          <p:cNvPr id="87" name="Touristen mögen">
            <a:hlinkClick r:id="" action="ppaction://media"/>
            <a:extLst>
              <a:ext uri="{FF2B5EF4-FFF2-40B4-BE49-F238E27FC236}">
                <a16:creationId xmlns:a16="http://schemas.microsoft.com/office/drawing/2014/main" id="{20AE7B7E-7EE3-962A-5412-488DE556B2C2}"/>
              </a:ext>
            </a:extLst>
          </p:cNvPr>
          <p:cNvPicPr>
            <a:picLocks noChangeAspect="1"/>
          </p:cNvPicPr>
          <p:nvPr>
            <a:audioFile r:link="rId20"/>
            <p:extLst>
              <p:ext uri="{DAA4B4D4-6D71-4841-9C94-3DE7FCFB9230}">
                <p14:media xmlns:p14="http://schemas.microsoft.com/office/powerpoint/2010/main" r:embed="rId19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25824" y="5181788"/>
            <a:ext cx="220680" cy="220680"/>
          </a:xfrm>
          <a:prstGeom prst="rect">
            <a:avLst/>
          </a:prstGeom>
        </p:spPr>
      </p:pic>
      <p:pic>
        <p:nvPicPr>
          <p:cNvPr id="88" name="Präsentation">
            <a:hlinkClick r:id="" action="ppaction://media"/>
            <a:extLst>
              <a:ext uri="{FF2B5EF4-FFF2-40B4-BE49-F238E27FC236}">
                <a16:creationId xmlns:a16="http://schemas.microsoft.com/office/drawing/2014/main" id="{8A8D67E9-35FF-A48F-1A3B-588E8BD700FB}"/>
              </a:ext>
            </a:extLst>
          </p:cNvPr>
          <p:cNvPicPr>
            <a:picLocks noChangeAspect="1"/>
          </p:cNvPicPr>
          <p:nvPr>
            <a:audioFile r:link="rId22"/>
            <p:extLst>
              <p:ext uri="{DAA4B4D4-6D71-4841-9C94-3DE7FCFB9230}">
                <p14:media xmlns:p14="http://schemas.microsoft.com/office/powerpoint/2010/main" r:embed="rId21"/>
              </p:ext>
            </p:extLst>
          </p:nvPr>
        </p:nvPicPr>
        <p:blipFill>
          <a:blip r:embed="rId25"/>
          <a:stretch>
            <a:fillRect/>
          </a:stretch>
        </p:blipFill>
        <p:spPr>
          <a:xfrm>
            <a:off x="540749" y="5490052"/>
            <a:ext cx="194003" cy="19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23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91"/>
    </mc:Choice>
    <mc:Fallback xmlns="">
      <p:transition spd="slow" advTm="599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24" fill="hold"/>
                                        <p:tgtEl>
                                          <p:spTgt spid="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4437" fill="hold"/>
                                        <p:tgtEl>
                                          <p:spTgt spid="7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4010" fill="hold"/>
                                        <p:tgtEl>
                                          <p:spTgt spid="7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4010" fill="hold"/>
                                        <p:tgtEl>
                                          <p:spTgt spid="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3925" fill="hold"/>
                                        <p:tgtEl>
                                          <p:spTgt spid="8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6016" fill="hold"/>
                                        <p:tgtEl>
                                          <p:spTgt spid="8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5034" fill="hold"/>
                                        <p:tgtEl>
                                          <p:spTgt spid="8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3200" fill="hold"/>
                                        <p:tgtEl>
                                          <p:spTgt spid="8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2816" fill="hold"/>
                                        <p:tgtEl>
                                          <p:spTgt spid="8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5546" fill="hold"/>
                                        <p:tgtEl>
                                          <p:spTgt spid="8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4736" fill="hold"/>
                                        <p:tgtEl>
                                          <p:spTgt spid="8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0" dur="4266" fill="hold"/>
                                        <p:tgtEl>
                                          <p:spTgt spid="8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5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7"/>
                </p:tgtEl>
              </p:cMediaNode>
            </p:audio>
            <p:audio>
              <p:cMediaNode vol="80000">
                <p:cTn id="5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8"/>
                </p:tgtEl>
              </p:cMediaNode>
            </p:audio>
            <p:audio>
              <p:cMediaNode vol="80000">
                <p:cTn id="5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9"/>
                </p:tgtEl>
              </p:cMediaNode>
            </p:audio>
            <p:audio>
              <p:cMediaNode vol="80000">
                <p:cTn id="5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0"/>
                </p:tgtEl>
              </p:cMediaNode>
            </p:audio>
            <p:audio>
              <p:cMediaNode vol="80000">
                <p:cTn id="5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1"/>
                </p:tgtEl>
              </p:cMediaNode>
            </p:audio>
            <p:audio>
              <p:cMediaNode vol="80000">
                <p:cTn id="5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"/>
                </p:tgtEl>
              </p:cMediaNode>
            </p:audio>
            <p:audio>
              <p:cMediaNode vol="80000">
                <p:cTn id="5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3"/>
                </p:tgtEl>
              </p:cMediaNode>
            </p:audio>
            <p:audio>
              <p:cMediaNode vol="80000">
                <p:cTn id="5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4"/>
                </p:tgtEl>
              </p:cMediaNode>
            </p:audio>
            <p:audio>
              <p:cMediaNode vol="80000">
                <p:cTn id="5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5"/>
                </p:tgtEl>
              </p:cMediaNode>
            </p:audio>
            <p:audio>
              <p:cMediaNode vol="80000">
                <p:cTn id="6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6"/>
                </p:tgtEl>
              </p:cMediaNode>
            </p:audio>
            <p:audio>
              <p:cMediaNode vol="80000">
                <p:cTn id="6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7"/>
                </p:tgtEl>
              </p:cMediaNode>
            </p:audio>
            <p:audio>
              <p:cMediaNode vol="80000">
                <p:cTn id="6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e36f76-1425-44fc-8d95-2e2d1e5a31ca">
      <Terms xmlns="http://schemas.microsoft.com/office/infopath/2007/PartnerControls"/>
    </lcf76f155ced4ddcb4097134ff3c332f>
    <TaxCatchAll xmlns="aa85bb9c-8b48-4336-8f45-17e136e3335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2717251761681439B8CC535AA645ECA" ma:contentTypeVersion="19" ma:contentTypeDescription="Ein neues Dokument erstellen." ma:contentTypeScope="" ma:versionID="3a719f8422994b373ae916c60dec30af">
  <xsd:schema xmlns:xsd="http://www.w3.org/2001/XMLSchema" xmlns:xs="http://www.w3.org/2001/XMLSchema" xmlns:p="http://schemas.microsoft.com/office/2006/metadata/properties" xmlns:ns2="bce36f76-1425-44fc-8d95-2e2d1e5a31ca" xmlns:ns3="aa85bb9c-8b48-4336-8f45-17e136e33354" targetNamespace="http://schemas.microsoft.com/office/2006/metadata/properties" ma:root="true" ma:fieldsID="764721ac364bf3b2e5f434cfe4ae318a" ns2:_="" ns3:_="">
    <xsd:import namespace="bce36f76-1425-44fc-8d95-2e2d1e5a31ca"/>
    <xsd:import namespace="aa85bb9c-8b48-4336-8f45-17e136e333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e36f76-1425-44fc-8d95-2e2d1e5a31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a98d083d-d29e-4d2c-90d9-9b78849702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85bb9c-8b48-4336-8f45-17e136e33354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e37759-1d8d-4ff4-8d86-113f91690707}" ma:internalName="TaxCatchAll" ma:showField="CatchAllData" ma:web="aa85bb9c-8b48-4336-8f45-17e136e333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CB4B59-AD87-46F4-B53A-28754E0D3FC7}">
  <ds:schemaRefs>
    <ds:schemaRef ds:uri="http://schemas.microsoft.com/office/2006/metadata/properties"/>
    <ds:schemaRef ds:uri="http://schemas.microsoft.com/office/infopath/2007/PartnerControls"/>
    <ds:schemaRef ds:uri="bce36f76-1425-44fc-8d95-2e2d1e5a31ca"/>
    <ds:schemaRef ds:uri="aa85bb9c-8b48-4336-8f45-17e136e33354"/>
  </ds:schemaRefs>
</ds:datastoreItem>
</file>

<file path=customXml/itemProps2.xml><?xml version="1.0" encoding="utf-8"?>
<ds:datastoreItem xmlns:ds="http://schemas.openxmlformats.org/officeDocument/2006/customXml" ds:itemID="{C2A55B03-5280-4CC2-B230-5A4E6FDB8995}"/>
</file>

<file path=customXml/itemProps3.xml><?xml version="1.0" encoding="utf-8"?>
<ds:datastoreItem xmlns:ds="http://schemas.openxmlformats.org/officeDocument/2006/customXml" ds:itemID="{E2F0FD4F-74F6-4BAE-ABE7-A8AD706F829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510</TotalTime>
  <Words>155</Words>
  <Application>Microsoft Macintosh PowerPoint</Application>
  <PresentationFormat>A4 Paper (210x297 mm)</PresentationFormat>
  <Paragraphs>26</Paragraphs>
  <Slides>1</Slides>
  <Notes>1</Notes>
  <HiddenSlides>0</HiddenSlides>
  <MMClips>12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Géza G Schenk</dc:creator>
  <cp:lastModifiedBy>Géza G Schenk</cp:lastModifiedBy>
  <cp:revision>39</cp:revision>
  <dcterms:created xsi:type="dcterms:W3CDTF">2024-08-27T16:27:59Z</dcterms:created>
  <dcterms:modified xsi:type="dcterms:W3CDTF">2025-07-31T09:24:43Z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0x01010042717251761681439B8CC535AA645ECA</vt:lpwstr>
  </property>
</Properties>
</file>