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6"/>
  </p:notesMasterIdLst>
  <p:sldIdLst>
    <p:sldId id="256" r:id="rId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4105"/>
    <a:srgbClr val="A0C814"/>
    <a:srgbClr val="003969"/>
    <a:srgbClr val="5AC8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>
        <p:scale>
          <a:sx n="220" d="100"/>
          <a:sy n="220" d="100"/>
        </p:scale>
        <p:origin x="-24" y="144"/>
      </p:cViewPr>
      <p:guideLst/>
    </p:cSldViewPr>
  </p:slideViewPr>
  <p:notesTextViewPr>
    <p:cViewPr>
      <p:scale>
        <a:sx n="20" d="100"/>
        <a:sy n="2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0EC6CE-D7FA-584D-82E9-14236AC6540E}" type="datetimeFigureOut">
              <a:rPr lang="de-DE" smtClean="0"/>
              <a:t>31.07.25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33C650-A634-2845-A918-2C25636B6CD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5986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33C650-A634-2845-A918-2C25636B6CD1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2940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854AF95-584B-2141-BC7E-ADD65DF3D47A}" type="datetimeFigureOut">
              <a:rPr lang="de-DE" smtClean="0"/>
              <a:t>31.07.25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916F537A-0C75-514E-9991-38B8CDFC2E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1388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854AF95-584B-2141-BC7E-ADD65DF3D47A}" type="datetimeFigureOut">
              <a:rPr lang="de-DE" smtClean="0"/>
              <a:t>31.07.25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916F537A-0C75-514E-9991-38B8CDFC2E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1403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854AF95-584B-2141-BC7E-ADD65DF3D47A}" type="datetimeFigureOut">
              <a:rPr lang="de-DE" smtClean="0"/>
              <a:t>31.07.25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916F537A-0C75-514E-9991-38B8CDFC2E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787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854AF95-584B-2141-BC7E-ADD65DF3D47A}" type="datetimeFigureOut">
              <a:rPr lang="de-DE" smtClean="0"/>
              <a:t>31.07.25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916F537A-0C75-514E-9991-38B8CDFC2E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36237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854AF95-584B-2141-BC7E-ADD65DF3D47A}" type="datetimeFigureOut">
              <a:rPr lang="de-DE" smtClean="0"/>
              <a:t>31.07.25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916F537A-0C75-514E-9991-38B8CDFC2E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0657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854AF95-584B-2141-BC7E-ADD65DF3D47A}" type="datetimeFigureOut">
              <a:rPr lang="de-DE" smtClean="0"/>
              <a:t>31.07.25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916F537A-0C75-514E-9991-38B8CDFC2E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7771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854AF95-584B-2141-BC7E-ADD65DF3D47A}" type="datetimeFigureOut">
              <a:rPr lang="de-DE" smtClean="0"/>
              <a:t>31.07.25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916F537A-0C75-514E-9991-38B8CDFC2E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8011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854AF95-584B-2141-BC7E-ADD65DF3D47A}" type="datetimeFigureOut">
              <a:rPr lang="de-DE" smtClean="0"/>
              <a:t>31.07.25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916F537A-0C75-514E-9991-38B8CDFC2E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6994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854AF95-584B-2141-BC7E-ADD65DF3D47A}" type="datetimeFigureOut">
              <a:rPr lang="de-DE" smtClean="0"/>
              <a:t>31.07.25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916F537A-0C75-514E-9991-38B8CDFC2E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2865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854AF95-584B-2141-BC7E-ADD65DF3D47A}" type="datetimeFigureOut">
              <a:rPr lang="de-DE" smtClean="0"/>
              <a:t>31.07.25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916F537A-0C75-514E-9991-38B8CDFC2E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8026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854AF95-584B-2141-BC7E-ADD65DF3D47A}" type="datetimeFigureOut">
              <a:rPr lang="de-DE" smtClean="0"/>
              <a:t>31.07.25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916F537A-0C75-514E-9991-38B8CDFC2E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7200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green and white frame with a guitar&#10;&#10;AI-generated content may be incorrect.">
            <a:extLst>
              <a:ext uri="{FF2B5EF4-FFF2-40B4-BE49-F238E27FC236}">
                <a16:creationId xmlns:a16="http://schemas.microsoft.com/office/drawing/2014/main" id="{9A31F5A2-30F5-C41F-1D3F-BB3CDF18C004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0533" y="0"/>
            <a:ext cx="9699450" cy="6854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4954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audio" Target="../media/media4.m4a"/><Relationship Id="rId13" Type="http://schemas.microsoft.com/office/2007/relationships/media" Target="../media/media7.m4a"/><Relationship Id="rId18" Type="http://schemas.openxmlformats.org/officeDocument/2006/relationships/audio" Target="../media/media9.m4a"/><Relationship Id="rId3" Type="http://schemas.microsoft.com/office/2007/relationships/media" Target="../media/media2.m4a"/><Relationship Id="rId21" Type="http://schemas.openxmlformats.org/officeDocument/2006/relationships/slideLayout" Target="../slideLayouts/slideLayout1.xml"/><Relationship Id="rId7" Type="http://schemas.microsoft.com/office/2007/relationships/media" Target="../media/media4.m4a"/><Relationship Id="rId12" Type="http://schemas.openxmlformats.org/officeDocument/2006/relationships/audio" Target="../media/media6.m4a"/><Relationship Id="rId17" Type="http://schemas.microsoft.com/office/2007/relationships/media" Target="../media/media9.m4a"/><Relationship Id="rId2" Type="http://schemas.openxmlformats.org/officeDocument/2006/relationships/audio" Target="../media/media1.m4a"/><Relationship Id="rId16" Type="http://schemas.openxmlformats.org/officeDocument/2006/relationships/audio" Target="../media/media8.m4a"/><Relationship Id="rId20" Type="http://schemas.openxmlformats.org/officeDocument/2006/relationships/audio" Target="../media/media10.m4a"/><Relationship Id="rId1" Type="http://schemas.microsoft.com/office/2007/relationships/media" Target="../media/media1.m4a"/><Relationship Id="rId6" Type="http://schemas.openxmlformats.org/officeDocument/2006/relationships/audio" Target="../media/media3.m4a"/><Relationship Id="rId11" Type="http://schemas.microsoft.com/office/2007/relationships/media" Target="../media/media6.m4a"/><Relationship Id="rId5" Type="http://schemas.microsoft.com/office/2007/relationships/media" Target="../media/media3.m4a"/><Relationship Id="rId15" Type="http://schemas.microsoft.com/office/2007/relationships/media" Target="../media/media8.m4a"/><Relationship Id="rId23" Type="http://schemas.openxmlformats.org/officeDocument/2006/relationships/image" Target="../media/image2.png"/><Relationship Id="rId10" Type="http://schemas.openxmlformats.org/officeDocument/2006/relationships/audio" Target="../media/media5.m4a"/><Relationship Id="rId19" Type="http://schemas.microsoft.com/office/2007/relationships/media" Target="../media/media10.m4a"/><Relationship Id="rId4" Type="http://schemas.openxmlformats.org/officeDocument/2006/relationships/audio" Target="../media/media2.m4a"/><Relationship Id="rId9" Type="http://schemas.microsoft.com/office/2007/relationships/media" Target="../media/media5.m4a"/><Relationship Id="rId14" Type="http://schemas.openxmlformats.org/officeDocument/2006/relationships/audio" Target="../media/media7.m4a"/><Relationship Id="rId2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38048CA2-C49A-0E5A-DD2D-2ACC912711B5}"/>
              </a:ext>
            </a:extLst>
          </p:cNvPr>
          <p:cNvSpPr/>
          <p:nvPr/>
        </p:nvSpPr>
        <p:spPr>
          <a:xfrm>
            <a:off x="789662" y="2456191"/>
            <a:ext cx="2577233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819DEAA-7DA6-2631-9029-F7D6E436FA9D}"/>
              </a:ext>
            </a:extLst>
          </p:cNvPr>
          <p:cNvSpPr/>
          <p:nvPr/>
        </p:nvSpPr>
        <p:spPr>
          <a:xfrm>
            <a:off x="789662" y="2723807"/>
            <a:ext cx="2577233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D363255-A714-1240-64A7-D3046FCD5167}"/>
              </a:ext>
            </a:extLst>
          </p:cNvPr>
          <p:cNvSpPr/>
          <p:nvPr/>
        </p:nvSpPr>
        <p:spPr>
          <a:xfrm>
            <a:off x="789662" y="2997526"/>
            <a:ext cx="2577233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6E9725A5-D9D3-606F-66C3-7BAA06A6A0B3}"/>
              </a:ext>
            </a:extLst>
          </p:cNvPr>
          <p:cNvSpPr/>
          <p:nvPr/>
        </p:nvSpPr>
        <p:spPr>
          <a:xfrm>
            <a:off x="789662" y="3280918"/>
            <a:ext cx="2577233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4CD7490D-F2EC-7B78-6846-FC416480B3A4}"/>
              </a:ext>
            </a:extLst>
          </p:cNvPr>
          <p:cNvSpPr/>
          <p:nvPr/>
        </p:nvSpPr>
        <p:spPr>
          <a:xfrm>
            <a:off x="789662" y="3556027"/>
            <a:ext cx="2577233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780E7320-F6DB-B3D0-95A7-F42ACFDD1FE4}"/>
              </a:ext>
            </a:extLst>
          </p:cNvPr>
          <p:cNvSpPr/>
          <p:nvPr/>
        </p:nvSpPr>
        <p:spPr>
          <a:xfrm>
            <a:off x="789662" y="3832219"/>
            <a:ext cx="2577233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56129BDF-5CB0-D0F8-6B23-28C389EB5CAF}"/>
              </a:ext>
            </a:extLst>
          </p:cNvPr>
          <p:cNvSpPr/>
          <p:nvPr/>
        </p:nvSpPr>
        <p:spPr>
          <a:xfrm>
            <a:off x="789662" y="4104562"/>
            <a:ext cx="2577233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0F8A06DC-2D61-0346-B390-9A57669ADBB3}"/>
              </a:ext>
            </a:extLst>
          </p:cNvPr>
          <p:cNvSpPr/>
          <p:nvPr/>
        </p:nvSpPr>
        <p:spPr>
          <a:xfrm>
            <a:off x="789662" y="4387954"/>
            <a:ext cx="2577233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AED68417-BB56-C731-D98C-D415C14CA1EE}"/>
              </a:ext>
            </a:extLst>
          </p:cNvPr>
          <p:cNvSpPr/>
          <p:nvPr/>
        </p:nvSpPr>
        <p:spPr>
          <a:xfrm>
            <a:off x="789661" y="4666831"/>
            <a:ext cx="2577233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B1A9F650-DAEB-D09A-A45C-13B0EB9FCAF2}"/>
              </a:ext>
            </a:extLst>
          </p:cNvPr>
          <p:cNvSpPr/>
          <p:nvPr/>
        </p:nvSpPr>
        <p:spPr>
          <a:xfrm>
            <a:off x="789661" y="4939174"/>
            <a:ext cx="2577233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C7999DE5-9F84-E485-C2BF-542800BA0EC8}"/>
              </a:ext>
            </a:extLst>
          </p:cNvPr>
          <p:cNvSpPr/>
          <p:nvPr/>
        </p:nvSpPr>
        <p:spPr>
          <a:xfrm>
            <a:off x="3444002" y="2444754"/>
            <a:ext cx="1842746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9D509CCC-73B0-DBD3-5904-65C305AB4A57}"/>
              </a:ext>
            </a:extLst>
          </p:cNvPr>
          <p:cNvSpPr/>
          <p:nvPr/>
        </p:nvSpPr>
        <p:spPr>
          <a:xfrm>
            <a:off x="3444002" y="2712370"/>
            <a:ext cx="1842746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374B6D44-DD49-83AE-C8AB-0782D139031A}"/>
              </a:ext>
            </a:extLst>
          </p:cNvPr>
          <p:cNvSpPr/>
          <p:nvPr/>
        </p:nvSpPr>
        <p:spPr>
          <a:xfrm>
            <a:off x="3444002" y="2986089"/>
            <a:ext cx="1842746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E9CCB86B-F6A5-2241-9093-EE350A8FF5A5}"/>
              </a:ext>
            </a:extLst>
          </p:cNvPr>
          <p:cNvSpPr/>
          <p:nvPr/>
        </p:nvSpPr>
        <p:spPr>
          <a:xfrm>
            <a:off x="3444002" y="3269481"/>
            <a:ext cx="1842746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4C99AB59-28CA-A654-4F3D-C9E3C2E0126A}"/>
              </a:ext>
            </a:extLst>
          </p:cNvPr>
          <p:cNvSpPr/>
          <p:nvPr/>
        </p:nvSpPr>
        <p:spPr>
          <a:xfrm>
            <a:off x="3444002" y="3544590"/>
            <a:ext cx="1842746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83214B97-24D8-B699-F969-34B3CFFB9810}"/>
              </a:ext>
            </a:extLst>
          </p:cNvPr>
          <p:cNvSpPr/>
          <p:nvPr/>
        </p:nvSpPr>
        <p:spPr>
          <a:xfrm>
            <a:off x="3444002" y="3820782"/>
            <a:ext cx="1842746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5185F583-2897-7EF3-85E6-4868919F306C}"/>
              </a:ext>
            </a:extLst>
          </p:cNvPr>
          <p:cNvSpPr/>
          <p:nvPr/>
        </p:nvSpPr>
        <p:spPr>
          <a:xfrm>
            <a:off x="3444002" y="4093125"/>
            <a:ext cx="1842746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FF6AD48E-39AE-F5F0-7A0B-78E80D08EA2C}"/>
              </a:ext>
            </a:extLst>
          </p:cNvPr>
          <p:cNvSpPr/>
          <p:nvPr/>
        </p:nvSpPr>
        <p:spPr>
          <a:xfrm>
            <a:off x="3444002" y="4376517"/>
            <a:ext cx="1842746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B84F3151-4B76-60EE-DB08-67C6A5B41B43}"/>
              </a:ext>
            </a:extLst>
          </p:cNvPr>
          <p:cNvSpPr/>
          <p:nvPr/>
        </p:nvSpPr>
        <p:spPr>
          <a:xfrm>
            <a:off x="3444001" y="4655394"/>
            <a:ext cx="1842746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417E0C0E-F996-2BEA-4F3F-5D79F4FBD0C4}"/>
              </a:ext>
            </a:extLst>
          </p:cNvPr>
          <p:cNvSpPr/>
          <p:nvPr/>
        </p:nvSpPr>
        <p:spPr>
          <a:xfrm>
            <a:off x="3444001" y="4927737"/>
            <a:ext cx="1842746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325F2C7-2C1D-D462-7653-E08623C5CEF0}"/>
              </a:ext>
            </a:extLst>
          </p:cNvPr>
          <p:cNvSpPr txBox="1"/>
          <p:nvPr/>
        </p:nvSpPr>
        <p:spPr>
          <a:xfrm>
            <a:off x="829728" y="2373619"/>
            <a:ext cx="2785831" cy="28250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ausgehen</a:t>
            </a:r>
            <a:b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Ich 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bleibe</a:t>
            </a: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zu</a:t>
            </a: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Hause.</a:t>
            </a:r>
          </a:p>
          <a:p>
            <a:pPr lvl="0">
              <a:lnSpc>
                <a:spcPct val="150000"/>
              </a:lnSpc>
            </a:pP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Ich 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schaue</a:t>
            </a: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eine</a:t>
            </a: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Serie.</a:t>
            </a:r>
          </a:p>
          <a:p>
            <a:pPr lvl="0">
              <a:lnSpc>
                <a:spcPct val="150000"/>
              </a:lnSpc>
            </a:pP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Ich 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telefoniere</a:t>
            </a: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lvl="0">
              <a:lnSpc>
                <a:spcPct val="150000"/>
              </a:lnSpc>
            </a:pP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Ich bin 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traurig</a:t>
            </a: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lvl="0">
              <a:lnSpc>
                <a:spcPct val="150000"/>
              </a:lnSpc>
            </a:pP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Ich lese 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ein</a:t>
            </a: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Buch.</a:t>
            </a:r>
          </a:p>
          <a:p>
            <a:pPr lvl="0">
              <a:lnSpc>
                <a:spcPct val="150000"/>
              </a:lnSpc>
            </a:pP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Ich 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spiele</a:t>
            </a: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Online-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Spiele</a:t>
            </a: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lvl="0">
              <a:lnSpc>
                <a:spcPct val="150000"/>
              </a:lnSpc>
            </a:pP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Ich 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koche</a:t>
            </a: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lvl="0">
              <a:lnSpc>
                <a:spcPct val="150000"/>
              </a:lnSpc>
            </a:pP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Ich 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mache</a:t>
            </a: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Hausaufgaben</a:t>
            </a: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lvl="0">
              <a:lnSpc>
                <a:spcPct val="150000"/>
              </a:lnSpc>
            </a:pP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Ich 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höre</a:t>
            </a: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Musik.</a:t>
            </a:r>
            <a:endParaRPr lang="de-DE" sz="1200" dirty="0">
              <a:solidFill>
                <a:srgbClr val="374105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Titel 1">
            <a:extLst>
              <a:ext uri="{FF2B5EF4-FFF2-40B4-BE49-F238E27FC236}">
                <a16:creationId xmlns:a16="http://schemas.microsoft.com/office/drawing/2014/main" id="{C80E9F6C-5865-9B10-0FD7-CFE24D6CDA2E}"/>
              </a:ext>
            </a:extLst>
          </p:cNvPr>
          <p:cNvSpPr txBox="1">
            <a:spLocks/>
          </p:cNvSpPr>
          <p:nvPr/>
        </p:nvSpPr>
        <p:spPr>
          <a:xfrm>
            <a:off x="416385" y="1344158"/>
            <a:ext cx="3747839" cy="66167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algn="l"/>
            <a:r>
              <a:rPr lang="en-US" sz="1800" b="1" dirty="0">
                <a:solidFill>
                  <a:srgbClr val="374105"/>
                </a:solidFill>
              </a:rPr>
              <a:t>Pronunciation Recordings</a:t>
            </a:r>
          </a:p>
          <a:p>
            <a:pPr algn="l"/>
            <a:r>
              <a:rPr lang="en-US" sz="1800" b="1" dirty="0">
                <a:solidFill>
                  <a:srgbClr val="A0C814"/>
                </a:solidFill>
              </a:rPr>
              <a:t>Session 3</a:t>
            </a:r>
            <a:endParaRPr lang="de-DE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245D413-A693-9F37-0F54-71FD84849028}"/>
              </a:ext>
            </a:extLst>
          </p:cNvPr>
          <p:cNvSpPr txBox="1"/>
          <p:nvPr/>
        </p:nvSpPr>
        <p:spPr>
          <a:xfrm>
            <a:off x="3515254" y="2373619"/>
            <a:ext cx="2087693" cy="28250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go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out</a:t>
            </a:r>
          </a:p>
          <a:p>
            <a:pPr lvl="0">
              <a:lnSpc>
                <a:spcPct val="150000"/>
              </a:lnSpc>
            </a:pP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stay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at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home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lvl="0">
              <a:lnSpc>
                <a:spcPct val="150000"/>
              </a:lnSpc>
            </a:pP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watch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series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lvl="0">
              <a:lnSpc>
                <a:spcPct val="150000"/>
              </a:lnSpc>
            </a:pP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talk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on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phone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lvl="0">
              <a:lnSpc>
                <a:spcPct val="150000"/>
              </a:lnSpc>
            </a:pP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 am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sad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lvl="0">
              <a:lnSpc>
                <a:spcPct val="150000"/>
              </a:lnSpc>
            </a:pP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read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book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lvl="0">
              <a:lnSpc>
                <a:spcPct val="150000"/>
              </a:lnSpc>
            </a:pP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play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online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games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lvl="0">
              <a:lnSpc>
                <a:spcPct val="150000"/>
              </a:lnSpc>
            </a:pP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cook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lvl="0">
              <a:lnSpc>
                <a:spcPct val="150000"/>
              </a:lnSpc>
            </a:pP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 do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homework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lvl="0">
              <a:lnSpc>
                <a:spcPct val="150000"/>
              </a:lnSpc>
            </a:pP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 listen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music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de-DE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42F8F0E5-2877-3187-4159-D8C56976909D}"/>
              </a:ext>
            </a:extLst>
          </p:cNvPr>
          <p:cNvSpPr txBox="1"/>
          <p:nvPr/>
        </p:nvSpPr>
        <p:spPr>
          <a:xfrm>
            <a:off x="789661" y="6232774"/>
            <a:ext cx="2995140" cy="2720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en-GB" sz="900" b="1" kern="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Seite</a:t>
            </a:r>
            <a:r>
              <a:rPr lang="en-GB" sz="9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fld id="{D7EFF6FE-08E6-4B46-A818-0CF9CE76CBED}" type="slidenum">
              <a:rPr lang="en-GB" sz="900" b="1" kern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fld>
            <a:r>
              <a:rPr lang="en-GB" sz="9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von 1</a:t>
            </a:r>
            <a:endParaRPr lang="de-DE" sz="9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2" name="ausgehen">
            <a:hlinkClick r:id="" action="ppaction://media"/>
            <a:extLst>
              <a:ext uri="{FF2B5EF4-FFF2-40B4-BE49-F238E27FC236}">
                <a16:creationId xmlns:a16="http://schemas.microsoft.com/office/drawing/2014/main" id="{8C554FF5-ED2E-2E7F-62DD-5D058860888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23"/>
          <a:stretch>
            <a:fillRect/>
          </a:stretch>
        </p:blipFill>
        <p:spPr>
          <a:xfrm>
            <a:off x="513528" y="2465119"/>
            <a:ext cx="202975" cy="202975"/>
          </a:xfrm>
          <a:prstGeom prst="rect">
            <a:avLst/>
          </a:prstGeom>
        </p:spPr>
      </p:pic>
      <p:pic>
        <p:nvPicPr>
          <p:cNvPr id="4" name="Ich höre Musik">
            <a:hlinkClick r:id="" action="ppaction://media"/>
            <a:extLst>
              <a:ext uri="{FF2B5EF4-FFF2-40B4-BE49-F238E27FC236}">
                <a16:creationId xmlns:a16="http://schemas.microsoft.com/office/drawing/2014/main" id="{1E35AE83-0DE4-FA88-EA01-755F3BA44E20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23"/>
          <a:stretch>
            <a:fillRect/>
          </a:stretch>
        </p:blipFill>
        <p:spPr>
          <a:xfrm>
            <a:off x="528559" y="4943918"/>
            <a:ext cx="183995" cy="183995"/>
          </a:xfrm>
          <a:prstGeom prst="rect">
            <a:avLst/>
          </a:prstGeom>
        </p:spPr>
      </p:pic>
      <p:pic>
        <p:nvPicPr>
          <p:cNvPr id="5" name="ich koche">
            <a:hlinkClick r:id="" action="ppaction://media"/>
            <a:extLst>
              <a:ext uri="{FF2B5EF4-FFF2-40B4-BE49-F238E27FC236}">
                <a16:creationId xmlns:a16="http://schemas.microsoft.com/office/drawing/2014/main" id="{4A53BD1E-9195-9FEE-5BF5-8D72B7B0FC18}"/>
              </a:ext>
            </a:extLst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23"/>
          <a:stretch>
            <a:fillRect/>
          </a:stretch>
        </p:blipFill>
        <p:spPr>
          <a:xfrm>
            <a:off x="529642" y="4404766"/>
            <a:ext cx="183995" cy="183995"/>
          </a:xfrm>
          <a:prstGeom prst="rect">
            <a:avLst/>
          </a:prstGeom>
        </p:spPr>
      </p:pic>
      <p:pic>
        <p:nvPicPr>
          <p:cNvPr id="7" name="Ich mache meine Hausaufgaben">
            <a:hlinkClick r:id="" action="ppaction://media"/>
            <a:extLst>
              <a:ext uri="{FF2B5EF4-FFF2-40B4-BE49-F238E27FC236}">
                <a16:creationId xmlns:a16="http://schemas.microsoft.com/office/drawing/2014/main" id="{4FC46212-DA6E-A2D6-5A2B-FA29BA2C571B}"/>
              </a:ext>
            </a:extLst>
          </p:cNvPr>
          <p:cNvPicPr>
            <a:picLocks noChangeAspect="1"/>
          </p:cNvPicPr>
          <p:nvPr>
            <a:audioFile r:link="rId8"/>
            <p:extLst>
              <p:ext uri="{DAA4B4D4-6D71-4841-9C94-3DE7FCFB9230}">
                <p14:media xmlns:p14="http://schemas.microsoft.com/office/powerpoint/2010/main" r:embed="rId7"/>
              </p:ext>
            </p:extLst>
          </p:nvPr>
        </p:nvPicPr>
        <p:blipFill>
          <a:blip r:embed="rId23"/>
          <a:stretch>
            <a:fillRect/>
          </a:stretch>
        </p:blipFill>
        <p:spPr>
          <a:xfrm>
            <a:off x="534563" y="4673837"/>
            <a:ext cx="183995" cy="183995"/>
          </a:xfrm>
          <a:prstGeom prst="rect">
            <a:avLst/>
          </a:prstGeom>
        </p:spPr>
      </p:pic>
      <p:pic>
        <p:nvPicPr>
          <p:cNvPr id="8" name="Ich telefoniere">
            <a:hlinkClick r:id="" action="ppaction://media"/>
            <a:extLst>
              <a:ext uri="{FF2B5EF4-FFF2-40B4-BE49-F238E27FC236}">
                <a16:creationId xmlns:a16="http://schemas.microsoft.com/office/drawing/2014/main" id="{433928E6-251B-8BB9-653E-D6CFBE33BA6F}"/>
              </a:ext>
            </a:extLst>
          </p:cNvPr>
          <p:cNvPicPr>
            <a:picLocks noChangeAspect="1"/>
          </p:cNvPicPr>
          <p:nvPr>
            <a:audioFile r:link="rId10"/>
            <p:extLst>
              <p:ext uri="{DAA4B4D4-6D71-4841-9C94-3DE7FCFB9230}">
                <p14:media xmlns:p14="http://schemas.microsoft.com/office/powerpoint/2010/main" r:embed="rId9"/>
              </p:ext>
            </p:extLst>
          </p:nvPr>
        </p:nvPicPr>
        <p:blipFill>
          <a:blip r:embed="rId23"/>
          <a:stretch>
            <a:fillRect/>
          </a:stretch>
        </p:blipFill>
        <p:spPr>
          <a:xfrm>
            <a:off x="503887" y="3290630"/>
            <a:ext cx="190451" cy="190451"/>
          </a:xfrm>
          <a:prstGeom prst="rect">
            <a:avLst/>
          </a:prstGeom>
        </p:spPr>
      </p:pic>
      <p:pic>
        <p:nvPicPr>
          <p:cNvPr id="9" name="Serie schauen ">
            <a:hlinkClick r:id="" action="ppaction://media"/>
            <a:extLst>
              <a:ext uri="{FF2B5EF4-FFF2-40B4-BE49-F238E27FC236}">
                <a16:creationId xmlns:a16="http://schemas.microsoft.com/office/drawing/2014/main" id="{36BCF200-780D-F9F7-4EE5-6ED42F02E514}"/>
              </a:ext>
            </a:extLst>
          </p:cNvPr>
          <p:cNvPicPr>
            <a:picLocks noChangeAspect="1"/>
          </p:cNvPicPr>
          <p:nvPr>
            <a:audioFile r:link="rId12"/>
            <p:extLst>
              <p:ext uri="{DAA4B4D4-6D71-4841-9C94-3DE7FCFB9230}">
                <p14:media xmlns:p14="http://schemas.microsoft.com/office/powerpoint/2010/main" r:embed="rId11"/>
              </p:ext>
            </p:extLst>
          </p:nvPr>
        </p:nvPicPr>
        <p:blipFill>
          <a:blip r:embed="rId23"/>
          <a:stretch>
            <a:fillRect/>
          </a:stretch>
        </p:blipFill>
        <p:spPr>
          <a:xfrm>
            <a:off x="521502" y="3017752"/>
            <a:ext cx="176561" cy="190450"/>
          </a:xfrm>
          <a:prstGeom prst="rect">
            <a:avLst/>
          </a:prstGeom>
        </p:spPr>
      </p:pic>
      <p:pic>
        <p:nvPicPr>
          <p:cNvPr id="10" name="Onlinespiele spielen">
            <a:hlinkClick r:id="" action="ppaction://media"/>
            <a:extLst>
              <a:ext uri="{FF2B5EF4-FFF2-40B4-BE49-F238E27FC236}">
                <a16:creationId xmlns:a16="http://schemas.microsoft.com/office/drawing/2014/main" id="{0C436CF4-58BF-C112-00D4-BB508B97CCDC}"/>
              </a:ext>
            </a:extLst>
          </p:cNvPr>
          <p:cNvPicPr>
            <a:picLocks noChangeAspect="1"/>
          </p:cNvPicPr>
          <p:nvPr>
            <a:audioFile r:link="rId14"/>
            <p:extLst>
              <p:ext uri="{DAA4B4D4-6D71-4841-9C94-3DE7FCFB9230}">
                <p14:media xmlns:p14="http://schemas.microsoft.com/office/powerpoint/2010/main" r:embed="rId13"/>
              </p:ext>
            </p:extLst>
          </p:nvPr>
        </p:nvPicPr>
        <p:blipFill>
          <a:blip r:embed="rId23"/>
          <a:stretch>
            <a:fillRect/>
          </a:stretch>
        </p:blipFill>
        <p:spPr>
          <a:xfrm>
            <a:off x="524434" y="4112175"/>
            <a:ext cx="190451" cy="190451"/>
          </a:xfrm>
          <a:prstGeom prst="rect">
            <a:avLst/>
          </a:prstGeom>
        </p:spPr>
      </p:pic>
      <p:pic>
        <p:nvPicPr>
          <p:cNvPr id="11" name="bleibe zu Hause">
            <a:hlinkClick r:id="" action="ppaction://media"/>
            <a:extLst>
              <a:ext uri="{FF2B5EF4-FFF2-40B4-BE49-F238E27FC236}">
                <a16:creationId xmlns:a16="http://schemas.microsoft.com/office/drawing/2014/main" id="{5C08F576-A041-33C6-26BC-7DF4FC90F0F8}"/>
              </a:ext>
            </a:extLst>
          </p:cNvPr>
          <p:cNvPicPr>
            <a:picLocks noChangeAspect="1"/>
          </p:cNvPicPr>
          <p:nvPr>
            <a:audioFile r:link="rId16"/>
            <p:extLst>
              <p:ext uri="{DAA4B4D4-6D71-4841-9C94-3DE7FCFB9230}">
                <p14:media xmlns:p14="http://schemas.microsoft.com/office/powerpoint/2010/main" r:embed="rId15"/>
              </p:ext>
            </p:extLst>
          </p:nvPr>
        </p:nvPicPr>
        <p:blipFill>
          <a:blip r:embed="rId23"/>
          <a:stretch>
            <a:fillRect/>
          </a:stretch>
        </p:blipFill>
        <p:spPr>
          <a:xfrm>
            <a:off x="513528" y="2737391"/>
            <a:ext cx="190451" cy="190451"/>
          </a:xfrm>
          <a:prstGeom prst="rect">
            <a:avLst/>
          </a:prstGeom>
        </p:spPr>
      </p:pic>
      <p:pic>
        <p:nvPicPr>
          <p:cNvPr id="12" name="Buch lesen">
            <a:hlinkClick r:id="" action="ppaction://media"/>
            <a:extLst>
              <a:ext uri="{FF2B5EF4-FFF2-40B4-BE49-F238E27FC236}">
                <a16:creationId xmlns:a16="http://schemas.microsoft.com/office/drawing/2014/main" id="{7639FBFD-F97B-193F-AF62-B2A2C31FF846}"/>
              </a:ext>
            </a:extLst>
          </p:cNvPr>
          <p:cNvPicPr>
            <a:picLocks noChangeAspect="1"/>
          </p:cNvPicPr>
          <p:nvPr>
            <a:audioFile r:link="rId18"/>
            <p:extLst>
              <p:ext uri="{DAA4B4D4-6D71-4841-9C94-3DE7FCFB9230}">
                <p14:media xmlns:p14="http://schemas.microsoft.com/office/powerpoint/2010/main" r:embed="rId17"/>
              </p:ext>
            </p:extLst>
          </p:nvPr>
        </p:nvPicPr>
        <p:blipFill>
          <a:blip r:embed="rId23"/>
          <a:stretch>
            <a:fillRect/>
          </a:stretch>
        </p:blipFill>
        <p:spPr>
          <a:xfrm>
            <a:off x="513528" y="3840864"/>
            <a:ext cx="191429" cy="191429"/>
          </a:xfrm>
          <a:prstGeom prst="rect">
            <a:avLst/>
          </a:prstGeom>
        </p:spPr>
      </p:pic>
      <p:pic>
        <p:nvPicPr>
          <p:cNvPr id="13" name="traurig sein">
            <a:hlinkClick r:id="" action="ppaction://media"/>
            <a:extLst>
              <a:ext uri="{FF2B5EF4-FFF2-40B4-BE49-F238E27FC236}">
                <a16:creationId xmlns:a16="http://schemas.microsoft.com/office/drawing/2014/main" id="{7F719418-997E-3877-1A30-0FB5F5A3FE66}"/>
              </a:ext>
            </a:extLst>
          </p:cNvPr>
          <p:cNvPicPr>
            <a:picLocks noChangeAspect="1"/>
          </p:cNvPicPr>
          <p:nvPr>
            <a:audioFile r:link="rId20"/>
            <p:extLst>
              <p:ext uri="{DAA4B4D4-6D71-4841-9C94-3DE7FCFB9230}">
                <p14:media xmlns:p14="http://schemas.microsoft.com/office/powerpoint/2010/main" r:embed="rId19"/>
              </p:ext>
            </p:extLst>
          </p:nvPr>
        </p:nvPicPr>
        <p:blipFill>
          <a:blip r:embed="rId23"/>
          <a:stretch>
            <a:fillRect/>
          </a:stretch>
        </p:blipFill>
        <p:spPr>
          <a:xfrm>
            <a:off x="499798" y="3559818"/>
            <a:ext cx="183995" cy="183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9233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991"/>
    </mc:Choice>
    <mc:Fallback xmlns="">
      <p:transition spd="slow" advTm="599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4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345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251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443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2" dur="3370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6" dur="4309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0" dur="4309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4" dur="3882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8" dur="4522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2" dur="3541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4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  <p:audio>
              <p:cMediaNode vol="80000">
                <p:cTn id="4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audio>
              <p:cMediaNode vol="80000">
                <p:cTn id="4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 vol="80000">
                <p:cTn id="4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audio>
              <p:cMediaNode vol="80000">
                <p:cTn id="4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audio>
              <p:cMediaNode vol="80000">
                <p:cTn id="4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  <p:audio>
              <p:cMediaNode vol="80000">
                <p:cTn id="4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  <p:audio>
              <p:cMediaNode vol="80000">
                <p:cTn id="5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  <p:audio>
              <p:cMediaNode vol="80000">
                <p:cTn id="5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  <p:audio>
              <p:cMediaNode vol="80000">
                <p:cTn id="5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ce36f76-1425-44fc-8d95-2e2d1e5a31ca">
      <Terms xmlns="http://schemas.microsoft.com/office/infopath/2007/PartnerControls"/>
    </lcf76f155ced4ddcb4097134ff3c332f>
    <TaxCatchAll xmlns="aa85bb9c-8b48-4336-8f45-17e136e33354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2717251761681439B8CC535AA645ECA" ma:contentTypeVersion="19" ma:contentTypeDescription="Ein neues Dokument erstellen." ma:contentTypeScope="" ma:versionID="3a719f8422994b373ae916c60dec30af">
  <xsd:schema xmlns:xsd="http://www.w3.org/2001/XMLSchema" xmlns:xs="http://www.w3.org/2001/XMLSchema" xmlns:p="http://schemas.microsoft.com/office/2006/metadata/properties" xmlns:ns2="bce36f76-1425-44fc-8d95-2e2d1e5a31ca" xmlns:ns3="aa85bb9c-8b48-4336-8f45-17e136e33354" targetNamespace="http://schemas.microsoft.com/office/2006/metadata/properties" ma:root="true" ma:fieldsID="764721ac364bf3b2e5f434cfe4ae318a" ns2:_="" ns3:_="">
    <xsd:import namespace="bce36f76-1425-44fc-8d95-2e2d1e5a31ca"/>
    <xsd:import namespace="aa85bb9c-8b48-4336-8f45-17e136e3335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e36f76-1425-44fc-8d95-2e2d1e5a31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a98d083d-d29e-4d2c-90d9-9b78849702f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85bb9c-8b48-4336-8f45-17e136e33354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0e37759-1d8d-4ff4-8d86-113f91690707}" ma:internalName="TaxCatchAll" ma:showField="CatchAllData" ma:web="aa85bb9c-8b48-4336-8f45-17e136e3335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6CB4B59-AD87-46F4-B53A-28754E0D3FC7}">
  <ds:schemaRefs>
    <ds:schemaRef ds:uri="http://schemas.microsoft.com/office/2006/metadata/properties"/>
    <ds:schemaRef ds:uri="http://schemas.microsoft.com/office/infopath/2007/PartnerControls"/>
    <ds:schemaRef ds:uri="bce36f76-1425-44fc-8d95-2e2d1e5a31ca"/>
    <ds:schemaRef ds:uri="aa85bb9c-8b48-4336-8f45-17e136e33354"/>
  </ds:schemaRefs>
</ds:datastoreItem>
</file>

<file path=customXml/itemProps2.xml><?xml version="1.0" encoding="utf-8"?>
<ds:datastoreItem xmlns:ds="http://schemas.openxmlformats.org/officeDocument/2006/customXml" ds:itemID="{C4516FEC-056E-4BDB-AAFD-87EE894C9E22}"/>
</file>

<file path=customXml/itemProps3.xml><?xml version="1.0" encoding="utf-8"?>
<ds:datastoreItem xmlns:ds="http://schemas.openxmlformats.org/officeDocument/2006/customXml" ds:itemID="{E2F0FD4F-74F6-4BAE-ABE7-A8AD706F829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473</TotalTime>
  <Words>93</Words>
  <Application>Microsoft Macintosh PowerPoint</Application>
  <PresentationFormat>A4 Paper (210x297 mm)</PresentationFormat>
  <Paragraphs>23</Paragraphs>
  <Slides>1</Slides>
  <Notes>1</Notes>
  <HiddenSlides>0</HiddenSlides>
  <MMClips>10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Verdana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Géza G Schenk</dc:creator>
  <cp:lastModifiedBy>Géza G Schenk</cp:lastModifiedBy>
  <cp:revision>35</cp:revision>
  <dcterms:created xsi:type="dcterms:W3CDTF">2024-08-27T16:27:59Z</dcterms:created>
  <dcterms:modified xsi:type="dcterms:W3CDTF">2025-07-31T08:47:18Z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0x01010042717251761681439B8CC535AA645ECA</vt:lpwstr>
  </property>
</Properties>
</file>