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8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9DDEE-B00E-4F63-AAF3-B85637175999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AE267-28D5-4870-9DE0-4480304E567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Учащиеся определяют признаки, по которым можно узнать слепого человека (тёмные очки, белая трость, собака-поводырь, жёлтая повязка с тремя чёрными кругами). По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каждому последующему клику появляются ответы (в порядке </a:t>
            </a:r>
            <a:r>
              <a:rPr lang="de-DE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A, B, C, D</a:t>
            </a:r>
            <a:r>
              <a:rPr lang="ru-RU" sz="1200" b="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ru-RU" sz="12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AE267-28D5-4870-9DE0-4480304E567D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88640"/>
            <a:ext cx="7762731" cy="64807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9632" y="3068960"/>
            <a:ext cx="13692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 smtClean="0">
                <a:solidFill>
                  <a:srgbClr val="FFFF00"/>
                </a:solidFill>
              </a:rPr>
              <a:t>blind</a:t>
            </a:r>
            <a:endParaRPr lang="ru-RU" sz="44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5936" y="2708920"/>
            <a:ext cx="13692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 smtClean="0">
                <a:solidFill>
                  <a:srgbClr val="FFFF00"/>
                </a:solidFill>
              </a:rPr>
              <a:t>blind</a:t>
            </a:r>
            <a:endParaRPr lang="ru-RU" sz="44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7904" y="5805264"/>
            <a:ext cx="13692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 smtClean="0"/>
              <a:t>blind</a:t>
            </a:r>
            <a:endParaRPr lang="ru-RU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5157192"/>
            <a:ext cx="142333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 smtClean="0">
                <a:solidFill>
                  <a:srgbClr val="FFFF00"/>
                </a:solidFill>
              </a:rPr>
              <a:t>nicht</a:t>
            </a:r>
          </a:p>
          <a:p>
            <a:r>
              <a:rPr lang="de-DE" sz="4400" b="1" dirty="0" smtClean="0">
                <a:solidFill>
                  <a:srgbClr val="FFFF00"/>
                </a:solidFill>
              </a:rPr>
              <a:t>blind</a:t>
            </a:r>
            <a:endParaRPr lang="ru-RU" sz="4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hp</cp:lastModifiedBy>
  <cp:revision>2</cp:revision>
  <dcterms:created xsi:type="dcterms:W3CDTF">2018-10-14T19:18:44Z</dcterms:created>
  <dcterms:modified xsi:type="dcterms:W3CDTF">2018-10-14T20:00:55Z</dcterms:modified>
</cp:coreProperties>
</file>