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2" r:id="rId6"/>
    <p:sldId id="2999" r:id="rId7"/>
    <p:sldId id="3000" r:id="rId8"/>
    <p:sldId id="3002" r:id="rId9"/>
    <p:sldId id="3001" r:id="rId10"/>
    <p:sldId id="3003" r:id="rId11"/>
    <p:sldId id="3010" r:id="rId12"/>
    <p:sldId id="3005" r:id="rId13"/>
    <p:sldId id="3011" r:id="rId14"/>
    <p:sldId id="3007" r:id="rId15"/>
    <p:sldId id="261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248"/>
    <a:srgbClr val="002248"/>
    <a:srgbClr val="52C152"/>
    <a:srgbClr val="FFCA36"/>
    <a:srgbClr val="34C6C6"/>
    <a:srgbClr val="AC145A"/>
    <a:srgbClr val="500778"/>
    <a:srgbClr val="0F2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5" autoAdjust="0"/>
    <p:restoredTop sz="94694"/>
  </p:normalViewPr>
  <p:slideViewPr>
    <p:cSldViewPr snapToGrid="0">
      <p:cViewPr varScale="1">
        <p:scale>
          <a:sx n="47" d="100"/>
          <a:sy n="47" d="100"/>
        </p:scale>
        <p:origin x="106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e Fulconis" userId="30b9a08b5e74b526" providerId="LiveId" clId="{51397021-4351-45EF-8E5F-DC821F7CB819}"/>
    <pc:docChg chg="modSld">
      <pc:chgData name="Fae Fulconis" userId="30b9a08b5e74b526" providerId="LiveId" clId="{51397021-4351-45EF-8E5F-DC821F7CB819}" dt="2024-06-04T15:23:51.683" v="1" actId="20577"/>
      <pc:docMkLst>
        <pc:docMk/>
      </pc:docMkLst>
      <pc:sldChg chg="modSp mod">
        <pc:chgData name="Fae Fulconis" userId="30b9a08b5e74b526" providerId="LiveId" clId="{51397021-4351-45EF-8E5F-DC821F7CB819}" dt="2024-06-04T15:23:51.683" v="1" actId="20577"/>
        <pc:sldMkLst>
          <pc:docMk/>
          <pc:sldMk cId="1999587583" sldId="3000"/>
        </pc:sldMkLst>
        <pc:spChg chg="mod">
          <ac:chgData name="Fae Fulconis" userId="30b9a08b5e74b526" providerId="LiveId" clId="{51397021-4351-45EF-8E5F-DC821F7CB819}" dt="2024-06-04T15:23:51.683" v="1" actId="20577"/>
          <ac:spMkLst>
            <pc:docMk/>
            <pc:sldMk cId="1999587583" sldId="3000"/>
            <ac:spMk id="2" creationId="{68DD9169-EB65-484C-AB1A-C56621473F9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338A3F-EF84-98F0-AB02-903B830533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161DF-DCD5-DCF5-E0B7-318F1DD94F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6EF0F-72DF-429E-95CA-8D0E6EC4D3C2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0E113-BEA1-1E83-3AF9-338878AE77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91BBF-C34F-C9BD-E2B7-06B31388C9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2AEF3-981D-4EBC-BEA7-1C36E9111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790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6489-3CDC-4367-9913-6DF43F4709BC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0DA10-36F0-4DDB-B5D3-0219A1802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97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21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50F7-21DC-CE75-827E-4E52EDC14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322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596CE-D4F8-8F4C-5C42-1B20B19CA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3224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99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5B20-3A6E-3BB3-C01D-2651D19C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96B7B-CF36-A918-ADAC-D64E6322A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10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66AB-27DC-F4CB-524D-2C5139E7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55936-16D2-5FF7-1E40-C0B3CA5B8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3A241-0B19-C74C-167F-3E93696DF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24922-AB5F-389E-91A3-D30A6F19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F106A-C4DA-F2A9-453C-DBB274FFB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5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D59CA-6BC9-DBA6-42BF-AFE45D84C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8F782-7353-F3B1-A30F-C39271397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71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74113-82D8-771C-4133-FDD79425D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E946F-18AF-4BFF-F748-7960F0120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FEC15A-AC61-EA4D-D513-28047D63A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280A0F-A47D-A868-09E6-578E13E28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2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E2CBD-21CD-4E64-98C2-3270BE95F8B3}" type="datetime1">
              <a:rPr lang="de-DE" smtClean="0"/>
              <a:t>04.06.2024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866" y="6274696"/>
            <a:ext cx="5329767" cy="41866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18530" algn="l"/>
              </a:tabLst>
              <a:defRPr sz="800" b="0" cap="none" baseline="0">
                <a:solidFill>
                  <a:schemeClr val="bg2"/>
                </a:solidFill>
              </a:defRPr>
            </a:lvl1pPr>
            <a:lvl2pPr>
              <a:lnSpc>
                <a:spcPts val="1333"/>
              </a:lnSpc>
              <a:spcAft>
                <a:spcPts val="0"/>
              </a:spcAft>
              <a:defRPr/>
            </a:lvl2pPr>
            <a:lvl3pPr>
              <a:lnSpc>
                <a:spcPts val="1333"/>
              </a:lnSpc>
              <a:spcAft>
                <a:spcPts val="0"/>
              </a:spcAft>
              <a:defRPr/>
            </a:lvl3pPr>
            <a:lvl4pPr>
              <a:lnSpc>
                <a:spcPts val="1333"/>
              </a:lnSpc>
              <a:spcAft>
                <a:spcPts val="0"/>
              </a:spcAft>
              <a:defRPr/>
            </a:lvl4pPr>
            <a:lvl5pPr>
              <a:lnSpc>
                <a:spcPts val="1333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Fußnote</a:t>
            </a:r>
          </a:p>
        </p:txBody>
      </p:sp>
    </p:spTree>
    <p:extLst>
      <p:ext uri="{BB962C8B-B14F-4D97-AF65-F5344CB8AC3E}">
        <p14:creationId xmlns:p14="http://schemas.microsoft.com/office/powerpoint/2010/main" val="166854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2CF9D81-3298-D23F-4353-DC4C4B749491}"/>
              </a:ext>
            </a:extLst>
          </p:cNvPr>
          <p:cNvSpPr/>
          <p:nvPr userDrawn="1"/>
        </p:nvSpPr>
        <p:spPr>
          <a:xfrm>
            <a:off x="6270074" y="0"/>
            <a:ext cx="5921926" cy="1062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669569-46ED-44A1-C8B5-52CC5C3BFB8D}"/>
              </a:ext>
            </a:extLst>
          </p:cNvPr>
          <p:cNvSpPr/>
          <p:nvPr userDrawn="1"/>
        </p:nvSpPr>
        <p:spPr>
          <a:xfrm>
            <a:off x="0" y="1062038"/>
            <a:ext cx="12192000" cy="139126"/>
          </a:xfrm>
          <a:prstGeom prst="rect">
            <a:avLst/>
          </a:prstGeom>
          <a:solidFill>
            <a:srgbClr val="0322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3E2E03-0131-0A08-FDCD-FE533B037949}"/>
              </a:ext>
            </a:extLst>
          </p:cNvPr>
          <p:cNvSpPr/>
          <p:nvPr userDrawn="1"/>
        </p:nvSpPr>
        <p:spPr>
          <a:xfrm>
            <a:off x="4122362" y="657224"/>
            <a:ext cx="396566" cy="404863"/>
          </a:xfrm>
          <a:prstGeom prst="rect">
            <a:avLst/>
          </a:prstGeom>
          <a:solidFill>
            <a:srgbClr val="5007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BAC4AE-060B-1C76-0B38-F52DD927B1E4}"/>
              </a:ext>
            </a:extLst>
          </p:cNvPr>
          <p:cNvSpPr/>
          <p:nvPr userDrawn="1"/>
        </p:nvSpPr>
        <p:spPr>
          <a:xfrm>
            <a:off x="3348719" y="657224"/>
            <a:ext cx="721445" cy="404863"/>
          </a:xfrm>
          <a:prstGeom prst="rect">
            <a:avLst/>
          </a:prstGeom>
          <a:solidFill>
            <a:srgbClr val="AC14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61D3A3-FAB7-A567-F478-89FB1145B396}"/>
              </a:ext>
            </a:extLst>
          </p:cNvPr>
          <p:cNvSpPr/>
          <p:nvPr userDrawn="1"/>
        </p:nvSpPr>
        <p:spPr>
          <a:xfrm>
            <a:off x="4003894" y="657224"/>
            <a:ext cx="159766" cy="404863"/>
          </a:xfrm>
          <a:prstGeom prst="rect">
            <a:avLst/>
          </a:prstGeom>
          <a:solidFill>
            <a:srgbClr val="34C6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66C7F4-F4CA-815F-6E4E-F7D18B452AF6}"/>
              </a:ext>
            </a:extLst>
          </p:cNvPr>
          <p:cNvSpPr/>
          <p:nvPr userDrawn="1"/>
        </p:nvSpPr>
        <p:spPr>
          <a:xfrm>
            <a:off x="3296521" y="657224"/>
            <a:ext cx="93495" cy="404863"/>
          </a:xfrm>
          <a:prstGeom prst="rect">
            <a:avLst/>
          </a:prstGeom>
          <a:solidFill>
            <a:srgbClr val="52C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A4C5B2-78C9-A116-7B6B-9E1E38BCE396}"/>
              </a:ext>
            </a:extLst>
          </p:cNvPr>
          <p:cNvSpPr/>
          <p:nvPr userDrawn="1"/>
        </p:nvSpPr>
        <p:spPr>
          <a:xfrm>
            <a:off x="270933" y="657224"/>
            <a:ext cx="3025588" cy="404863"/>
          </a:xfrm>
          <a:prstGeom prst="rect">
            <a:avLst/>
          </a:prstGeom>
          <a:solidFill>
            <a:srgbClr val="FFC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C0F8CF9-7CDD-0449-F4A5-AFF829BB3C01}"/>
              </a:ext>
            </a:extLst>
          </p:cNvPr>
          <p:cNvSpPr txBox="1">
            <a:spLocks/>
          </p:cNvSpPr>
          <p:nvPr userDrawn="1"/>
        </p:nvSpPr>
        <p:spPr>
          <a:xfrm>
            <a:off x="270932" y="688007"/>
            <a:ext cx="3799232" cy="4418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24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 DAYS</a:t>
            </a:r>
            <a:endParaRPr lang="en-GB" sz="30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0DA3012-E02E-51D6-D63C-165F88B3D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6835" r="10583" b="29547"/>
          <a:stretch/>
        </p:blipFill>
        <p:spPr>
          <a:xfrm>
            <a:off x="287557" y="70674"/>
            <a:ext cx="2978932" cy="506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1C272-1302-1B6E-F450-B5860E32B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6"/>
          <a:stretch/>
        </p:blipFill>
        <p:spPr>
          <a:xfrm>
            <a:off x="0" y="1864089"/>
            <a:ext cx="2535936" cy="456536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044C3-C79F-2514-ED9C-E0790F746DE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13702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2F93C-61A2-DBEB-DF99-766B32F35701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3100590"/>
            <a:ext cx="10515600" cy="320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47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3224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894522-4E3E-7F84-BE1F-F91347F548E3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Title Slide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C9B5A-2D00-AEEC-9A9C-A3907267DFEC}"/>
              </a:ext>
            </a:extLst>
          </p:cNvPr>
          <p:cNvSpPr/>
          <p:nvPr/>
        </p:nvSpPr>
        <p:spPr>
          <a:xfrm>
            <a:off x="6258910" y="4524703"/>
            <a:ext cx="5933090" cy="1083591"/>
          </a:xfrm>
          <a:prstGeom prst="rect">
            <a:avLst/>
          </a:prstGeom>
          <a:solidFill>
            <a:srgbClr val="4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5EDB65-8EEF-8226-3541-9C7D4F5E32A0}"/>
              </a:ext>
            </a:extLst>
          </p:cNvPr>
          <p:cNvSpPr txBox="1"/>
          <p:nvPr/>
        </p:nvSpPr>
        <p:spPr>
          <a:xfrm>
            <a:off x="6321110" y="4635325"/>
            <a:ext cx="53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  <a:latin typeface="Arial"/>
                <a:cs typeface="Arial"/>
              </a:rPr>
              <a:t>Name of presenter and contact details</a:t>
            </a:r>
            <a:endParaRPr lang="en-US" dirty="0">
              <a:solidFill>
                <a:schemeClr val="bg1"/>
              </a:solidFill>
            </a:endParaRPr>
          </a:p>
          <a:p>
            <a:endParaRPr lang="de-DE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1AB7C36-5A3A-C697-2BDB-FF6428EC7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/>
          </a:bodyPr>
          <a:lstStyle/>
          <a:p>
            <a:pPr algn="l"/>
            <a:r>
              <a:rPr lang="en-GB" sz="4000" b="1" dirty="0">
                <a:latin typeface="Arial"/>
                <a:cs typeface="Arial"/>
              </a:rPr>
              <a:t>Les Contes de </a:t>
            </a:r>
            <a:r>
              <a:rPr lang="en-GB" sz="4000" b="1" dirty="0" err="1">
                <a:latin typeface="Arial"/>
                <a:cs typeface="Arial"/>
              </a:rPr>
              <a:t>Fée</a:t>
            </a:r>
            <a:r>
              <a:rPr lang="en-GB" sz="4000" b="1" dirty="0">
                <a:latin typeface="Arial"/>
                <a:cs typeface="Arial"/>
              </a:rPr>
              <a:t> 2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8BB2A-5613-4805-02C2-B76A65BBD4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57F2E-A80F-8BA6-2F8F-921D15292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0704" y="1799599"/>
            <a:ext cx="4208206" cy="42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39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5476E-9921-A6D9-1C33-9FAD0955D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891" y="2255003"/>
            <a:ext cx="2567908" cy="4565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E4E23-E2E2-FD94-2E52-FAFAA0FC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5183"/>
            <a:ext cx="9475381" cy="655230"/>
          </a:xfrm>
        </p:spPr>
        <p:txBody>
          <a:bodyPr>
            <a:normAutofit fontScale="90000"/>
          </a:bodyPr>
          <a:lstStyle/>
          <a:p>
            <a:r>
              <a:rPr lang="en-GB" dirty="0"/>
              <a:t>Activity: Associate the characters with the objects and make a sentence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E523E-9EC0-9B93-942E-9081890B0765}"/>
              </a:ext>
            </a:extLst>
          </p:cNvPr>
          <p:cNvSpPr txBox="1"/>
          <p:nvPr/>
        </p:nvSpPr>
        <p:spPr>
          <a:xfrm>
            <a:off x="7091917" y="2521320"/>
            <a:ext cx="4641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La </a:t>
            </a:r>
            <a:r>
              <a:rPr lang="en-GB" sz="2000" b="1" dirty="0" err="1"/>
              <a:t>sorcière</a:t>
            </a:r>
            <a:r>
              <a:rPr lang="en-GB" sz="2000" b="1" dirty="0"/>
              <a:t> a </a:t>
            </a:r>
            <a:r>
              <a:rPr lang="en-GB" sz="2000" b="1" dirty="0" err="1"/>
              <a:t>une</a:t>
            </a:r>
            <a:r>
              <a:rPr lang="en-GB" sz="2000" b="1" dirty="0"/>
              <a:t> potion </a:t>
            </a:r>
            <a:r>
              <a:rPr lang="en-GB" sz="2000" b="1" dirty="0" err="1"/>
              <a:t>magique</a:t>
            </a:r>
            <a:r>
              <a:rPr lang="en-GB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1270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E4E23-E2E2-FD94-2E52-FAFAA0FC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183"/>
            <a:ext cx="9053052" cy="655230"/>
          </a:xfrm>
        </p:spPr>
        <p:txBody>
          <a:bodyPr>
            <a:normAutofit fontScale="90000"/>
          </a:bodyPr>
          <a:lstStyle/>
          <a:p>
            <a:r>
              <a:rPr lang="en-GB" dirty="0"/>
              <a:t>Activity: In groups draw a fairy tale scene and present it to the class</a:t>
            </a:r>
          </a:p>
        </p:txBody>
      </p:sp>
    </p:spTree>
    <p:extLst>
      <p:ext uri="{BB962C8B-B14F-4D97-AF65-F5344CB8AC3E}">
        <p14:creationId xmlns:p14="http://schemas.microsoft.com/office/powerpoint/2010/main" val="330339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9DE51-7473-FB70-093E-255A368CA78C}"/>
              </a:ext>
            </a:extLst>
          </p:cNvPr>
          <p:cNvSpPr/>
          <p:nvPr/>
        </p:nvSpPr>
        <p:spPr>
          <a:xfrm>
            <a:off x="6258910" y="1826348"/>
            <a:ext cx="5933090" cy="5031652"/>
          </a:xfrm>
          <a:prstGeom prst="rect">
            <a:avLst/>
          </a:prstGeom>
          <a:solidFill>
            <a:srgbClr val="AC14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2539-F3DC-07DE-36D0-FEB99307391E}"/>
              </a:ext>
            </a:extLst>
          </p:cNvPr>
          <p:cNvSpPr txBox="1"/>
          <p:nvPr/>
        </p:nvSpPr>
        <p:spPr>
          <a:xfrm>
            <a:off x="6283842" y="1908302"/>
            <a:ext cx="5357905" cy="1502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5500"/>
              </a:lnSpc>
              <a:spcAft>
                <a:spcPts val="800"/>
              </a:spcAft>
            </a:pPr>
            <a:r>
              <a:rPr lang="en-GB" sz="6000" b="1" dirty="0">
                <a:solidFill>
                  <a:srgbClr val="AC14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JOIN OUR MAILING LIST </a:t>
            </a:r>
            <a:endParaRPr lang="en-GB" sz="6000" b="1" dirty="0">
              <a:solidFill>
                <a:srgbClr val="AC145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16DBCF-E85A-3AEF-D4AD-D357FB259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5698" y="4388170"/>
            <a:ext cx="1805009" cy="18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89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12899A-3646-6055-61C4-B72C83D8DB71}"/>
              </a:ext>
            </a:extLst>
          </p:cNvPr>
          <p:cNvSpPr/>
          <p:nvPr/>
        </p:nvSpPr>
        <p:spPr>
          <a:xfrm>
            <a:off x="0" y="5655013"/>
            <a:ext cx="12192000" cy="1093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8872A-E46E-62E6-B6D5-F9ABAFDC0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85" t="10466" r="-2" b="21467"/>
          <a:stretch/>
        </p:blipFill>
        <p:spPr>
          <a:xfrm rot="10800000">
            <a:off x="2705899" y="1329616"/>
            <a:ext cx="8096095" cy="4367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45055-6EAE-258D-69EB-11F3E76703CA}"/>
              </a:ext>
            </a:extLst>
          </p:cNvPr>
          <p:cNvSpPr txBox="1"/>
          <p:nvPr/>
        </p:nvSpPr>
        <p:spPr>
          <a:xfrm>
            <a:off x="10129510" y="4618619"/>
            <a:ext cx="3403412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he-IL" altLang="en-US" sz="2500" b="1" u="none" strike="noStrike" cap="none" normalizeH="0" baseline="0" dirty="0" err="1">
                <a:ln>
                  <a:noFill/>
                </a:ln>
                <a:solidFill>
                  <a:srgbClr val="AC14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אדאנק</a:t>
            </a:r>
            <a:r>
              <a:rPr lang="en-GB" sz="2500" b="1" dirty="0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765A4-22D7-1C27-7375-69863309787C}"/>
              </a:ext>
            </a:extLst>
          </p:cNvPr>
          <p:cNvSpPr txBox="1"/>
          <p:nvPr/>
        </p:nvSpPr>
        <p:spPr>
          <a:xfrm>
            <a:off x="1567267" y="4819831"/>
            <a:ext cx="1722754" cy="1093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altLang="en-US" sz="2800" dirty="0">
                <a:solidFill>
                  <a:srgbClr val="AC145A"/>
                </a:solidFill>
                <a:latin typeface="inherit"/>
                <a:cs typeface="Arial" panose="020B0604020202020204" pitchFamily="34" charset="0"/>
              </a:rPr>
              <a:t>شكرًا لك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FF7D1-16EC-8894-A3A3-898FDECCB977}"/>
              </a:ext>
            </a:extLst>
          </p:cNvPr>
          <p:cNvSpPr txBox="1"/>
          <p:nvPr/>
        </p:nvSpPr>
        <p:spPr>
          <a:xfrm>
            <a:off x="3559031" y="2594350"/>
            <a:ext cx="2663568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 err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Diolch</a:t>
            </a:r>
            <a:r>
              <a:rPr lang="en-GB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80916-B40B-E03A-20A9-64C224D37920}"/>
              </a:ext>
            </a:extLst>
          </p:cNvPr>
          <p:cNvSpPr txBox="1"/>
          <p:nvPr/>
        </p:nvSpPr>
        <p:spPr>
          <a:xfrm>
            <a:off x="7099032" y="2113486"/>
            <a:ext cx="2182361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nl-NL" altLang="en-US" sz="2800" b="1" u="none" strike="noStrike" cap="none" normalizeH="0" baseline="0" dirty="0">
                <a:ln>
                  <a:noFill/>
                </a:ln>
                <a:solidFill>
                  <a:srgbClr val="AC14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Bedankt</a:t>
            </a:r>
            <a:endParaRPr lang="en-GB" sz="2800" b="1" dirty="0">
              <a:solidFill>
                <a:srgbClr val="AC145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6AF20-C372-76CE-130E-E5AF7EE836B5}"/>
              </a:ext>
            </a:extLst>
          </p:cNvPr>
          <p:cNvSpPr txBox="1"/>
          <p:nvPr/>
        </p:nvSpPr>
        <p:spPr>
          <a:xfrm>
            <a:off x="9713821" y="2566353"/>
            <a:ext cx="2562262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en-GB" altLang="en-US" sz="3600" b="1" u="none" strike="noStrike" cap="none" normalizeH="0" baseline="0" dirty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Fa’afetai</a:t>
            </a:r>
            <a:r>
              <a:rPr kumimoji="0" lang="sq-AL" altLang="en-US" sz="1050" b="1" u="none" strike="noStrike" cap="none" normalizeH="0" baseline="0" dirty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F24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E02865-229D-1FA4-CCFF-35009493DCB4}"/>
              </a:ext>
            </a:extLst>
          </p:cNvPr>
          <p:cNvSpPr txBox="1"/>
          <p:nvPr/>
        </p:nvSpPr>
        <p:spPr>
          <a:xfrm>
            <a:off x="6321110" y="3882217"/>
            <a:ext cx="4223588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600" b="1" dirty="0" err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</a:t>
            </a:r>
            <a:r>
              <a:rPr lang="en-GB" sz="2600" b="1" dirty="0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600" b="1" dirty="0" err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skal</a:t>
            </a:r>
            <a:r>
              <a:rPr lang="en-GB" sz="2600" b="1" dirty="0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have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2F3E0-7E16-8297-A6AA-7836A014E84B}"/>
              </a:ext>
            </a:extLst>
          </p:cNvPr>
          <p:cNvSpPr txBox="1"/>
          <p:nvPr/>
        </p:nvSpPr>
        <p:spPr>
          <a:xfrm>
            <a:off x="4992736" y="4860224"/>
            <a:ext cx="302806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tr-TR" altLang="en-US" sz="2400" b="1" u="none" strike="noStrike" cap="none" normalizeH="0" baseline="0" dirty="0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  <a:r>
              <a:rPr lang="en-GB" sz="2800" b="1" dirty="0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FE044F-FC90-699F-2E9B-FF34EA82DAD4}"/>
              </a:ext>
            </a:extLst>
          </p:cNvPr>
          <p:cNvSpPr txBox="1"/>
          <p:nvPr/>
        </p:nvSpPr>
        <p:spPr>
          <a:xfrm>
            <a:off x="623668" y="3128389"/>
            <a:ext cx="1463568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Merci</a:t>
            </a:r>
            <a:r>
              <a:rPr lang="en-GB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F19301-FDDE-4BCB-099A-E1B5209480D5}"/>
              </a:ext>
            </a:extLst>
          </p:cNvPr>
          <p:cNvSpPr txBox="1"/>
          <p:nvPr/>
        </p:nvSpPr>
        <p:spPr>
          <a:xfrm>
            <a:off x="10297808" y="1603822"/>
            <a:ext cx="2039060" cy="436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200" b="1" dirty="0" err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Danke</a:t>
            </a:r>
            <a:endParaRPr lang="en-GB" sz="2200" b="1" dirty="0">
              <a:solidFill>
                <a:srgbClr val="FFCA3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CFEA4B-F458-D860-B2BE-6D9D7BCD1CB6}"/>
              </a:ext>
            </a:extLst>
          </p:cNvPr>
          <p:cNvSpPr txBox="1"/>
          <p:nvPr/>
        </p:nvSpPr>
        <p:spPr>
          <a:xfrm>
            <a:off x="4672976" y="1516766"/>
            <a:ext cx="1772769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58FAE-03B4-1AC5-1B73-C73D5BD92769}"/>
              </a:ext>
            </a:extLst>
          </p:cNvPr>
          <p:cNvSpPr txBox="1"/>
          <p:nvPr/>
        </p:nvSpPr>
        <p:spPr>
          <a:xfrm>
            <a:off x="909557" y="2464039"/>
            <a:ext cx="2128448" cy="485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pl-PL" altLang="en-US" sz="2500" b="1" u="none" strike="noStrike" cap="none" normalizeH="0" baseline="0" dirty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Dziękuję</a:t>
            </a:r>
            <a:endParaRPr lang="en-GB" sz="2500" b="1" dirty="0">
              <a:solidFill>
                <a:srgbClr val="0F244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244B6-7A8A-0EBB-8FA1-8509A00DE6EB}"/>
              </a:ext>
            </a:extLst>
          </p:cNvPr>
          <p:cNvSpPr txBox="1"/>
          <p:nvPr/>
        </p:nvSpPr>
        <p:spPr>
          <a:xfrm>
            <a:off x="4072163" y="4277860"/>
            <a:ext cx="2748511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 err="1">
                <a:solidFill>
                  <a:srgbClr val="00224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Köszönjük</a:t>
            </a:r>
            <a:endParaRPr lang="en-GB" sz="2000" b="1" dirty="0">
              <a:solidFill>
                <a:srgbClr val="002248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596DE3-F389-E143-E5BA-5E8FF471F654}"/>
              </a:ext>
            </a:extLst>
          </p:cNvPr>
          <p:cNvSpPr txBox="1"/>
          <p:nvPr/>
        </p:nvSpPr>
        <p:spPr>
          <a:xfrm>
            <a:off x="1195596" y="1504048"/>
            <a:ext cx="2748511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kumimoji="0" lang="el-GR" altLang="en-US" sz="2000" b="1" u="none" strike="noStrike" cap="none" normalizeH="0" baseline="0" dirty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ευχαριστώ</a:t>
            </a:r>
            <a:endParaRPr lang="en-GB" sz="2000" b="1" dirty="0">
              <a:solidFill>
                <a:srgbClr val="34C6C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09C56F-7E7C-07AC-2774-7A31A764AECC}"/>
              </a:ext>
            </a:extLst>
          </p:cNvPr>
          <p:cNvSpPr txBox="1"/>
          <p:nvPr/>
        </p:nvSpPr>
        <p:spPr>
          <a:xfrm>
            <a:off x="8645367" y="1619307"/>
            <a:ext cx="1182746" cy="841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zh-CN" altLang="en-US" sz="2400" b="1" u="none" strike="noStrike" cap="none" normalizeH="0" baseline="0" dirty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谢谢 </a:t>
            </a: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endParaRPr lang="en-GB" sz="1600" b="1" dirty="0">
              <a:solidFill>
                <a:srgbClr val="40C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4CFE7B-8079-DBEE-9177-685C5F3A9828}"/>
              </a:ext>
            </a:extLst>
          </p:cNvPr>
          <p:cNvSpPr txBox="1"/>
          <p:nvPr/>
        </p:nvSpPr>
        <p:spPr>
          <a:xfrm>
            <a:off x="6445745" y="3323032"/>
            <a:ext cx="3150106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Kiitos</a:t>
            </a:r>
            <a:r>
              <a:rPr lang="en-GB" sz="2800" b="1" dirty="0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FC75C1-B35C-D7A3-3856-FD98ADFF1C33}"/>
              </a:ext>
            </a:extLst>
          </p:cNvPr>
          <p:cNvSpPr txBox="1"/>
          <p:nvPr/>
        </p:nvSpPr>
        <p:spPr>
          <a:xfrm>
            <a:off x="1138336" y="3664373"/>
            <a:ext cx="4064175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uk-UA" altLang="en-US" sz="2400" b="1" u="none" strike="noStrike" cap="none" normalizeH="0" baseline="0" dirty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Ласкаво просимо </a:t>
            </a:r>
            <a:r>
              <a:rPr lang="en-GB" sz="2800" b="1" dirty="0">
                <a:solidFill>
                  <a:srgbClr val="34C6C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1CF047-314F-91FA-21E7-FF172C517026}"/>
              </a:ext>
            </a:extLst>
          </p:cNvPr>
          <p:cNvSpPr txBox="1"/>
          <p:nvPr/>
        </p:nvSpPr>
        <p:spPr>
          <a:xfrm>
            <a:off x="7613955" y="5063740"/>
            <a:ext cx="2128448" cy="485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pl-PL" altLang="en-US" sz="2500" b="1" u="none" strike="noStrike" cap="none" normalizeH="0" baseline="0" dirty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kumimoji="0" lang="pl-PL" altLang="en-US" sz="2500" b="1" u="none" strike="noStrike" cap="none" normalizeH="0" baseline="0" dirty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altLang="en-US" sz="2500" b="1" u="none" strike="noStrike" cap="none" normalizeH="0" baseline="0" dirty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GB" sz="2500" b="1" dirty="0">
              <a:solidFill>
                <a:srgbClr val="0F244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4EDB59-5815-F8EA-E7E9-D7027DE5BAAA}"/>
              </a:ext>
            </a:extLst>
          </p:cNvPr>
          <p:cNvSpPr txBox="1"/>
          <p:nvPr/>
        </p:nvSpPr>
        <p:spPr>
          <a:xfrm>
            <a:off x="10001918" y="3645938"/>
            <a:ext cx="4064175" cy="443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ru-RU" altLang="en-US" sz="2300" b="1" u="none" strike="noStrike" cap="none" normalizeH="0" baseline="0" dirty="0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uk-UA" altLang="en-US" sz="2300" b="1" u="none" strike="noStrike" cap="none" normalizeH="0" baseline="0" dirty="0" err="1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пасибо</a:t>
            </a:r>
            <a:endParaRPr lang="en-GB" sz="2300" b="1" dirty="0">
              <a:solidFill>
                <a:srgbClr val="FFCA3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6F1D1-EAC2-8374-20DB-87D1019A0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6" t="7027" b="9318"/>
          <a:stretch/>
        </p:blipFill>
        <p:spPr>
          <a:xfrm rot="10800000">
            <a:off x="9281390" y="1329616"/>
            <a:ext cx="2899753" cy="4367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E9384D-A925-EFD3-CCC9-39B09DDC01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7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 err="1"/>
              <a:t>Bienvenue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Welcome Slide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A4B4A8A4-4854-0426-A72E-B16599C9CB35}"/>
              </a:ext>
            </a:extLst>
          </p:cNvPr>
          <p:cNvSpPr/>
          <p:nvPr/>
        </p:nvSpPr>
        <p:spPr>
          <a:xfrm rot="1059257">
            <a:off x="6975824" y="2404606"/>
            <a:ext cx="2360001" cy="1632394"/>
          </a:xfrm>
          <a:prstGeom prst="teardrop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tx1"/>
                </a:solidFill>
              </a:rPr>
              <a:t>J’habite</a:t>
            </a:r>
            <a:r>
              <a:rPr lang="en-GB" sz="2000" b="1" dirty="0">
                <a:solidFill>
                  <a:schemeClr val="tx1"/>
                </a:solidFill>
              </a:rPr>
              <a:t> dans le chateau, </a:t>
            </a:r>
            <a:r>
              <a:rPr lang="en-GB" sz="2000" b="1" dirty="0" err="1">
                <a:solidFill>
                  <a:schemeClr val="tx1"/>
                </a:solidFill>
              </a:rPr>
              <a:t>j’ai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une</a:t>
            </a:r>
            <a:r>
              <a:rPr lang="en-GB" sz="2000" b="1" dirty="0">
                <a:solidFill>
                  <a:schemeClr val="tx1"/>
                </a:solidFill>
              </a:rPr>
              <a:t> couronne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05DD582E-C7FC-C1BF-DA11-51FA9597E7FF}"/>
              </a:ext>
            </a:extLst>
          </p:cNvPr>
          <p:cNvSpPr/>
          <p:nvPr/>
        </p:nvSpPr>
        <p:spPr>
          <a:xfrm rot="4225121" flipH="1" flipV="1">
            <a:off x="6130908" y="3985475"/>
            <a:ext cx="1738140" cy="2608155"/>
          </a:xfrm>
          <a:prstGeom prst="teardrop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2000" b="1" dirty="0" err="1">
                <a:solidFill>
                  <a:schemeClr val="tx1"/>
                </a:solidFill>
              </a:rPr>
              <a:t>J’habite</a:t>
            </a:r>
            <a:r>
              <a:rPr lang="en-GB" sz="2000" b="1" dirty="0">
                <a:solidFill>
                  <a:schemeClr val="tx1"/>
                </a:solidFill>
              </a:rPr>
              <a:t> dans la </a:t>
            </a:r>
            <a:r>
              <a:rPr lang="en-GB" sz="2000" b="1" dirty="0" err="1">
                <a:solidFill>
                  <a:schemeClr val="tx1"/>
                </a:solidFill>
              </a:rPr>
              <a:t>forêt</a:t>
            </a:r>
            <a:r>
              <a:rPr lang="en-GB" sz="2000" b="1" dirty="0">
                <a:solidFill>
                  <a:schemeClr val="tx1"/>
                </a:solidFill>
              </a:rPr>
              <a:t>, j’ai </a:t>
            </a:r>
            <a:r>
              <a:rPr lang="en-GB" sz="2000" b="1" dirty="0" err="1">
                <a:solidFill>
                  <a:schemeClr val="tx1"/>
                </a:solidFill>
              </a:rPr>
              <a:t>une</a:t>
            </a:r>
            <a:r>
              <a:rPr lang="en-GB" sz="2000" b="1" dirty="0">
                <a:solidFill>
                  <a:schemeClr val="tx1"/>
                </a:solidFill>
              </a:rPr>
              <a:t> baguette </a:t>
            </a:r>
            <a:r>
              <a:rPr lang="en-GB" sz="2000" b="1" dirty="0" err="1">
                <a:solidFill>
                  <a:schemeClr val="tx1"/>
                </a:solidFill>
              </a:rPr>
              <a:t>magique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12" name="Picture 11" descr="A cartoon of a fairy sitting on the moon&#10;&#10;Description automatically generated">
            <a:extLst>
              <a:ext uri="{FF2B5EF4-FFF2-40B4-BE49-F238E27FC236}">
                <a16:creationId xmlns:a16="http://schemas.microsoft.com/office/drawing/2014/main" id="{32F120FC-9804-B42A-8118-BF286A841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72" y="2379643"/>
            <a:ext cx="3741344" cy="3536739"/>
          </a:xfrm>
          <a:prstGeom prst="rect">
            <a:avLst/>
          </a:prstGeom>
        </p:spPr>
      </p:pic>
      <p:pic>
        <p:nvPicPr>
          <p:cNvPr id="4" name="Picture 3" descr="A cartoon of a person wearing a crown&#10;&#10;Description automatically generated">
            <a:extLst>
              <a:ext uri="{FF2B5EF4-FFF2-40B4-BE49-F238E27FC236}">
                <a16:creationId xmlns:a16="http://schemas.microsoft.com/office/drawing/2014/main" id="{A1FD28DE-5235-9BC1-D02A-A396957B3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353" y="1477293"/>
            <a:ext cx="4119716" cy="41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Objectives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C2E81-6666-D1DE-76C2-00C501169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1972" y="2333297"/>
            <a:ext cx="9144000" cy="3326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Learn about various Fairy Tale places and objects in French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Be able to recognise the places and objects in French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Link the characters with places and objects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Review the verbs </a:t>
            </a:r>
            <a:r>
              <a:rPr lang="en-GB" i="1" dirty="0" err="1">
                <a:latin typeface="Arial"/>
                <a:cs typeface="Arial"/>
              </a:rPr>
              <a:t>avoir</a:t>
            </a:r>
            <a:r>
              <a:rPr lang="en-GB" i="1" dirty="0">
                <a:latin typeface="Arial"/>
                <a:cs typeface="Arial"/>
              </a:rPr>
              <a:t> and </a:t>
            </a:r>
            <a:r>
              <a:rPr lang="en-GB" i="1" dirty="0" err="1">
                <a:latin typeface="Arial"/>
                <a:cs typeface="Arial"/>
              </a:rPr>
              <a:t>habiter</a:t>
            </a:r>
            <a:endParaRPr lang="en-GB" i="1" dirty="0">
              <a:latin typeface="Arial"/>
              <a:cs typeface="Arial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/>
                <a:cs typeface="Arial"/>
              </a:rPr>
              <a:t>Draw a fairy tale scene combining places, objects, and characters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Objective Slide</a:t>
            </a:r>
          </a:p>
        </p:txBody>
      </p:sp>
    </p:spTree>
    <p:extLst>
      <p:ext uri="{BB962C8B-B14F-4D97-AF65-F5344CB8AC3E}">
        <p14:creationId xmlns:p14="http://schemas.microsoft.com/office/powerpoint/2010/main" val="336932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54274A6-C75C-101F-4C16-C8A392DA9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9120" y="2261419"/>
            <a:ext cx="7988842" cy="4493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Les </a:t>
            </a:r>
            <a:r>
              <a:rPr lang="en-US" dirty="0" err="1"/>
              <a:t>lieux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Lesson Slide</a:t>
            </a:r>
          </a:p>
        </p:txBody>
      </p:sp>
    </p:spTree>
    <p:extLst>
      <p:ext uri="{BB962C8B-B14F-4D97-AF65-F5344CB8AC3E}">
        <p14:creationId xmlns:p14="http://schemas.microsoft.com/office/powerpoint/2010/main" val="1999587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C6340C-60F3-3FEA-E7C6-E719947E6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8952" y="2333297"/>
            <a:ext cx="7983793" cy="4490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Les </a:t>
            </a:r>
            <a:r>
              <a:rPr lang="en-US" dirty="0" err="1"/>
              <a:t>objets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Lesson Slide</a:t>
            </a:r>
          </a:p>
        </p:txBody>
      </p:sp>
    </p:spTree>
    <p:extLst>
      <p:ext uri="{BB962C8B-B14F-4D97-AF65-F5344CB8AC3E}">
        <p14:creationId xmlns:p14="http://schemas.microsoft.com/office/powerpoint/2010/main" val="55918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Les </a:t>
            </a:r>
            <a:r>
              <a:rPr lang="en-US" dirty="0" err="1"/>
              <a:t>objets</a:t>
            </a:r>
            <a:r>
              <a:rPr lang="en-US" dirty="0"/>
              <a:t> </a:t>
            </a:r>
            <a:r>
              <a:rPr lang="en-US" dirty="0" err="1"/>
              <a:t>magiques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Objective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D140B-2C2C-EC2C-52CF-F9FBB33C0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4036" y="2333297"/>
            <a:ext cx="7993624" cy="44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47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7D5EE8-B1E8-EA2C-5B56-D96BAEB60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3368" y="2234380"/>
            <a:ext cx="8219768" cy="4623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BDB67-3589-9FAA-4580-A73C6EF8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Habiter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357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7D5EE8-B1E8-EA2C-5B56-D96BAEB60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3368" y="2234380"/>
            <a:ext cx="8219767" cy="4623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BDB67-3589-9FAA-4580-A73C6EF8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Avoir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53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5476E-9921-A6D9-1C33-9FAD0955D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891" y="2255003"/>
            <a:ext cx="2567908" cy="45651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E4E23-E2E2-FD94-2E52-FAFAA0FC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65183"/>
            <a:ext cx="9475381" cy="655230"/>
          </a:xfrm>
        </p:spPr>
        <p:txBody>
          <a:bodyPr>
            <a:normAutofit fontScale="90000"/>
          </a:bodyPr>
          <a:lstStyle/>
          <a:p>
            <a:r>
              <a:rPr lang="en-GB" dirty="0"/>
              <a:t>Activity: Associate the characters with the places and make a sentence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E523E-9EC0-9B93-942E-9081890B0765}"/>
              </a:ext>
            </a:extLst>
          </p:cNvPr>
          <p:cNvSpPr txBox="1"/>
          <p:nvPr/>
        </p:nvSpPr>
        <p:spPr>
          <a:xfrm>
            <a:off x="7091917" y="2521320"/>
            <a:ext cx="4641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La </a:t>
            </a:r>
            <a:r>
              <a:rPr lang="en-GB" sz="2000" b="1" dirty="0" err="1"/>
              <a:t>sorcière</a:t>
            </a:r>
            <a:r>
              <a:rPr lang="en-GB" sz="2000" b="1" dirty="0"/>
              <a:t> </a:t>
            </a:r>
            <a:r>
              <a:rPr lang="en-GB" sz="2000" b="1" dirty="0" err="1"/>
              <a:t>habite</a:t>
            </a:r>
            <a:r>
              <a:rPr lang="en-GB" sz="2000" b="1" dirty="0"/>
              <a:t> dans la cabane.</a:t>
            </a:r>
          </a:p>
        </p:txBody>
      </p:sp>
    </p:spTree>
    <p:extLst>
      <p:ext uri="{BB962C8B-B14F-4D97-AF65-F5344CB8AC3E}">
        <p14:creationId xmlns:p14="http://schemas.microsoft.com/office/powerpoint/2010/main" val="65792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LE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AC145A"/>
      </a:accent1>
      <a:accent2>
        <a:srgbClr val="52C152"/>
      </a:accent2>
      <a:accent3>
        <a:srgbClr val="002248"/>
      </a:accent3>
      <a:accent4>
        <a:srgbClr val="FFCA36"/>
      </a:accent4>
      <a:accent5>
        <a:srgbClr val="34C6C6"/>
      </a:accent5>
      <a:accent6>
        <a:srgbClr val="5007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85bb9c-8b48-4336-8f45-17e136e33354" xsi:nil="true"/>
    <lcf76f155ced4ddcb4097134ff3c332f xmlns="bce36f76-1425-44fc-8d95-2e2d1e5a31ca">
      <Terms xmlns="http://schemas.microsoft.com/office/infopath/2007/PartnerControls"/>
    </lcf76f155ced4ddcb4097134ff3c332f>
    <SharedWithUsers xmlns="aa85bb9c-8b48-4336-8f45-17e136e33354">
      <UserInfo>
        <DisplayName>Allison, Clare</DisplayName>
        <AccountId>158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717251761681439B8CC535AA645ECA" ma:contentTypeVersion="18" ma:contentTypeDescription="Ein neues Dokument erstellen." ma:contentTypeScope="" ma:versionID="df27b6e7d426394393deb153ff0b9929">
  <xsd:schema xmlns:xsd="http://www.w3.org/2001/XMLSchema" xmlns:xs="http://www.w3.org/2001/XMLSchema" xmlns:p="http://schemas.microsoft.com/office/2006/metadata/properties" xmlns:ns2="bce36f76-1425-44fc-8d95-2e2d1e5a31ca" xmlns:ns3="aa85bb9c-8b48-4336-8f45-17e136e33354" targetNamespace="http://schemas.microsoft.com/office/2006/metadata/properties" ma:root="true" ma:fieldsID="33530bc6ef9208a0ff73db16eb68628c" ns2:_="" ns3:_="">
    <xsd:import namespace="bce36f76-1425-44fc-8d95-2e2d1e5a31ca"/>
    <xsd:import namespace="aa85bb9c-8b48-4336-8f45-17e136e333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36f76-1425-44fc-8d95-2e2d1e5a31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a98d083d-d29e-4d2c-90d9-9b78849702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5bb9c-8b48-4336-8f45-17e136e333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e37759-1d8d-4ff4-8d86-113f91690707}" ma:internalName="TaxCatchAll" ma:showField="CatchAllData" ma:web="aa85bb9c-8b48-4336-8f45-17e136e333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C0EB90-38EC-4646-AF31-1900CE969E84}">
  <ds:schemaRefs>
    <ds:schemaRef ds:uri="662c4e79-1285-4845-8800-07b69524f2ee"/>
    <ds:schemaRef ds:uri="http://schemas.microsoft.com/office/2006/documentManagement/types"/>
    <ds:schemaRef ds:uri="fb0cad09-7c62-47f5-a135-b16832e4520f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C56DE55-FBC4-4720-A9D4-2A2027EFA2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DEFB21-9BBB-4EC1-8E73-F6BA1074DFE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3777</TotalTime>
  <Words>181</Words>
  <Application>Microsoft Office PowerPoint</Application>
  <PresentationFormat>Widescreen</PresentationFormat>
  <Paragraphs>48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inherit</vt:lpstr>
      <vt:lpstr>Office Theme</vt:lpstr>
      <vt:lpstr>Les Contes de Fée 2</vt:lpstr>
      <vt:lpstr>Bienvenue </vt:lpstr>
      <vt:lpstr>Objectives </vt:lpstr>
      <vt:lpstr>Les lieux</vt:lpstr>
      <vt:lpstr>Les objets</vt:lpstr>
      <vt:lpstr>Les objets magiques</vt:lpstr>
      <vt:lpstr>Habiter</vt:lpstr>
      <vt:lpstr>Avoir</vt:lpstr>
      <vt:lpstr>Activity: Associate the characters with the places and make a sentence</vt:lpstr>
      <vt:lpstr>Activity: Associate the characters with the objects and make a sentence</vt:lpstr>
      <vt:lpstr>Activity: In groups draw a fairy tale scene and present it to the class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Earnshaw, Louise</dc:creator>
  <cp:lastModifiedBy>Fae Fulconis</cp:lastModifiedBy>
  <cp:revision>59</cp:revision>
  <dcterms:created xsi:type="dcterms:W3CDTF">2023-11-28T15:04:37Z</dcterms:created>
  <dcterms:modified xsi:type="dcterms:W3CDTF">2024-06-04T15:24:00Z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0x01010042717251761681439B8CC535AA645ECA</vt:lpwstr>
  </property>
  <property fmtid="{D5CDD505-2E9C-101B-9397-08002B2CF9AE}" pid="3" name="MediaServiceImageTags">
    <vt:lpwstr/>
  </property>
</Properties>
</file>