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21" r:id="rId3"/>
    <p:sldId id="3093" r:id="rId4"/>
    <p:sldId id="3022" r:id="rId5"/>
    <p:sldId id="3068" r:id="rId6"/>
    <p:sldId id="3063" r:id="rId7"/>
    <p:sldId id="3052" r:id="rId8"/>
    <p:sldId id="3070" r:id="rId9"/>
    <p:sldId id="3066" r:id="rId10"/>
    <p:sldId id="3053" r:id="rId11"/>
    <p:sldId id="3054" r:id="rId12"/>
    <p:sldId id="3071" r:id="rId13"/>
    <p:sldId id="3055" r:id="rId14"/>
    <p:sldId id="3072" r:id="rId15"/>
    <p:sldId id="3073" r:id="rId16"/>
    <p:sldId id="3074" r:id="rId17"/>
    <p:sldId id="3082" r:id="rId18"/>
    <p:sldId id="3084" r:id="rId19"/>
    <p:sldId id="3085" r:id="rId20"/>
    <p:sldId id="308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5285-C68C-45DC-9332-51F6993CF137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D182-E159-47FA-9AED-7B3EACB36C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9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0BEB-94C3-4B2C-915E-AEB2BCDBF2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78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0DA10-36F0-4DDB-B5D3-0219A18027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0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0DA10-36F0-4DDB-B5D3-0219A18027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C70BEB-94C3-4B2C-915E-AEB2BCDBF2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7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56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3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3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8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03.06.2024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37486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613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81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b06TyFQ8B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06TyFQ8BQ?feature=oembed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/>
                <a:cs typeface="Arial"/>
              </a:rPr>
              <a:t>Secondary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Arial"/>
                <a:cs typeface="Arial"/>
              </a:rPr>
              <a:t>Culture Days – </a:t>
            </a:r>
            <a:r>
              <a:rPr lang="en-GB" sz="4000" dirty="0" err="1">
                <a:latin typeface="Arial"/>
                <a:cs typeface="Arial"/>
              </a:rPr>
              <a:t>Français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C8CDDD-BBFB-1978-872F-66769EA9ABFE}"/>
              </a:ext>
            </a:extLst>
          </p:cNvPr>
          <p:cNvSpPr txBox="1">
            <a:spLocks/>
          </p:cNvSpPr>
          <p:nvPr/>
        </p:nvSpPr>
        <p:spPr>
          <a:xfrm>
            <a:off x="2511972" y="2429277"/>
            <a:ext cx="9144000" cy="7330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4000" dirty="0">
                <a:latin typeface="Arial"/>
                <a:cs typeface="Arial"/>
              </a:rPr>
              <a:t>Le sport sous </a:t>
            </a:r>
            <a:r>
              <a:rPr lang="en-GB" sz="4000" dirty="0" err="1">
                <a:latin typeface="Arial"/>
                <a:cs typeface="Arial"/>
              </a:rPr>
              <a:t>toutes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ses</a:t>
            </a:r>
            <a:r>
              <a:rPr lang="en-GB" sz="4000" dirty="0">
                <a:latin typeface="Arial"/>
                <a:cs typeface="Arial"/>
              </a:rPr>
              <a:t> </a:t>
            </a:r>
            <a:r>
              <a:rPr lang="en-GB" sz="4000" dirty="0" err="1">
                <a:latin typeface="Arial"/>
                <a:cs typeface="Arial"/>
              </a:rPr>
              <a:t>formes</a:t>
            </a:r>
            <a:endParaRPr lang="en-GB" sz="4000" dirty="0">
              <a:latin typeface="Arial"/>
              <a:cs typeface="Arial"/>
            </a:endParaRPr>
          </a:p>
          <a:p>
            <a:pPr algn="l"/>
            <a:r>
              <a:rPr lang="en-GB" sz="4000" dirty="0" err="1">
                <a:latin typeface="Arial"/>
                <a:cs typeface="Arial"/>
              </a:rPr>
              <a:t>Leçon</a:t>
            </a:r>
            <a:r>
              <a:rPr lang="en-GB" sz="4000">
                <a:latin typeface="Arial"/>
                <a:cs typeface="Arial"/>
              </a:rPr>
              <a:t> 3</a:t>
            </a:r>
            <a:endParaRPr lang="en-GB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94488" y="1581959"/>
            <a:ext cx="83850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pour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important de faire du sport ?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BD072-B40A-204A-9785-D63447E447CA}"/>
              </a:ext>
            </a:extLst>
          </p:cNvPr>
          <p:cNvSpPr txBox="1"/>
          <p:nvPr/>
        </p:nvSpPr>
        <p:spPr>
          <a:xfrm>
            <a:off x="97536" y="3631988"/>
            <a:ext cx="2517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sport….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C1446-DCE4-060C-E9B9-AA2750E8D445}"/>
              </a:ext>
            </a:extLst>
          </p:cNvPr>
          <p:cNvSpPr txBox="1"/>
          <p:nvPr/>
        </p:nvSpPr>
        <p:spPr>
          <a:xfrm>
            <a:off x="94488" y="4114271"/>
            <a:ext cx="3660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sport,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important…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578D3-BF1C-82E5-CB28-248A33E75DF8}"/>
              </a:ext>
            </a:extLst>
          </p:cNvPr>
          <p:cNvSpPr txBox="1"/>
          <p:nvPr/>
        </p:nvSpPr>
        <p:spPr>
          <a:xfrm>
            <a:off x="5897880" y="2930018"/>
            <a:ext cx="1725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trouve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31BD2-B6AC-A902-731D-846A1CBE01B6}"/>
              </a:ext>
            </a:extLst>
          </p:cNvPr>
          <p:cNvSpPr txBox="1"/>
          <p:nvPr/>
        </p:nvSpPr>
        <p:spPr>
          <a:xfrm>
            <a:off x="5897880" y="3432696"/>
            <a:ext cx="1725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AD2AF-9422-5AD3-C1D5-2310CEDB8969}"/>
              </a:ext>
            </a:extLst>
          </p:cNvPr>
          <p:cNvSpPr txBox="1"/>
          <p:nvPr/>
        </p:nvSpPr>
        <p:spPr>
          <a:xfrm>
            <a:off x="5897880" y="3929605"/>
            <a:ext cx="154228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17189-E9A5-2BD9-AEA5-042D6379EDF9}"/>
              </a:ext>
            </a:extLst>
          </p:cNvPr>
          <p:cNvSpPr txBox="1"/>
          <p:nvPr/>
        </p:nvSpPr>
        <p:spPr>
          <a:xfrm>
            <a:off x="5897880" y="4416087"/>
            <a:ext cx="145084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633C1D-D723-1695-8A23-E0CF3C434FE2}"/>
              </a:ext>
            </a:extLst>
          </p:cNvPr>
          <p:cNvSpPr txBox="1"/>
          <p:nvPr/>
        </p:nvSpPr>
        <p:spPr>
          <a:xfrm>
            <a:off x="3852672" y="3685155"/>
            <a:ext cx="195376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/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7BE0F-4775-9633-C885-0FA3CD4181A8}"/>
              </a:ext>
            </a:extLst>
          </p:cNvPr>
          <p:cNvSpPr txBox="1"/>
          <p:nvPr/>
        </p:nvSpPr>
        <p:spPr>
          <a:xfrm>
            <a:off x="3852672" y="4208704"/>
            <a:ext cx="8686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D2178-5D24-1C5A-4FA2-E545FEF4DCEB}"/>
              </a:ext>
            </a:extLst>
          </p:cNvPr>
          <p:cNvSpPr txBox="1"/>
          <p:nvPr/>
        </p:nvSpPr>
        <p:spPr>
          <a:xfrm>
            <a:off x="5897880" y="4902569"/>
            <a:ext cx="18257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yeux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76F9EC-D569-C066-B06B-A3FAEF855E92}"/>
              </a:ext>
            </a:extLst>
          </p:cNvPr>
          <p:cNvSpPr txBox="1"/>
          <p:nvPr/>
        </p:nvSpPr>
        <p:spPr>
          <a:xfrm>
            <a:off x="7714488" y="3504184"/>
            <a:ext cx="1155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faut…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EFE42-75AB-578B-1649-534D0DD2FA6C}"/>
              </a:ext>
            </a:extLst>
          </p:cNvPr>
          <p:cNvSpPr txBox="1"/>
          <p:nvPr/>
        </p:nvSpPr>
        <p:spPr>
          <a:xfrm>
            <a:off x="7723632" y="3982967"/>
            <a:ext cx="1155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doit…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72448-30A6-EA1E-7190-8873A710A596}"/>
              </a:ext>
            </a:extLst>
          </p:cNvPr>
          <p:cNvSpPr txBox="1"/>
          <p:nvPr/>
        </p:nvSpPr>
        <p:spPr>
          <a:xfrm>
            <a:off x="9000744" y="2465981"/>
            <a:ext cx="28407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bonne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29DC8-03C2-A913-0D5A-E3BF73564EE2}"/>
              </a:ext>
            </a:extLst>
          </p:cNvPr>
          <p:cNvSpPr txBox="1"/>
          <p:nvPr/>
        </p:nvSpPr>
        <p:spPr>
          <a:xfrm>
            <a:off x="9003792" y="2949347"/>
            <a:ext cx="2237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166EE2-C5EF-6809-3F23-CF1FF613E6BB}"/>
              </a:ext>
            </a:extLst>
          </p:cNvPr>
          <p:cNvSpPr txBox="1"/>
          <p:nvPr/>
        </p:nvSpPr>
        <p:spPr>
          <a:xfrm>
            <a:off x="9003792" y="3435829"/>
            <a:ext cx="17495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détendre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66A9C6-721E-C6FB-FA87-99CC6F0755A4}"/>
              </a:ext>
            </a:extLst>
          </p:cNvPr>
          <p:cNvSpPr txBox="1"/>
          <p:nvPr/>
        </p:nvSpPr>
        <p:spPr>
          <a:xfrm>
            <a:off x="9000744" y="3912515"/>
            <a:ext cx="17495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lutter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vieillissement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C7EFD-D832-8E77-1316-D4E9CE381F03}"/>
              </a:ext>
            </a:extLst>
          </p:cNvPr>
          <p:cNvSpPr txBox="1"/>
          <p:nvPr/>
        </p:nvSpPr>
        <p:spPr>
          <a:xfrm>
            <a:off x="9000744" y="4676778"/>
            <a:ext cx="2237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contrôler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3A696B-EBC7-C268-4E8A-EDB65AC44B5B}"/>
              </a:ext>
            </a:extLst>
          </p:cNvPr>
          <p:cNvSpPr txBox="1"/>
          <p:nvPr/>
        </p:nvSpPr>
        <p:spPr>
          <a:xfrm>
            <a:off x="9000744" y="5160144"/>
            <a:ext cx="2081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72DE36-1608-F93E-045B-942DFA0E4386}"/>
              </a:ext>
            </a:extLst>
          </p:cNvPr>
          <p:cNvSpPr txBox="1"/>
          <p:nvPr/>
        </p:nvSpPr>
        <p:spPr>
          <a:xfrm>
            <a:off x="9000744" y="5643510"/>
            <a:ext cx="2081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1E8EF-0F9B-2CC9-F7B1-787082973443}"/>
              </a:ext>
            </a:extLst>
          </p:cNvPr>
          <p:cNvSpPr txBox="1"/>
          <p:nvPr/>
        </p:nvSpPr>
        <p:spPr>
          <a:xfrm>
            <a:off x="374904" y="2326385"/>
            <a:ext cx="54315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pouvez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ajouter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FCA12-F59E-6A5A-CBDA-298180199542}"/>
              </a:ext>
            </a:extLst>
          </p:cNvPr>
          <p:cNvSpPr txBox="1"/>
          <p:nvPr/>
        </p:nvSpPr>
        <p:spPr>
          <a:xfrm>
            <a:off x="7714488" y="2748402"/>
            <a:ext cx="11551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bon pour…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5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704088" y="1693301"/>
            <a:ext cx="8823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Regarde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vidéo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GB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réponses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E6C8-369B-93FD-1071-06A82FAAA7AA}"/>
              </a:ext>
            </a:extLst>
          </p:cNvPr>
          <p:cNvSpPr txBox="1"/>
          <p:nvPr/>
        </p:nvSpPr>
        <p:spPr>
          <a:xfrm>
            <a:off x="1344168" y="2551175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Le sport, 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967C47-3986-8FCD-5BA4-D47B9EC5F105}"/>
              </a:ext>
            </a:extLst>
          </p:cNvPr>
          <p:cNvSpPr/>
          <p:nvPr/>
        </p:nvSpPr>
        <p:spPr>
          <a:xfrm>
            <a:off x="3839337" y="2683647"/>
            <a:ext cx="1266093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DFC3EA-DD91-15D2-3FB7-935CA2F075EB}"/>
              </a:ext>
            </a:extLst>
          </p:cNvPr>
          <p:cNvSpPr/>
          <p:nvPr/>
        </p:nvSpPr>
        <p:spPr>
          <a:xfrm>
            <a:off x="3692271" y="268364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0007B2-8DF7-DFDE-37A9-FACD668BEC5D}"/>
              </a:ext>
            </a:extLst>
          </p:cNvPr>
          <p:cNvSpPr/>
          <p:nvPr/>
        </p:nvSpPr>
        <p:spPr>
          <a:xfrm>
            <a:off x="3840480" y="2410652"/>
            <a:ext cx="1266093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matin.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7F3BF0-0401-8ED1-4264-FB2E5C6D6C8D}"/>
              </a:ext>
            </a:extLst>
          </p:cNvPr>
          <p:cNvSpPr/>
          <p:nvPr/>
        </p:nvSpPr>
        <p:spPr>
          <a:xfrm>
            <a:off x="3693414" y="241065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E14FFA-E658-3685-352E-C423E8A342BC}"/>
              </a:ext>
            </a:extLst>
          </p:cNvPr>
          <p:cNvSpPr/>
          <p:nvPr/>
        </p:nvSpPr>
        <p:spPr>
          <a:xfrm>
            <a:off x="3912489" y="2956642"/>
            <a:ext cx="1729359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51F7C-0440-9884-0628-A28CF9C623CA}"/>
              </a:ext>
            </a:extLst>
          </p:cNvPr>
          <p:cNvSpPr/>
          <p:nvPr/>
        </p:nvSpPr>
        <p:spPr>
          <a:xfrm>
            <a:off x="3692271" y="295664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C47E9-EE99-FCA1-B339-5371A66B8491}"/>
              </a:ext>
            </a:extLst>
          </p:cNvPr>
          <p:cNvSpPr txBox="1"/>
          <p:nvPr/>
        </p:nvSpPr>
        <p:spPr>
          <a:xfrm>
            <a:off x="1344168" y="3653930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Le corps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D89729-3574-935D-C07E-33EA137D63AA}"/>
              </a:ext>
            </a:extLst>
          </p:cNvPr>
          <p:cNvSpPr/>
          <p:nvPr/>
        </p:nvSpPr>
        <p:spPr>
          <a:xfrm>
            <a:off x="3839337" y="3786402"/>
            <a:ext cx="1729359" cy="2930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450 muscles.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C9FC74-3393-3EC7-6A99-37BC7AA5AEC7}"/>
              </a:ext>
            </a:extLst>
          </p:cNvPr>
          <p:cNvSpPr/>
          <p:nvPr/>
        </p:nvSpPr>
        <p:spPr>
          <a:xfrm>
            <a:off x="3692271" y="378640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812CAB-96B9-4A72-BEEA-8215E7DB9C88}"/>
              </a:ext>
            </a:extLst>
          </p:cNvPr>
          <p:cNvSpPr/>
          <p:nvPr/>
        </p:nvSpPr>
        <p:spPr>
          <a:xfrm>
            <a:off x="3840480" y="3522665"/>
            <a:ext cx="1729359" cy="2556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600 muscles.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57075F-4C2C-690F-A2D2-9598136259DE}"/>
              </a:ext>
            </a:extLst>
          </p:cNvPr>
          <p:cNvSpPr/>
          <p:nvPr/>
        </p:nvSpPr>
        <p:spPr>
          <a:xfrm>
            <a:off x="3693414" y="351340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48B9BD-690C-C685-5E77-318751315B01}"/>
              </a:ext>
            </a:extLst>
          </p:cNvPr>
          <p:cNvSpPr/>
          <p:nvPr/>
        </p:nvSpPr>
        <p:spPr>
          <a:xfrm>
            <a:off x="3912489" y="4059396"/>
            <a:ext cx="1656207" cy="272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55DE3E-3B0E-5138-C405-FE2129E103B8}"/>
              </a:ext>
            </a:extLst>
          </p:cNvPr>
          <p:cNvSpPr/>
          <p:nvPr/>
        </p:nvSpPr>
        <p:spPr>
          <a:xfrm>
            <a:off x="3692271" y="405939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B233A-0999-2531-8BF7-8CD253DAFAD4}"/>
              </a:ext>
            </a:extLst>
          </p:cNvPr>
          <p:cNvSpPr txBox="1"/>
          <p:nvPr/>
        </p:nvSpPr>
        <p:spPr>
          <a:xfrm>
            <a:off x="1344168" y="4861073"/>
            <a:ext cx="29352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Faire du sport,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bon pour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49C771F-20D1-6956-A2D3-CEC3F713DD92}"/>
              </a:ext>
            </a:extLst>
          </p:cNvPr>
          <p:cNvSpPr/>
          <p:nvPr/>
        </p:nvSpPr>
        <p:spPr>
          <a:xfrm>
            <a:off x="3839337" y="4993545"/>
            <a:ext cx="1802511" cy="228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poumons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70AB7D-EC75-8097-A463-6EBD0B3A3EC0}"/>
              </a:ext>
            </a:extLst>
          </p:cNvPr>
          <p:cNvSpPr/>
          <p:nvPr/>
        </p:nvSpPr>
        <p:spPr>
          <a:xfrm>
            <a:off x="3692271" y="4993545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ACE041-7088-656A-4F6D-08B19C4F792E}"/>
              </a:ext>
            </a:extLst>
          </p:cNvPr>
          <p:cNvSpPr/>
          <p:nvPr/>
        </p:nvSpPr>
        <p:spPr>
          <a:xfrm>
            <a:off x="3839337" y="4728602"/>
            <a:ext cx="1802510" cy="2207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cerveau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1D33025-7B24-88A0-ECF3-4B5D84F530B1}"/>
              </a:ext>
            </a:extLst>
          </p:cNvPr>
          <p:cNvSpPr/>
          <p:nvPr/>
        </p:nvSpPr>
        <p:spPr>
          <a:xfrm>
            <a:off x="3693414" y="472055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2BD232E-2E75-31BB-0D01-718AEB1259D5}"/>
              </a:ext>
            </a:extLst>
          </p:cNvPr>
          <p:cNvSpPr/>
          <p:nvPr/>
        </p:nvSpPr>
        <p:spPr>
          <a:xfrm>
            <a:off x="3912489" y="5266540"/>
            <a:ext cx="1729359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2D74A1-FEF6-0946-6750-07D14FCD6B36}"/>
              </a:ext>
            </a:extLst>
          </p:cNvPr>
          <p:cNvSpPr/>
          <p:nvPr/>
        </p:nvSpPr>
        <p:spPr>
          <a:xfrm>
            <a:off x="3692271" y="526654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35C40E-9363-93D3-BD48-57A7331D099D}"/>
              </a:ext>
            </a:extLst>
          </p:cNvPr>
          <p:cNvSpPr txBox="1"/>
          <p:nvPr/>
        </p:nvSpPr>
        <p:spPr>
          <a:xfrm>
            <a:off x="6096000" y="2551175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Le sport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096A99B-AE3E-1FE9-2927-418BA48FB86A}"/>
              </a:ext>
            </a:extLst>
          </p:cNvPr>
          <p:cNvSpPr/>
          <p:nvPr/>
        </p:nvSpPr>
        <p:spPr>
          <a:xfrm>
            <a:off x="8591169" y="2683647"/>
            <a:ext cx="1266093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dormir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1BED7B-C699-189E-025E-EE27A0AFAEC5}"/>
              </a:ext>
            </a:extLst>
          </p:cNvPr>
          <p:cNvSpPr/>
          <p:nvPr/>
        </p:nvSpPr>
        <p:spPr>
          <a:xfrm>
            <a:off x="8444103" y="268364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96E4E7-9BAF-C74B-75DB-CEFC75D7DA78}"/>
              </a:ext>
            </a:extLst>
          </p:cNvPr>
          <p:cNvSpPr/>
          <p:nvPr/>
        </p:nvSpPr>
        <p:spPr>
          <a:xfrm>
            <a:off x="8592312" y="2402601"/>
            <a:ext cx="1428339" cy="272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F03A47-F3AA-12D9-322F-FA4CB80774EA}"/>
              </a:ext>
            </a:extLst>
          </p:cNvPr>
          <p:cNvSpPr/>
          <p:nvPr/>
        </p:nvSpPr>
        <p:spPr>
          <a:xfrm>
            <a:off x="8445246" y="241065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8F1838A-716D-4E2E-65AF-B9B39566F111}"/>
              </a:ext>
            </a:extLst>
          </p:cNvPr>
          <p:cNvSpPr/>
          <p:nvPr/>
        </p:nvSpPr>
        <p:spPr>
          <a:xfrm>
            <a:off x="8664321" y="2956642"/>
            <a:ext cx="1192941" cy="260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chanter.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E3B5E3-9651-6670-9AEC-E2F9B467C1E6}"/>
              </a:ext>
            </a:extLst>
          </p:cNvPr>
          <p:cNvSpPr/>
          <p:nvPr/>
        </p:nvSpPr>
        <p:spPr>
          <a:xfrm>
            <a:off x="8444103" y="295664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21224C-8DCD-671B-0C34-0A7CD4E18C84}"/>
              </a:ext>
            </a:extLst>
          </p:cNvPr>
          <p:cNvSpPr txBox="1"/>
          <p:nvPr/>
        </p:nvSpPr>
        <p:spPr>
          <a:xfrm>
            <a:off x="6096000" y="3658852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On doit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aussi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E48CE6A-7153-829E-F49F-039410285CB3}"/>
              </a:ext>
            </a:extLst>
          </p:cNvPr>
          <p:cNvSpPr/>
          <p:nvPr/>
        </p:nvSpPr>
        <p:spPr>
          <a:xfrm>
            <a:off x="8591168" y="3791324"/>
            <a:ext cx="2788159" cy="288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contester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8925AA-B2C2-B096-CC9D-4C3ECDAF5F0F}"/>
              </a:ext>
            </a:extLst>
          </p:cNvPr>
          <p:cNvSpPr/>
          <p:nvPr/>
        </p:nvSpPr>
        <p:spPr>
          <a:xfrm>
            <a:off x="8444103" y="3791324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09F3C5B-D9DF-8357-E85F-B1D0B0C6D357}"/>
              </a:ext>
            </a:extLst>
          </p:cNvPr>
          <p:cNvSpPr/>
          <p:nvPr/>
        </p:nvSpPr>
        <p:spPr>
          <a:xfrm>
            <a:off x="8592312" y="3518329"/>
            <a:ext cx="2788158" cy="2449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respecter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E523E5-9EF0-9F21-734A-75BB5389CE39}"/>
              </a:ext>
            </a:extLst>
          </p:cNvPr>
          <p:cNvSpPr/>
          <p:nvPr/>
        </p:nvSpPr>
        <p:spPr>
          <a:xfrm>
            <a:off x="8445246" y="3518329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BF19852-489F-3946-A69A-733F9F6F950D}"/>
              </a:ext>
            </a:extLst>
          </p:cNvPr>
          <p:cNvSpPr/>
          <p:nvPr/>
        </p:nvSpPr>
        <p:spPr>
          <a:xfrm>
            <a:off x="8664321" y="4064319"/>
            <a:ext cx="2716149" cy="260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écouter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DCD12-230A-E6C9-134F-2526F95B3282}"/>
              </a:ext>
            </a:extLst>
          </p:cNvPr>
          <p:cNvSpPr/>
          <p:nvPr/>
        </p:nvSpPr>
        <p:spPr>
          <a:xfrm>
            <a:off x="8444103" y="4064319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C0FB45-E926-5B29-503F-D5D16EFDCDD2}"/>
              </a:ext>
            </a:extLst>
          </p:cNvPr>
          <p:cNvSpPr txBox="1"/>
          <p:nvPr/>
        </p:nvSpPr>
        <p:spPr>
          <a:xfrm>
            <a:off x="6038088" y="4951763"/>
            <a:ext cx="29352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6)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médecins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conseillent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faire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E4DB65-D190-BC0D-275B-C1F250B20F92}"/>
              </a:ext>
            </a:extLst>
          </p:cNvPr>
          <p:cNvSpPr/>
          <p:nvPr/>
        </p:nvSpPr>
        <p:spPr>
          <a:xfrm>
            <a:off x="8533256" y="5084235"/>
            <a:ext cx="2313433" cy="2779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1h de sport par jour.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6158DC-2F53-EF58-C902-D786471D6358}"/>
              </a:ext>
            </a:extLst>
          </p:cNvPr>
          <p:cNvSpPr/>
          <p:nvPr/>
        </p:nvSpPr>
        <p:spPr>
          <a:xfrm>
            <a:off x="8386191" y="5084235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52D83E9-7015-1C5D-AEF6-8DD01BA79576}"/>
              </a:ext>
            </a:extLst>
          </p:cNvPr>
          <p:cNvSpPr/>
          <p:nvPr/>
        </p:nvSpPr>
        <p:spPr>
          <a:xfrm>
            <a:off x="8534400" y="4811240"/>
            <a:ext cx="2313432" cy="260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3h de sport par jour.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A9E4AA3-94E1-FD85-6D6A-580F074C75D2}"/>
              </a:ext>
            </a:extLst>
          </p:cNvPr>
          <p:cNvSpPr/>
          <p:nvPr/>
        </p:nvSpPr>
        <p:spPr>
          <a:xfrm>
            <a:off x="8387334" y="481124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58930E-7BB7-8580-D3E4-D45CFA9AE1B2}"/>
              </a:ext>
            </a:extLst>
          </p:cNvPr>
          <p:cNvSpPr/>
          <p:nvPr/>
        </p:nvSpPr>
        <p:spPr>
          <a:xfrm>
            <a:off x="8606408" y="5357230"/>
            <a:ext cx="2772919" cy="2408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1h de sport par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semaine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DCEBB7-F9B0-A355-D5F4-EDB25FC63973}"/>
              </a:ext>
            </a:extLst>
          </p:cNvPr>
          <p:cNvSpPr/>
          <p:nvPr/>
        </p:nvSpPr>
        <p:spPr>
          <a:xfrm>
            <a:off x="8386191" y="535723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Graphic 52" descr="Checkbox Ticked outline">
            <a:extLst>
              <a:ext uri="{FF2B5EF4-FFF2-40B4-BE49-F238E27FC236}">
                <a16:creationId xmlns:a16="http://schemas.microsoft.com/office/drawing/2014/main" id="{AE8000AF-7CE5-07E5-3F85-D86C73132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183" y="1619164"/>
            <a:ext cx="583970" cy="583970"/>
          </a:xfrm>
          <a:prstGeom prst="rect">
            <a:avLst/>
          </a:prstGeom>
        </p:spPr>
      </p:pic>
      <p:pic>
        <p:nvPicPr>
          <p:cNvPr id="54" name="Online Media 53" title="À quoi ça sert de faire du sport ? - 1 jour, 1 question">
            <a:hlinkClick r:id="" action="ppaction://media"/>
            <a:extLst>
              <a:ext uri="{FF2B5EF4-FFF2-40B4-BE49-F238E27FC236}">
                <a16:creationId xmlns:a16="http://schemas.microsoft.com/office/drawing/2014/main" id="{D1149869-98D3-A3F7-0833-43795BA5AD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985247" y="1198525"/>
            <a:ext cx="2031701" cy="11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704088" y="1693301"/>
            <a:ext cx="181051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BE6C8-369B-93FD-1071-06A82FAAA7AA}"/>
              </a:ext>
            </a:extLst>
          </p:cNvPr>
          <p:cNvSpPr txBox="1"/>
          <p:nvPr/>
        </p:nvSpPr>
        <p:spPr>
          <a:xfrm>
            <a:off x="1344168" y="2551175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Le sport, 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fait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967C47-3986-8FCD-5BA4-D47B9EC5F105}"/>
              </a:ext>
            </a:extLst>
          </p:cNvPr>
          <p:cNvSpPr/>
          <p:nvPr/>
        </p:nvSpPr>
        <p:spPr>
          <a:xfrm>
            <a:off x="3839337" y="2683647"/>
            <a:ext cx="1266093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DFC3EA-DD91-15D2-3FB7-935CA2F075EB}"/>
              </a:ext>
            </a:extLst>
          </p:cNvPr>
          <p:cNvSpPr/>
          <p:nvPr/>
        </p:nvSpPr>
        <p:spPr>
          <a:xfrm>
            <a:off x="3692271" y="268364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0007B2-8DF7-DFDE-37A9-FACD668BEC5D}"/>
              </a:ext>
            </a:extLst>
          </p:cNvPr>
          <p:cNvSpPr/>
          <p:nvPr/>
        </p:nvSpPr>
        <p:spPr>
          <a:xfrm>
            <a:off x="3840480" y="2410652"/>
            <a:ext cx="1266093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matin.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7F3BF0-0401-8ED1-4264-FB2E5C6D6C8D}"/>
              </a:ext>
            </a:extLst>
          </p:cNvPr>
          <p:cNvSpPr/>
          <p:nvPr/>
        </p:nvSpPr>
        <p:spPr>
          <a:xfrm>
            <a:off x="3693414" y="241065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E14FFA-E658-3685-352E-C423E8A342BC}"/>
              </a:ext>
            </a:extLst>
          </p:cNvPr>
          <p:cNvSpPr/>
          <p:nvPr/>
        </p:nvSpPr>
        <p:spPr>
          <a:xfrm>
            <a:off x="3912489" y="2956642"/>
            <a:ext cx="1729359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51F7C-0440-9884-0628-A28CF9C623CA}"/>
              </a:ext>
            </a:extLst>
          </p:cNvPr>
          <p:cNvSpPr/>
          <p:nvPr/>
        </p:nvSpPr>
        <p:spPr>
          <a:xfrm>
            <a:off x="3692271" y="295664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C47E9-EE99-FCA1-B339-5371A66B8491}"/>
              </a:ext>
            </a:extLst>
          </p:cNvPr>
          <p:cNvSpPr txBox="1"/>
          <p:nvPr/>
        </p:nvSpPr>
        <p:spPr>
          <a:xfrm>
            <a:off x="1344168" y="3653930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Le corps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D89729-3574-935D-C07E-33EA137D63AA}"/>
              </a:ext>
            </a:extLst>
          </p:cNvPr>
          <p:cNvSpPr/>
          <p:nvPr/>
        </p:nvSpPr>
        <p:spPr>
          <a:xfrm>
            <a:off x="3839337" y="3786402"/>
            <a:ext cx="1729359" cy="2930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450 muscles.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5C9FC74-3393-3EC7-6A99-37BC7AA5AEC7}"/>
              </a:ext>
            </a:extLst>
          </p:cNvPr>
          <p:cNvSpPr/>
          <p:nvPr/>
        </p:nvSpPr>
        <p:spPr>
          <a:xfrm>
            <a:off x="3692271" y="378640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812CAB-96B9-4A72-BEEA-8215E7DB9C88}"/>
              </a:ext>
            </a:extLst>
          </p:cNvPr>
          <p:cNvSpPr/>
          <p:nvPr/>
        </p:nvSpPr>
        <p:spPr>
          <a:xfrm>
            <a:off x="3840480" y="3522665"/>
            <a:ext cx="1729359" cy="2556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600 muscles.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57075F-4C2C-690F-A2D2-9598136259DE}"/>
              </a:ext>
            </a:extLst>
          </p:cNvPr>
          <p:cNvSpPr/>
          <p:nvPr/>
        </p:nvSpPr>
        <p:spPr>
          <a:xfrm>
            <a:off x="3693414" y="351340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48B9BD-690C-C685-5E77-318751315B01}"/>
              </a:ext>
            </a:extLst>
          </p:cNvPr>
          <p:cNvSpPr/>
          <p:nvPr/>
        </p:nvSpPr>
        <p:spPr>
          <a:xfrm>
            <a:off x="3912489" y="4059396"/>
            <a:ext cx="1656207" cy="272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55DE3E-3B0E-5138-C405-FE2129E103B8}"/>
              </a:ext>
            </a:extLst>
          </p:cNvPr>
          <p:cNvSpPr/>
          <p:nvPr/>
        </p:nvSpPr>
        <p:spPr>
          <a:xfrm>
            <a:off x="3692271" y="405939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B233A-0999-2531-8BF7-8CD253DAFAD4}"/>
              </a:ext>
            </a:extLst>
          </p:cNvPr>
          <p:cNvSpPr txBox="1"/>
          <p:nvPr/>
        </p:nvSpPr>
        <p:spPr>
          <a:xfrm>
            <a:off x="1344168" y="4861073"/>
            <a:ext cx="29352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Faire du sport,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bon pour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49C771F-20D1-6956-A2D3-CEC3F713DD92}"/>
              </a:ext>
            </a:extLst>
          </p:cNvPr>
          <p:cNvSpPr/>
          <p:nvPr/>
        </p:nvSpPr>
        <p:spPr>
          <a:xfrm>
            <a:off x="3839337" y="4993545"/>
            <a:ext cx="1802511" cy="228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poumons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70AB7D-EC75-8097-A463-6EBD0B3A3EC0}"/>
              </a:ext>
            </a:extLst>
          </p:cNvPr>
          <p:cNvSpPr/>
          <p:nvPr/>
        </p:nvSpPr>
        <p:spPr>
          <a:xfrm>
            <a:off x="3692271" y="4993545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ACE041-7088-656A-4F6D-08B19C4F792E}"/>
              </a:ext>
            </a:extLst>
          </p:cNvPr>
          <p:cNvSpPr/>
          <p:nvPr/>
        </p:nvSpPr>
        <p:spPr>
          <a:xfrm>
            <a:off x="3839337" y="4728602"/>
            <a:ext cx="1802510" cy="2207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cerveau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1D33025-7B24-88A0-ECF3-4B5D84F530B1}"/>
              </a:ext>
            </a:extLst>
          </p:cNvPr>
          <p:cNvSpPr/>
          <p:nvPr/>
        </p:nvSpPr>
        <p:spPr>
          <a:xfrm>
            <a:off x="3693414" y="472055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2BD232E-2E75-31BB-0D01-718AEB1259D5}"/>
              </a:ext>
            </a:extLst>
          </p:cNvPr>
          <p:cNvSpPr/>
          <p:nvPr/>
        </p:nvSpPr>
        <p:spPr>
          <a:xfrm>
            <a:off x="3912489" y="5266540"/>
            <a:ext cx="1729359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coeur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2D74A1-FEF6-0946-6750-07D14FCD6B36}"/>
              </a:ext>
            </a:extLst>
          </p:cNvPr>
          <p:cNvSpPr/>
          <p:nvPr/>
        </p:nvSpPr>
        <p:spPr>
          <a:xfrm>
            <a:off x="3692271" y="526654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35C40E-9363-93D3-BD48-57A7331D099D}"/>
              </a:ext>
            </a:extLst>
          </p:cNvPr>
          <p:cNvSpPr txBox="1"/>
          <p:nvPr/>
        </p:nvSpPr>
        <p:spPr>
          <a:xfrm>
            <a:off x="6096000" y="2551175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Le sport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à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096A99B-AE3E-1FE9-2927-418BA48FB86A}"/>
              </a:ext>
            </a:extLst>
          </p:cNvPr>
          <p:cNvSpPr/>
          <p:nvPr/>
        </p:nvSpPr>
        <p:spPr>
          <a:xfrm>
            <a:off x="8591169" y="2683647"/>
            <a:ext cx="1266093" cy="2649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dormir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1BED7B-C699-189E-025E-EE27A0AFAEC5}"/>
              </a:ext>
            </a:extLst>
          </p:cNvPr>
          <p:cNvSpPr/>
          <p:nvPr/>
        </p:nvSpPr>
        <p:spPr>
          <a:xfrm>
            <a:off x="8444103" y="2683647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96E4E7-9BAF-C74B-75DB-CEFC75D7DA78}"/>
              </a:ext>
            </a:extLst>
          </p:cNvPr>
          <p:cNvSpPr/>
          <p:nvPr/>
        </p:nvSpPr>
        <p:spPr>
          <a:xfrm>
            <a:off x="8592312" y="2402601"/>
            <a:ext cx="1428339" cy="2729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F03A47-F3AA-12D9-322F-FA4CB80774EA}"/>
              </a:ext>
            </a:extLst>
          </p:cNvPr>
          <p:cNvSpPr/>
          <p:nvPr/>
        </p:nvSpPr>
        <p:spPr>
          <a:xfrm>
            <a:off x="8445246" y="241065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8F1838A-716D-4E2E-65AF-B9B39566F111}"/>
              </a:ext>
            </a:extLst>
          </p:cNvPr>
          <p:cNvSpPr/>
          <p:nvPr/>
        </p:nvSpPr>
        <p:spPr>
          <a:xfrm>
            <a:off x="8664321" y="2956642"/>
            <a:ext cx="1192941" cy="260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chanter.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EE3B5E3-9651-6670-9AEC-E2F9B467C1E6}"/>
              </a:ext>
            </a:extLst>
          </p:cNvPr>
          <p:cNvSpPr/>
          <p:nvPr/>
        </p:nvSpPr>
        <p:spPr>
          <a:xfrm>
            <a:off x="8444103" y="2956642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21224C-8DCD-671B-0C34-0A7CD4E18C84}"/>
              </a:ext>
            </a:extLst>
          </p:cNvPr>
          <p:cNvSpPr txBox="1"/>
          <p:nvPr/>
        </p:nvSpPr>
        <p:spPr>
          <a:xfrm>
            <a:off x="6096000" y="3658852"/>
            <a:ext cx="293522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On doit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aussi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E48CE6A-7153-829E-F49F-039410285CB3}"/>
              </a:ext>
            </a:extLst>
          </p:cNvPr>
          <p:cNvSpPr/>
          <p:nvPr/>
        </p:nvSpPr>
        <p:spPr>
          <a:xfrm>
            <a:off x="8591168" y="3791324"/>
            <a:ext cx="2788159" cy="288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contester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8925AA-B2C2-B096-CC9D-4C3ECDAF5F0F}"/>
              </a:ext>
            </a:extLst>
          </p:cNvPr>
          <p:cNvSpPr/>
          <p:nvPr/>
        </p:nvSpPr>
        <p:spPr>
          <a:xfrm>
            <a:off x="8444103" y="3791324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09F3C5B-D9DF-8357-E85F-B1D0B0C6D357}"/>
              </a:ext>
            </a:extLst>
          </p:cNvPr>
          <p:cNvSpPr/>
          <p:nvPr/>
        </p:nvSpPr>
        <p:spPr>
          <a:xfrm>
            <a:off x="8592312" y="3518329"/>
            <a:ext cx="2788158" cy="2449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respecter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BE523E5-9EF0-9F21-734A-75BB5389CE39}"/>
              </a:ext>
            </a:extLst>
          </p:cNvPr>
          <p:cNvSpPr/>
          <p:nvPr/>
        </p:nvSpPr>
        <p:spPr>
          <a:xfrm>
            <a:off x="8445246" y="3518329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BF19852-489F-3946-A69A-733F9F6F950D}"/>
              </a:ext>
            </a:extLst>
          </p:cNvPr>
          <p:cNvSpPr/>
          <p:nvPr/>
        </p:nvSpPr>
        <p:spPr>
          <a:xfrm>
            <a:off x="8664321" y="4064319"/>
            <a:ext cx="2716149" cy="260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écouter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règles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DCD12-230A-E6C9-134F-2526F95B3282}"/>
              </a:ext>
            </a:extLst>
          </p:cNvPr>
          <p:cNvSpPr/>
          <p:nvPr/>
        </p:nvSpPr>
        <p:spPr>
          <a:xfrm>
            <a:off x="8444103" y="4064319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C0FB45-E926-5B29-503F-D5D16EFDCDD2}"/>
              </a:ext>
            </a:extLst>
          </p:cNvPr>
          <p:cNvSpPr txBox="1"/>
          <p:nvPr/>
        </p:nvSpPr>
        <p:spPr>
          <a:xfrm>
            <a:off x="6038088" y="4951763"/>
            <a:ext cx="29352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6) Les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médecins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conseillent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faire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E4DB65-D190-BC0D-275B-C1F250B20F92}"/>
              </a:ext>
            </a:extLst>
          </p:cNvPr>
          <p:cNvSpPr/>
          <p:nvPr/>
        </p:nvSpPr>
        <p:spPr>
          <a:xfrm>
            <a:off x="8533256" y="5084235"/>
            <a:ext cx="2313433" cy="2779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1h de sport par jour.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D6158DC-2F53-EF58-C902-D786471D6358}"/>
              </a:ext>
            </a:extLst>
          </p:cNvPr>
          <p:cNvSpPr/>
          <p:nvPr/>
        </p:nvSpPr>
        <p:spPr>
          <a:xfrm>
            <a:off x="8386191" y="5084235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52D83E9-7015-1C5D-AEF6-8DD01BA79576}"/>
              </a:ext>
            </a:extLst>
          </p:cNvPr>
          <p:cNvSpPr/>
          <p:nvPr/>
        </p:nvSpPr>
        <p:spPr>
          <a:xfrm>
            <a:off x="8534400" y="4811240"/>
            <a:ext cx="2313432" cy="2600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3h de sport par jour.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A9E4AA3-94E1-FD85-6D6A-580F074C75D2}"/>
              </a:ext>
            </a:extLst>
          </p:cNvPr>
          <p:cNvSpPr/>
          <p:nvPr/>
        </p:nvSpPr>
        <p:spPr>
          <a:xfrm>
            <a:off x="8387334" y="481124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A58930E-7BB7-8580-D3E4-D45CFA9AE1B2}"/>
              </a:ext>
            </a:extLst>
          </p:cNvPr>
          <p:cNvSpPr/>
          <p:nvPr/>
        </p:nvSpPr>
        <p:spPr>
          <a:xfrm>
            <a:off x="8606408" y="5357230"/>
            <a:ext cx="2772919" cy="2408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1h de sport par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semaine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3DCEBB7-F9B0-A355-D5F4-EDB25FC63973}"/>
              </a:ext>
            </a:extLst>
          </p:cNvPr>
          <p:cNvSpPr/>
          <p:nvPr/>
        </p:nvSpPr>
        <p:spPr>
          <a:xfrm>
            <a:off x="8386191" y="5357230"/>
            <a:ext cx="294132" cy="26494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 descr="Tick with solid fill">
            <a:extLst>
              <a:ext uri="{FF2B5EF4-FFF2-40B4-BE49-F238E27FC236}">
                <a16:creationId xmlns:a16="http://schemas.microsoft.com/office/drawing/2014/main" id="{C00C89FA-FE28-9EA1-C62E-2DAA02822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2652" y="2954434"/>
            <a:ext cx="294132" cy="294132"/>
          </a:xfrm>
          <a:prstGeom prst="rect">
            <a:avLst/>
          </a:prstGeom>
        </p:spPr>
      </p:pic>
      <p:pic>
        <p:nvPicPr>
          <p:cNvPr id="14" name="Graphic 13" descr="Tick with solid fill">
            <a:extLst>
              <a:ext uri="{FF2B5EF4-FFF2-40B4-BE49-F238E27FC236}">
                <a16:creationId xmlns:a16="http://schemas.microsoft.com/office/drawing/2014/main" id="{8DD2E488-DD51-AEBC-B522-FC3AC453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1128" y="3498814"/>
            <a:ext cx="294132" cy="294132"/>
          </a:xfrm>
          <a:prstGeom prst="rect">
            <a:avLst/>
          </a:prstGeom>
        </p:spPr>
      </p:pic>
      <p:pic>
        <p:nvPicPr>
          <p:cNvPr id="15" name="Graphic 14" descr="Tick with solid fill">
            <a:extLst>
              <a:ext uri="{FF2B5EF4-FFF2-40B4-BE49-F238E27FC236}">
                <a16:creationId xmlns:a16="http://schemas.microsoft.com/office/drawing/2014/main" id="{DD638016-09B7-8A6B-BF87-F2045A43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1128" y="4697951"/>
            <a:ext cx="294132" cy="294132"/>
          </a:xfrm>
          <a:prstGeom prst="rect">
            <a:avLst/>
          </a:prstGeom>
        </p:spPr>
      </p:pic>
      <p:pic>
        <p:nvPicPr>
          <p:cNvPr id="17" name="Graphic 16" descr="Tick with solid fill">
            <a:extLst>
              <a:ext uri="{FF2B5EF4-FFF2-40B4-BE49-F238E27FC236}">
                <a16:creationId xmlns:a16="http://schemas.microsoft.com/office/drawing/2014/main" id="{8A023D76-D35A-B3F4-CFB2-8A65FED3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9985" y="4988172"/>
            <a:ext cx="294132" cy="294132"/>
          </a:xfrm>
          <a:prstGeom prst="rect">
            <a:avLst/>
          </a:prstGeom>
        </p:spPr>
      </p:pic>
      <p:pic>
        <p:nvPicPr>
          <p:cNvPr id="54" name="Graphic 53" descr="Tick with solid fill">
            <a:extLst>
              <a:ext uri="{FF2B5EF4-FFF2-40B4-BE49-F238E27FC236}">
                <a16:creationId xmlns:a16="http://schemas.microsoft.com/office/drawing/2014/main" id="{9480B7B3-31BB-06AE-A46E-77A212E44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9985" y="5270773"/>
            <a:ext cx="294132" cy="294132"/>
          </a:xfrm>
          <a:prstGeom prst="rect">
            <a:avLst/>
          </a:prstGeom>
        </p:spPr>
      </p:pic>
      <p:pic>
        <p:nvPicPr>
          <p:cNvPr id="55" name="Graphic 54" descr="Tick with solid fill">
            <a:extLst>
              <a:ext uri="{FF2B5EF4-FFF2-40B4-BE49-F238E27FC236}">
                <a16:creationId xmlns:a16="http://schemas.microsoft.com/office/drawing/2014/main" id="{7FFDFF8C-F3D2-081E-6F03-4CC184C66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9342" y="2408162"/>
            <a:ext cx="294132" cy="294132"/>
          </a:xfrm>
          <a:prstGeom prst="rect">
            <a:avLst/>
          </a:prstGeom>
        </p:spPr>
      </p:pic>
      <p:pic>
        <p:nvPicPr>
          <p:cNvPr id="58" name="Graphic 57" descr="Tick with solid fill">
            <a:extLst>
              <a:ext uri="{FF2B5EF4-FFF2-40B4-BE49-F238E27FC236}">
                <a16:creationId xmlns:a16="http://schemas.microsoft.com/office/drawing/2014/main" id="{BDA23BEB-2B7F-249D-FFFB-61D1311F8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8866" y="3530587"/>
            <a:ext cx="294132" cy="294132"/>
          </a:xfrm>
          <a:prstGeom prst="rect">
            <a:avLst/>
          </a:prstGeom>
        </p:spPr>
      </p:pic>
      <p:pic>
        <p:nvPicPr>
          <p:cNvPr id="59" name="Graphic 58" descr="Tick with solid fill">
            <a:extLst>
              <a:ext uri="{FF2B5EF4-FFF2-40B4-BE49-F238E27FC236}">
                <a16:creationId xmlns:a16="http://schemas.microsoft.com/office/drawing/2014/main" id="{9B6EA80A-2001-6D5A-0E0C-CE1B0589C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4103" y="4053440"/>
            <a:ext cx="294132" cy="294132"/>
          </a:xfrm>
          <a:prstGeom prst="rect">
            <a:avLst/>
          </a:prstGeom>
        </p:spPr>
      </p:pic>
      <p:pic>
        <p:nvPicPr>
          <p:cNvPr id="60" name="Graphic 59" descr="Tick with solid fill">
            <a:extLst>
              <a:ext uri="{FF2B5EF4-FFF2-40B4-BE49-F238E27FC236}">
                <a16:creationId xmlns:a16="http://schemas.microsoft.com/office/drawing/2014/main" id="{43617748-D8F6-B2B5-D9A8-15127B20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1241" y="5084235"/>
            <a:ext cx="294132" cy="2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658368" y="1680794"/>
            <a:ext cx="885139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Nous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allons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préparer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spot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affiche pour encourager à faire du sport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discuter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préférences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20522-4DD8-39A9-B83B-29E040AC216D}"/>
              </a:ext>
            </a:extLst>
          </p:cNvPr>
          <p:cNvSpPr txBox="1"/>
          <p:nvPr/>
        </p:nvSpPr>
        <p:spPr>
          <a:xfrm>
            <a:off x="4937760" y="3607415"/>
            <a:ext cx="59710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 des interviews. Il faut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préparer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questions et des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réponses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1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658368" y="1680794"/>
            <a:ext cx="10735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questions poser ?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Regardez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mots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interrogatifs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verbes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questions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petits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A600741-A71B-E9AB-F87C-24468F2C20F7}"/>
              </a:ext>
            </a:extLst>
          </p:cNvPr>
          <p:cNvSpPr/>
          <p:nvPr/>
        </p:nvSpPr>
        <p:spPr>
          <a:xfrm>
            <a:off x="2654801" y="2860025"/>
            <a:ext cx="1837944" cy="448056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A297CBC-C248-B66B-BCAF-1113D3EE4900}"/>
              </a:ext>
            </a:extLst>
          </p:cNvPr>
          <p:cNvSpPr/>
          <p:nvPr/>
        </p:nvSpPr>
        <p:spPr>
          <a:xfrm>
            <a:off x="4879848" y="5276612"/>
            <a:ext cx="1837944" cy="448056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Avec qui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B44F94E-3FC6-D3C4-513F-3924E9265C9E}"/>
              </a:ext>
            </a:extLst>
          </p:cNvPr>
          <p:cNvSpPr/>
          <p:nvPr/>
        </p:nvSpPr>
        <p:spPr>
          <a:xfrm>
            <a:off x="3371852" y="3840421"/>
            <a:ext cx="2471928" cy="448056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 / Quelle(s)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5F940B-0571-72D4-FFF0-2B5AF69742D9}"/>
              </a:ext>
            </a:extLst>
          </p:cNvPr>
          <p:cNvSpPr/>
          <p:nvPr/>
        </p:nvSpPr>
        <p:spPr>
          <a:xfrm>
            <a:off x="658368" y="5841907"/>
            <a:ext cx="1837944" cy="448056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C43A548-899C-D28C-5E35-6BB00300DBF7}"/>
              </a:ext>
            </a:extLst>
          </p:cNvPr>
          <p:cNvSpPr/>
          <p:nvPr/>
        </p:nvSpPr>
        <p:spPr>
          <a:xfrm>
            <a:off x="448820" y="4038779"/>
            <a:ext cx="1837944" cy="448056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53BA325-3DDC-82D7-262A-3B1520D113AF}"/>
              </a:ext>
            </a:extLst>
          </p:cNvPr>
          <p:cNvSpPr/>
          <p:nvPr/>
        </p:nvSpPr>
        <p:spPr>
          <a:xfrm>
            <a:off x="2204468" y="4953178"/>
            <a:ext cx="1837944" cy="448056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83E9D-D71E-F2CB-2A62-108E0968AE0E}"/>
              </a:ext>
            </a:extLst>
          </p:cNvPr>
          <p:cNvSpPr txBox="1"/>
          <p:nvPr/>
        </p:nvSpPr>
        <p:spPr>
          <a:xfrm>
            <a:off x="7699257" y="3108645"/>
            <a:ext cx="33146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être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pratiquer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devoir (doit)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falloir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(faut)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servir (ça sert à)</a:t>
            </a:r>
          </a:p>
        </p:txBody>
      </p:sp>
    </p:spTree>
    <p:extLst>
      <p:ext uri="{BB962C8B-B14F-4D97-AF65-F5344CB8AC3E}">
        <p14:creationId xmlns:p14="http://schemas.microsoft.com/office/powerpoint/2010/main" val="354440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722376" y="1977394"/>
            <a:ext cx="57515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questions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avez-vous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créées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B44F94E-3FC6-D3C4-513F-3924E9265C9E}"/>
              </a:ext>
            </a:extLst>
          </p:cNvPr>
          <p:cNvSpPr/>
          <p:nvPr/>
        </p:nvSpPr>
        <p:spPr>
          <a:xfrm>
            <a:off x="722376" y="2727982"/>
            <a:ext cx="8211312" cy="528964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83701E9-24C1-AEF6-CE00-721BD70FCDA3}"/>
              </a:ext>
            </a:extLst>
          </p:cNvPr>
          <p:cNvSpPr/>
          <p:nvPr/>
        </p:nvSpPr>
        <p:spPr>
          <a:xfrm>
            <a:off x="722376" y="3373127"/>
            <a:ext cx="8211312" cy="52896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B835BB3-5398-80F7-F0A9-EF392B85D271}"/>
              </a:ext>
            </a:extLst>
          </p:cNvPr>
          <p:cNvSpPr/>
          <p:nvPr/>
        </p:nvSpPr>
        <p:spPr>
          <a:xfrm>
            <a:off x="722376" y="4017128"/>
            <a:ext cx="8211312" cy="52896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A109D57-6FEF-161E-3EC2-53E063E02B10}"/>
              </a:ext>
            </a:extLst>
          </p:cNvPr>
          <p:cNvSpPr/>
          <p:nvPr/>
        </p:nvSpPr>
        <p:spPr>
          <a:xfrm>
            <a:off x="722376" y="4662273"/>
            <a:ext cx="8211312" cy="52896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ECCD897-86C4-B0F6-D016-12A3BDFAFC60}"/>
              </a:ext>
            </a:extLst>
          </p:cNvPr>
          <p:cNvSpPr/>
          <p:nvPr/>
        </p:nvSpPr>
        <p:spPr>
          <a:xfrm>
            <a:off x="722376" y="5306926"/>
            <a:ext cx="8211312" cy="528964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99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722376" y="1977394"/>
            <a:ext cx="40873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Voici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quelques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B44F94E-3FC6-D3C4-513F-3924E9265C9E}"/>
              </a:ext>
            </a:extLst>
          </p:cNvPr>
          <p:cNvSpPr/>
          <p:nvPr/>
        </p:nvSpPr>
        <p:spPr>
          <a:xfrm>
            <a:off x="722376" y="2727982"/>
            <a:ext cx="5373624" cy="528964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fais-tu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83701E9-24C1-AEF6-CE00-721BD70FCDA3}"/>
              </a:ext>
            </a:extLst>
          </p:cNvPr>
          <p:cNvSpPr/>
          <p:nvPr/>
        </p:nvSpPr>
        <p:spPr>
          <a:xfrm>
            <a:off x="722376" y="3372635"/>
            <a:ext cx="5373624" cy="528964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Qui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ton sportif/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athlète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préféré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B835BB3-5398-80F7-F0A9-EF392B85D271}"/>
              </a:ext>
            </a:extLst>
          </p:cNvPr>
          <p:cNvSpPr/>
          <p:nvPr/>
        </p:nvSpPr>
        <p:spPr>
          <a:xfrm>
            <a:off x="722376" y="4017128"/>
            <a:ext cx="5373624" cy="528964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c’est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 de faire du sport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A109D57-6FEF-161E-3EC2-53E063E02B10}"/>
              </a:ext>
            </a:extLst>
          </p:cNvPr>
          <p:cNvSpPr/>
          <p:nvPr/>
        </p:nvSpPr>
        <p:spPr>
          <a:xfrm>
            <a:off x="722376" y="4662273"/>
            <a:ext cx="5373624" cy="52896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Avec qui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ECCD897-86C4-B0F6-D016-12A3BDFAFC60}"/>
              </a:ext>
            </a:extLst>
          </p:cNvPr>
          <p:cNvSpPr/>
          <p:nvPr/>
        </p:nvSpPr>
        <p:spPr>
          <a:xfrm>
            <a:off x="722376" y="5307418"/>
            <a:ext cx="5373624" cy="528964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5)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ton sport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préféré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pourquoi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CD2F4E6-2C71-107B-02CF-B918E3A646FD}"/>
              </a:ext>
            </a:extLst>
          </p:cNvPr>
          <p:cNvSpPr/>
          <p:nvPr/>
        </p:nvSpPr>
        <p:spPr>
          <a:xfrm>
            <a:off x="722376" y="5952563"/>
            <a:ext cx="5373624" cy="528964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500778"/>
                </a:solidFill>
                <a:latin typeface="Calibri" panose="020F0502020204030204"/>
              </a:rPr>
              <a:t>6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Tu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sport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D3941-D305-2E0D-C114-6EDE940E73B1}"/>
              </a:ext>
            </a:extLst>
          </p:cNvPr>
          <p:cNvSpPr txBox="1"/>
          <p:nvPr/>
        </p:nvSpPr>
        <p:spPr>
          <a:xfrm>
            <a:off x="6793992" y="4591072"/>
            <a:ext cx="49743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Commencez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réfléchir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réponses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aux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différentes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questions de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2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1" grpId="0" animBg="1"/>
      <p:bldP spid="12" grpId="0" animBg="1"/>
      <p:bldP spid="1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277" y="2316684"/>
            <a:ext cx="9144000" cy="33265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Bravo ! You now know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Discuss the most popular sports in France and the world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Talk about the reasons for doing sports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Describe to others what sports you do and why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Understand and study an authentic video about the importance of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Ask questions to conduct interviews about sports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7" name="Picture 6" descr="A check mark drawn on a blackboard&#10;&#10;Description automatically generated">
            <a:extLst>
              <a:ext uri="{FF2B5EF4-FFF2-40B4-BE49-F238E27FC236}">
                <a16:creationId xmlns:a16="http://schemas.microsoft.com/office/drawing/2014/main" id="{B48F3362-19BB-7C38-2ABE-FB2C7F437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23" y="1429178"/>
            <a:ext cx="1863800" cy="18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0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15213-B348-8F5E-ECD2-125A7ADC315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2881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744D0-C63A-6525-09E7-4343D144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Leçon</a:t>
            </a:r>
            <a:r>
              <a:rPr lang="en-GB" sz="4000" dirty="0"/>
              <a:t> 3 - </a:t>
            </a:r>
            <a:r>
              <a:rPr lang="en-GB" sz="4000" dirty="0" err="1"/>
              <a:t>Élaborer</a:t>
            </a:r>
            <a:r>
              <a:rPr lang="en-GB" sz="4000" dirty="0"/>
              <a:t> un </a:t>
            </a:r>
            <a:r>
              <a:rPr lang="en-GB" sz="4000" dirty="0" err="1"/>
              <a:t>projet</a:t>
            </a:r>
            <a:r>
              <a:rPr lang="en-GB" sz="4000" dirty="0"/>
              <a:t> de </a:t>
            </a:r>
            <a:r>
              <a:rPr lang="en-GB" sz="4000" dirty="0" err="1"/>
              <a:t>classe</a:t>
            </a:r>
            <a:endParaRPr lang="fr-FR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2370B-FDB0-E3BD-978D-6A55D21A67AF}"/>
              </a:ext>
            </a:extLst>
          </p:cNvPr>
          <p:cNvSpPr txBox="1"/>
          <p:nvPr/>
        </p:nvSpPr>
        <p:spPr>
          <a:xfrm>
            <a:off x="838200" y="2464945"/>
            <a:ext cx="83850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Trouve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l’intrus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chaque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réponse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49BE1E-C63B-32AA-A54D-E9ED58010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096"/>
              </p:ext>
            </p:extLst>
          </p:nvPr>
        </p:nvGraphicFramePr>
        <p:xfrm>
          <a:off x="348996" y="3075147"/>
          <a:ext cx="11494008" cy="34348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73502">
                  <a:extLst>
                    <a:ext uri="{9D8B030D-6E8A-4147-A177-3AD203B41FA5}">
                      <a16:colId xmlns:a16="http://schemas.microsoft.com/office/drawing/2014/main" val="3938876634"/>
                    </a:ext>
                  </a:extLst>
                </a:gridCol>
                <a:gridCol w="2873502">
                  <a:extLst>
                    <a:ext uri="{9D8B030D-6E8A-4147-A177-3AD203B41FA5}">
                      <a16:colId xmlns:a16="http://schemas.microsoft.com/office/drawing/2014/main" val="1798059385"/>
                    </a:ext>
                  </a:extLst>
                </a:gridCol>
                <a:gridCol w="2876171">
                  <a:extLst>
                    <a:ext uri="{9D8B030D-6E8A-4147-A177-3AD203B41FA5}">
                      <a16:colId xmlns:a16="http://schemas.microsoft.com/office/drawing/2014/main" val="1174309438"/>
                    </a:ext>
                  </a:extLst>
                </a:gridCol>
                <a:gridCol w="2870833">
                  <a:extLst>
                    <a:ext uri="{9D8B030D-6E8A-4147-A177-3AD203B41FA5}">
                      <a16:colId xmlns:a16="http://schemas.microsoft.com/office/drawing/2014/main" val="4022967790"/>
                    </a:ext>
                  </a:extLst>
                </a:gridCol>
              </a:tblGrid>
              <a:tr h="7893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foot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basket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natation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netball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18109"/>
                  </a:ext>
                </a:extLst>
              </a:tr>
              <a:tr h="7893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Admirable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Joyeux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Inspirant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modèle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25053"/>
                  </a:ext>
                </a:extLst>
              </a:tr>
              <a:tr h="7893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emblème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mascotte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sportif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331712"/>
                  </a:ext>
                </a:extLst>
              </a:tr>
              <a:tr h="78936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J’adore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déteste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J’aime</a:t>
                      </a:r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bien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athlète</a:t>
                      </a:r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préféré</a:t>
                      </a:r>
                      <a:r>
                        <a:rPr lang="en-GB" sz="32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fr-FR" sz="3200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4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52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אדאנק</a:t>
            </a: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inherit"/>
                <a:ea typeface="+mn-ea"/>
                <a:cs typeface="Arial" panose="020B0604020202020204" pitchFamily="34" charset="0"/>
              </a:rPr>
              <a:t>شكرًا لك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Bedankt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Teşekkürler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Dziękuję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F244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ευχαριστώ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谢谢 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0C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Ласкаво просимо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kumimoji="0" lang="pl-PL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F24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0F244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пасибо</a:t>
            </a:r>
            <a:endParaRPr kumimoji="0" lang="en-GB" sz="23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 err="1">
                <a:latin typeface="Arial"/>
                <a:cs typeface="Arial"/>
              </a:rPr>
              <a:t>Objectifs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148" y="2415455"/>
            <a:ext cx="10428824" cy="37501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Arial"/>
                <a:cs typeface="Arial"/>
              </a:rPr>
              <a:t>Today, you will learn how to:</a:t>
            </a:r>
            <a:br>
              <a:rPr lang="en-GB" dirty="0">
                <a:latin typeface="Arial"/>
                <a:cs typeface="Arial"/>
              </a:rPr>
            </a:b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Discuss the most popular sports in France and the world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Talk about reasons for doing sports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Describe to others what sports you do and why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Understand and study an authentic video about the importance of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Arial"/>
                <a:cs typeface="Arial"/>
              </a:rPr>
              <a:t>Ask questions to conduct interviews about sports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French Taster</a:t>
            </a:r>
          </a:p>
        </p:txBody>
      </p:sp>
      <p:pic>
        <p:nvPicPr>
          <p:cNvPr id="5" name="Picture 4" descr="A tall tower with trees and a cloudy sky with Eiffel Tower in the background&#10;&#10;Description automatically generated">
            <a:extLst>
              <a:ext uri="{FF2B5EF4-FFF2-40B4-BE49-F238E27FC236}">
                <a16:creationId xmlns:a16="http://schemas.microsoft.com/office/drawing/2014/main" id="{A0E4A529-B36B-1BB3-339E-487FFE14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0" y="1429178"/>
            <a:ext cx="2961947" cy="1973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32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563540" y="1301845"/>
            <a:ext cx="965606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 sports les plus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pratiqués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France ? Et dans le monde ? </a:t>
            </a:r>
          </a:p>
        </p:txBody>
      </p:sp>
      <p:pic>
        <p:nvPicPr>
          <p:cNvPr id="5" name="Graphic 4" descr="Football ball with solid fill">
            <a:extLst>
              <a:ext uri="{FF2B5EF4-FFF2-40B4-BE49-F238E27FC236}">
                <a16:creationId xmlns:a16="http://schemas.microsoft.com/office/drawing/2014/main" id="{874FCF4D-BC50-C55A-D3E9-7DE935FB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3184" y="4059026"/>
            <a:ext cx="914400" cy="914400"/>
          </a:xfrm>
          <a:prstGeom prst="rect">
            <a:avLst/>
          </a:prstGeom>
        </p:spPr>
      </p:pic>
      <p:pic>
        <p:nvPicPr>
          <p:cNvPr id="7" name="Graphic 6" descr="Cricket outline">
            <a:extLst>
              <a:ext uri="{FF2B5EF4-FFF2-40B4-BE49-F238E27FC236}">
                <a16:creationId xmlns:a16="http://schemas.microsoft.com/office/drawing/2014/main" id="{54AE3813-172B-675B-4DB0-5165B46FE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3122" y="5420497"/>
            <a:ext cx="914400" cy="914400"/>
          </a:xfrm>
          <a:prstGeom prst="rect">
            <a:avLst/>
          </a:prstGeom>
        </p:spPr>
      </p:pic>
      <p:pic>
        <p:nvPicPr>
          <p:cNvPr id="9" name="Graphic 8" descr="Tennis racket and ball outline">
            <a:extLst>
              <a:ext uri="{FF2B5EF4-FFF2-40B4-BE49-F238E27FC236}">
                <a16:creationId xmlns:a16="http://schemas.microsoft.com/office/drawing/2014/main" id="{F02EDCB3-B1C2-78D7-2307-10317F5FC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2347" y="5420497"/>
            <a:ext cx="914400" cy="914400"/>
          </a:xfrm>
          <a:prstGeom prst="rect">
            <a:avLst/>
          </a:prstGeom>
        </p:spPr>
      </p:pic>
      <p:pic>
        <p:nvPicPr>
          <p:cNvPr id="11" name="Graphic 10" descr="Ice hockey outline">
            <a:extLst>
              <a:ext uri="{FF2B5EF4-FFF2-40B4-BE49-F238E27FC236}">
                <a16:creationId xmlns:a16="http://schemas.microsoft.com/office/drawing/2014/main" id="{FE161805-A208-A971-A926-20B750881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4891" y="1435535"/>
            <a:ext cx="914400" cy="914400"/>
          </a:xfrm>
          <a:prstGeom prst="rect">
            <a:avLst/>
          </a:prstGeom>
        </p:spPr>
      </p:pic>
      <p:pic>
        <p:nvPicPr>
          <p:cNvPr id="13" name="Graphic 12" descr="Horse outline">
            <a:extLst>
              <a:ext uri="{FF2B5EF4-FFF2-40B4-BE49-F238E27FC236}">
                <a16:creationId xmlns:a16="http://schemas.microsoft.com/office/drawing/2014/main" id="{91D11AEE-1C14-EF3B-5485-2D036B165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2347" y="2562690"/>
            <a:ext cx="914400" cy="914400"/>
          </a:xfrm>
          <a:prstGeom prst="rect">
            <a:avLst/>
          </a:prstGeom>
        </p:spPr>
      </p:pic>
      <p:pic>
        <p:nvPicPr>
          <p:cNvPr id="15" name="Graphic 14" descr="Martial Arts outline">
            <a:extLst>
              <a:ext uri="{FF2B5EF4-FFF2-40B4-BE49-F238E27FC236}">
                <a16:creationId xmlns:a16="http://schemas.microsoft.com/office/drawing/2014/main" id="{C2422178-3565-F8A5-3387-BD3FAC9C8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1572" y="5420497"/>
            <a:ext cx="914400" cy="914400"/>
          </a:xfrm>
          <a:prstGeom prst="rect">
            <a:avLst/>
          </a:prstGeom>
        </p:spPr>
      </p:pic>
      <p:pic>
        <p:nvPicPr>
          <p:cNvPr id="17" name="Graphic 16" descr="Volleyball outline">
            <a:extLst>
              <a:ext uri="{FF2B5EF4-FFF2-40B4-BE49-F238E27FC236}">
                <a16:creationId xmlns:a16="http://schemas.microsoft.com/office/drawing/2014/main" id="{7415A700-438E-DA3D-8332-9C5789F77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7557" y="4059026"/>
            <a:ext cx="914400" cy="914400"/>
          </a:xfrm>
          <a:prstGeom prst="rect">
            <a:avLst/>
          </a:prstGeom>
        </p:spPr>
      </p:pic>
      <p:pic>
        <p:nvPicPr>
          <p:cNvPr id="19" name="Graphic 18" descr="Basketball outline">
            <a:extLst>
              <a:ext uri="{FF2B5EF4-FFF2-40B4-BE49-F238E27FC236}">
                <a16:creationId xmlns:a16="http://schemas.microsoft.com/office/drawing/2014/main" id="{790B3EC0-6098-F1A8-8A97-B20C000EF9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52237" y="5420497"/>
            <a:ext cx="914400" cy="914400"/>
          </a:xfrm>
          <a:prstGeom prst="rect">
            <a:avLst/>
          </a:prstGeom>
        </p:spPr>
      </p:pic>
      <p:pic>
        <p:nvPicPr>
          <p:cNvPr id="21" name="Graphic 20" descr="Table tennis paddle and ball outline">
            <a:extLst>
              <a:ext uri="{FF2B5EF4-FFF2-40B4-BE49-F238E27FC236}">
                <a16:creationId xmlns:a16="http://schemas.microsoft.com/office/drawing/2014/main" id="{1258EBCC-AFF3-3C8B-F614-7CFF07C143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67988" y="3998095"/>
            <a:ext cx="914400" cy="914400"/>
          </a:xfrm>
          <a:prstGeom prst="rect">
            <a:avLst/>
          </a:prstGeom>
        </p:spPr>
      </p:pic>
      <p:pic>
        <p:nvPicPr>
          <p:cNvPr id="23" name="Graphic 22" descr="Football ball outline">
            <a:extLst>
              <a:ext uri="{FF2B5EF4-FFF2-40B4-BE49-F238E27FC236}">
                <a16:creationId xmlns:a16="http://schemas.microsoft.com/office/drawing/2014/main" id="{E461458F-A7ED-C8AC-66A2-F8842A2ED2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63897" y="2574644"/>
            <a:ext cx="914400" cy="914400"/>
          </a:xfrm>
          <a:prstGeom prst="rect">
            <a:avLst/>
          </a:prstGeom>
        </p:spPr>
      </p:pic>
      <p:pic>
        <p:nvPicPr>
          <p:cNvPr id="25" name="Graphic 24" descr="Baseball bat and ball outline">
            <a:extLst>
              <a:ext uri="{FF2B5EF4-FFF2-40B4-BE49-F238E27FC236}">
                <a16:creationId xmlns:a16="http://schemas.microsoft.com/office/drawing/2014/main" id="{4C195CCD-070C-0313-6D8F-5EA95459F0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63897" y="5420497"/>
            <a:ext cx="914400" cy="914400"/>
          </a:xfrm>
          <a:prstGeom prst="rect">
            <a:avLst/>
          </a:prstGeom>
        </p:spPr>
      </p:pic>
      <p:pic>
        <p:nvPicPr>
          <p:cNvPr id="27" name="Graphic 26" descr="Rugby ball outline">
            <a:extLst>
              <a:ext uri="{FF2B5EF4-FFF2-40B4-BE49-F238E27FC236}">
                <a16:creationId xmlns:a16="http://schemas.microsoft.com/office/drawing/2014/main" id="{488B13EA-B2BC-2018-7B99-6E3611C910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16308" y="4059026"/>
            <a:ext cx="914400" cy="914400"/>
          </a:xfrm>
          <a:prstGeom prst="rect">
            <a:avLst/>
          </a:prstGeom>
        </p:spPr>
      </p:pic>
      <p:pic>
        <p:nvPicPr>
          <p:cNvPr id="29" name="Graphic 28" descr="Golf outline">
            <a:extLst>
              <a:ext uri="{FF2B5EF4-FFF2-40B4-BE49-F238E27FC236}">
                <a16:creationId xmlns:a16="http://schemas.microsoft.com/office/drawing/2014/main" id="{A8C51FDA-4B25-7F17-C408-ED5F08021D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051833" y="3998095"/>
            <a:ext cx="914400" cy="914400"/>
          </a:xfrm>
          <a:prstGeom prst="rect">
            <a:avLst/>
          </a:prstGeom>
        </p:spPr>
      </p:pic>
      <p:pic>
        <p:nvPicPr>
          <p:cNvPr id="31" name="Graphic 30" descr="Canoe outline">
            <a:extLst>
              <a:ext uri="{FF2B5EF4-FFF2-40B4-BE49-F238E27FC236}">
                <a16:creationId xmlns:a16="http://schemas.microsoft.com/office/drawing/2014/main" id="{532B29D4-50D5-30BD-6111-B9F1F75EE8D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52237" y="2514600"/>
            <a:ext cx="914400" cy="914400"/>
          </a:xfrm>
          <a:prstGeom prst="rect">
            <a:avLst/>
          </a:prstGeom>
        </p:spPr>
      </p:pic>
      <p:pic>
        <p:nvPicPr>
          <p:cNvPr id="33" name="Graphic 32" descr="Football with solid fill">
            <a:extLst>
              <a:ext uri="{FF2B5EF4-FFF2-40B4-BE49-F238E27FC236}">
                <a16:creationId xmlns:a16="http://schemas.microsoft.com/office/drawing/2014/main" id="{B6E9C81E-83AA-3110-CB5E-C6BE6A089D1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391572" y="2514600"/>
            <a:ext cx="914400" cy="914400"/>
          </a:xfrm>
          <a:prstGeom prst="rect">
            <a:avLst/>
          </a:prstGeom>
        </p:spPr>
      </p:pic>
      <p:pic>
        <p:nvPicPr>
          <p:cNvPr id="35" name="Graphic 34" descr="Fins outline">
            <a:extLst>
              <a:ext uri="{FF2B5EF4-FFF2-40B4-BE49-F238E27FC236}">
                <a16:creationId xmlns:a16="http://schemas.microsoft.com/office/drawing/2014/main" id="{AF78AFF2-1F17-7353-87EB-E850252A41E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178720" y="2574644"/>
            <a:ext cx="914400" cy="9144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9AE47BB7-685B-36F7-E233-7DFA6BFBF81F}"/>
              </a:ext>
            </a:extLst>
          </p:cNvPr>
          <p:cNvSpPr txBox="1"/>
          <p:nvPr/>
        </p:nvSpPr>
        <p:spPr>
          <a:xfrm>
            <a:off x="5107560" y="3404461"/>
            <a:ext cx="13907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football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américain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73BFAA5-ECF3-19A4-7137-651B3BFB4A10}"/>
              </a:ext>
            </a:extLst>
          </p:cNvPr>
          <p:cNvSpPr txBox="1"/>
          <p:nvPr/>
        </p:nvSpPr>
        <p:spPr>
          <a:xfrm>
            <a:off x="6580794" y="3511379"/>
            <a:ext cx="13907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l’équitation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F0EF130-FA18-529D-B094-942F85540961}"/>
              </a:ext>
            </a:extLst>
          </p:cNvPr>
          <p:cNvSpPr txBox="1"/>
          <p:nvPr/>
        </p:nvSpPr>
        <p:spPr>
          <a:xfrm>
            <a:off x="8029898" y="3429000"/>
            <a:ext cx="13152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sports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nautiques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E3E76F9-9121-9048-07CA-96E42F57A1A7}"/>
              </a:ext>
            </a:extLst>
          </p:cNvPr>
          <p:cNvSpPr txBox="1"/>
          <p:nvPr/>
        </p:nvSpPr>
        <p:spPr>
          <a:xfrm>
            <a:off x="9404416" y="3450995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handball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4B2057D-307A-BD11-7764-8B64158270CE}"/>
              </a:ext>
            </a:extLst>
          </p:cNvPr>
          <p:cNvSpPr txBox="1"/>
          <p:nvPr/>
        </p:nvSpPr>
        <p:spPr>
          <a:xfrm>
            <a:off x="10876730" y="3450995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canoë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5289530-1189-967E-A524-7505F9745F93}"/>
              </a:ext>
            </a:extLst>
          </p:cNvPr>
          <p:cNvSpPr txBox="1"/>
          <p:nvPr/>
        </p:nvSpPr>
        <p:spPr>
          <a:xfrm>
            <a:off x="10874456" y="2321587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hockey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E495F4-C35C-F49A-1CE1-DC4C326FF599}"/>
              </a:ext>
            </a:extLst>
          </p:cNvPr>
          <p:cNvSpPr txBox="1"/>
          <p:nvPr/>
        </p:nvSpPr>
        <p:spPr>
          <a:xfrm>
            <a:off x="10791170" y="4962122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golf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5038CE2-105D-6DFB-319A-374E8E046969}"/>
              </a:ext>
            </a:extLst>
          </p:cNvPr>
          <p:cNvSpPr txBox="1"/>
          <p:nvPr/>
        </p:nvSpPr>
        <p:spPr>
          <a:xfrm>
            <a:off x="9421926" y="4962122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116822-48FC-327E-47B9-A7810D875CD3}"/>
              </a:ext>
            </a:extLst>
          </p:cNvPr>
          <p:cNvSpPr txBox="1"/>
          <p:nvPr/>
        </p:nvSpPr>
        <p:spPr>
          <a:xfrm>
            <a:off x="8046085" y="4971491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volley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91156FB-9406-A795-94CF-857DF07ED9F7}"/>
              </a:ext>
            </a:extLst>
          </p:cNvPr>
          <p:cNvSpPr txBox="1"/>
          <p:nvPr/>
        </p:nvSpPr>
        <p:spPr>
          <a:xfrm>
            <a:off x="6672273" y="4971491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rugby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16654D0-41D6-DCC2-F4FA-942C6F5E256D}"/>
              </a:ext>
            </a:extLst>
          </p:cNvPr>
          <p:cNvSpPr txBox="1"/>
          <p:nvPr/>
        </p:nvSpPr>
        <p:spPr>
          <a:xfrm>
            <a:off x="5140748" y="4971491"/>
            <a:ext cx="14879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ping-pong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EC38D65-699B-93DF-6CD1-05D6C43860FA}"/>
              </a:ext>
            </a:extLst>
          </p:cNvPr>
          <p:cNvSpPr txBox="1"/>
          <p:nvPr/>
        </p:nvSpPr>
        <p:spPr>
          <a:xfrm>
            <a:off x="10691574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690DF5-96C5-C132-BE42-026E5B3877D3}"/>
              </a:ext>
            </a:extLst>
          </p:cNvPr>
          <p:cNvSpPr txBox="1"/>
          <p:nvPr/>
        </p:nvSpPr>
        <p:spPr>
          <a:xfrm>
            <a:off x="9284939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baseball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DF3BC59-A8FC-4D31-80F0-CCDD86D80F6D}"/>
              </a:ext>
            </a:extLst>
          </p:cNvPr>
          <p:cNvSpPr txBox="1"/>
          <p:nvPr/>
        </p:nvSpPr>
        <p:spPr>
          <a:xfrm>
            <a:off x="7918057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cricket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253FCAE-1575-466D-5251-06BD1198CD53}"/>
              </a:ext>
            </a:extLst>
          </p:cNvPr>
          <p:cNvSpPr txBox="1"/>
          <p:nvPr/>
        </p:nvSpPr>
        <p:spPr>
          <a:xfrm>
            <a:off x="6529657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tennis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A0BE6CA-ED08-3615-FCED-965286DD8A9B}"/>
              </a:ext>
            </a:extLst>
          </p:cNvPr>
          <p:cNvSpPr txBox="1"/>
          <p:nvPr/>
        </p:nvSpPr>
        <p:spPr>
          <a:xfrm>
            <a:off x="5107560" y="635516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judo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5" name="Graphic 134" descr="Earth globe: Africa and Europe with solid fill">
            <a:extLst>
              <a:ext uri="{FF2B5EF4-FFF2-40B4-BE49-F238E27FC236}">
                <a16:creationId xmlns:a16="http://schemas.microsoft.com/office/drawing/2014/main" id="{11B5E929-D02B-C158-C813-7DE2B3CE681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142" y="2332987"/>
            <a:ext cx="542546" cy="542546"/>
          </a:xfrm>
          <a:prstGeom prst="rect">
            <a:avLst/>
          </a:prstGeom>
        </p:spPr>
      </p:pic>
      <p:pic>
        <p:nvPicPr>
          <p:cNvPr id="137" name="Picture 136" descr="A black and grey map&#10;&#10;Description automatically generated">
            <a:extLst>
              <a:ext uri="{FF2B5EF4-FFF2-40B4-BE49-F238E27FC236}">
                <a16:creationId xmlns:a16="http://schemas.microsoft.com/office/drawing/2014/main" id="{13885F20-A986-BC58-94F2-775DF50533D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69" y="2368302"/>
            <a:ext cx="456055" cy="462560"/>
          </a:xfrm>
          <a:prstGeom prst="rect">
            <a:avLst/>
          </a:prstGeom>
        </p:spPr>
      </p:pic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8D539882-F94C-C54A-A81E-953DF59EE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8917"/>
              </p:ext>
            </p:extLst>
          </p:nvPr>
        </p:nvGraphicFramePr>
        <p:xfrm>
          <a:off x="66588" y="2263695"/>
          <a:ext cx="5011348" cy="4566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05674">
                  <a:extLst>
                    <a:ext uri="{9D8B030D-6E8A-4147-A177-3AD203B41FA5}">
                      <a16:colId xmlns:a16="http://schemas.microsoft.com/office/drawing/2014/main" val="1797459770"/>
                    </a:ext>
                  </a:extLst>
                </a:gridCol>
                <a:gridCol w="2505674">
                  <a:extLst>
                    <a:ext uri="{9D8B030D-6E8A-4147-A177-3AD203B41FA5}">
                      <a16:colId xmlns:a16="http://schemas.microsoft.com/office/drawing/2014/main" val="2193913542"/>
                    </a:ext>
                  </a:extLst>
                </a:gridCol>
              </a:tblGrid>
              <a:tr h="39267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22761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20611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52446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45763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36634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77436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14479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2692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8)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45748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14363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03338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3B3D2949-B334-E524-8BD4-99D6A112A6D9}"/>
              </a:ext>
            </a:extLst>
          </p:cNvPr>
          <p:cNvSpPr txBox="1"/>
          <p:nvPr/>
        </p:nvSpPr>
        <p:spPr>
          <a:xfrm>
            <a:off x="640784" y="2423105"/>
            <a:ext cx="1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 monde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4AFF116-5D56-89FC-862B-B9BCCBB17F3D}"/>
              </a:ext>
            </a:extLst>
          </p:cNvPr>
          <p:cNvSpPr txBox="1"/>
          <p:nvPr/>
        </p:nvSpPr>
        <p:spPr>
          <a:xfrm>
            <a:off x="3162818" y="2432773"/>
            <a:ext cx="1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France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7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563540" y="1301845"/>
            <a:ext cx="17316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</a:t>
            </a:r>
          </a:p>
        </p:txBody>
      </p:sp>
      <p:pic>
        <p:nvPicPr>
          <p:cNvPr id="5" name="Graphic 4" descr="Football ball with solid fill">
            <a:extLst>
              <a:ext uri="{FF2B5EF4-FFF2-40B4-BE49-F238E27FC236}">
                <a16:creationId xmlns:a16="http://schemas.microsoft.com/office/drawing/2014/main" id="{874FCF4D-BC50-C55A-D3E9-7DE935FB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3184" y="4059026"/>
            <a:ext cx="914400" cy="914400"/>
          </a:xfrm>
          <a:prstGeom prst="rect">
            <a:avLst/>
          </a:prstGeom>
        </p:spPr>
      </p:pic>
      <p:pic>
        <p:nvPicPr>
          <p:cNvPr id="7" name="Graphic 6" descr="Cricket outline">
            <a:extLst>
              <a:ext uri="{FF2B5EF4-FFF2-40B4-BE49-F238E27FC236}">
                <a16:creationId xmlns:a16="http://schemas.microsoft.com/office/drawing/2014/main" id="{54AE3813-172B-675B-4DB0-5165B46FE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3122" y="5420497"/>
            <a:ext cx="914400" cy="914400"/>
          </a:xfrm>
          <a:prstGeom prst="rect">
            <a:avLst/>
          </a:prstGeom>
        </p:spPr>
      </p:pic>
      <p:pic>
        <p:nvPicPr>
          <p:cNvPr id="9" name="Graphic 8" descr="Tennis racket and ball outline">
            <a:extLst>
              <a:ext uri="{FF2B5EF4-FFF2-40B4-BE49-F238E27FC236}">
                <a16:creationId xmlns:a16="http://schemas.microsoft.com/office/drawing/2014/main" id="{F02EDCB3-B1C2-78D7-2307-10317F5FC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2347" y="5420497"/>
            <a:ext cx="914400" cy="914400"/>
          </a:xfrm>
          <a:prstGeom prst="rect">
            <a:avLst/>
          </a:prstGeom>
        </p:spPr>
      </p:pic>
      <p:pic>
        <p:nvPicPr>
          <p:cNvPr id="11" name="Graphic 10" descr="Ice hockey outline">
            <a:extLst>
              <a:ext uri="{FF2B5EF4-FFF2-40B4-BE49-F238E27FC236}">
                <a16:creationId xmlns:a16="http://schemas.microsoft.com/office/drawing/2014/main" id="{FE161805-A208-A971-A926-20B750881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4891" y="1435535"/>
            <a:ext cx="914400" cy="914400"/>
          </a:xfrm>
          <a:prstGeom prst="rect">
            <a:avLst/>
          </a:prstGeom>
        </p:spPr>
      </p:pic>
      <p:pic>
        <p:nvPicPr>
          <p:cNvPr id="13" name="Graphic 12" descr="Horse outline">
            <a:extLst>
              <a:ext uri="{FF2B5EF4-FFF2-40B4-BE49-F238E27FC236}">
                <a16:creationId xmlns:a16="http://schemas.microsoft.com/office/drawing/2014/main" id="{91D11AEE-1C14-EF3B-5485-2D036B165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2347" y="2562690"/>
            <a:ext cx="914400" cy="914400"/>
          </a:xfrm>
          <a:prstGeom prst="rect">
            <a:avLst/>
          </a:prstGeom>
        </p:spPr>
      </p:pic>
      <p:pic>
        <p:nvPicPr>
          <p:cNvPr id="15" name="Graphic 14" descr="Martial Arts outline">
            <a:extLst>
              <a:ext uri="{FF2B5EF4-FFF2-40B4-BE49-F238E27FC236}">
                <a16:creationId xmlns:a16="http://schemas.microsoft.com/office/drawing/2014/main" id="{C2422178-3565-F8A5-3387-BD3FAC9C88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1572" y="5420497"/>
            <a:ext cx="914400" cy="914400"/>
          </a:xfrm>
          <a:prstGeom prst="rect">
            <a:avLst/>
          </a:prstGeom>
        </p:spPr>
      </p:pic>
      <p:pic>
        <p:nvPicPr>
          <p:cNvPr id="17" name="Graphic 16" descr="Volleyball outline">
            <a:extLst>
              <a:ext uri="{FF2B5EF4-FFF2-40B4-BE49-F238E27FC236}">
                <a16:creationId xmlns:a16="http://schemas.microsoft.com/office/drawing/2014/main" id="{7415A700-438E-DA3D-8332-9C5789F77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67557" y="4059026"/>
            <a:ext cx="914400" cy="914400"/>
          </a:xfrm>
          <a:prstGeom prst="rect">
            <a:avLst/>
          </a:prstGeom>
        </p:spPr>
      </p:pic>
      <p:pic>
        <p:nvPicPr>
          <p:cNvPr id="19" name="Graphic 18" descr="Basketball outline">
            <a:extLst>
              <a:ext uri="{FF2B5EF4-FFF2-40B4-BE49-F238E27FC236}">
                <a16:creationId xmlns:a16="http://schemas.microsoft.com/office/drawing/2014/main" id="{790B3EC0-6098-F1A8-8A97-B20C000EF9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52237" y="5420497"/>
            <a:ext cx="914400" cy="914400"/>
          </a:xfrm>
          <a:prstGeom prst="rect">
            <a:avLst/>
          </a:prstGeom>
        </p:spPr>
      </p:pic>
      <p:pic>
        <p:nvPicPr>
          <p:cNvPr id="21" name="Graphic 20" descr="Table tennis paddle and ball outline">
            <a:extLst>
              <a:ext uri="{FF2B5EF4-FFF2-40B4-BE49-F238E27FC236}">
                <a16:creationId xmlns:a16="http://schemas.microsoft.com/office/drawing/2014/main" id="{1258EBCC-AFF3-3C8B-F614-7CFF07C143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67988" y="3998095"/>
            <a:ext cx="914400" cy="914400"/>
          </a:xfrm>
          <a:prstGeom prst="rect">
            <a:avLst/>
          </a:prstGeom>
        </p:spPr>
      </p:pic>
      <p:pic>
        <p:nvPicPr>
          <p:cNvPr id="23" name="Graphic 22" descr="Football ball outline">
            <a:extLst>
              <a:ext uri="{FF2B5EF4-FFF2-40B4-BE49-F238E27FC236}">
                <a16:creationId xmlns:a16="http://schemas.microsoft.com/office/drawing/2014/main" id="{E461458F-A7ED-C8AC-66A2-F8842A2ED2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63897" y="2574644"/>
            <a:ext cx="914400" cy="914400"/>
          </a:xfrm>
          <a:prstGeom prst="rect">
            <a:avLst/>
          </a:prstGeom>
        </p:spPr>
      </p:pic>
      <p:pic>
        <p:nvPicPr>
          <p:cNvPr id="25" name="Graphic 24" descr="Baseball bat and ball outline">
            <a:extLst>
              <a:ext uri="{FF2B5EF4-FFF2-40B4-BE49-F238E27FC236}">
                <a16:creationId xmlns:a16="http://schemas.microsoft.com/office/drawing/2014/main" id="{4C195CCD-070C-0313-6D8F-5EA95459F0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63897" y="5420497"/>
            <a:ext cx="914400" cy="914400"/>
          </a:xfrm>
          <a:prstGeom prst="rect">
            <a:avLst/>
          </a:prstGeom>
        </p:spPr>
      </p:pic>
      <p:pic>
        <p:nvPicPr>
          <p:cNvPr id="27" name="Graphic 26" descr="Rugby ball outline">
            <a:extLst>
              <a:ext uri="{FF2B5EF4-FFF2-40B4-BE49-F238E27FC236}">
                <a16:creationId xmlns:a16="http://schemas.microsoft.com/office/drawing/2014/main" id="{488B13EA-B2BC-2018-7B99-6E3611C910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16308" y="4059026"/>
            <a:ext cx="914400" cy="914400"/>
          </a:xfrm>
          <a:prstGeom prst="rect">
            <a:avLst/>
          </a:prstGeom>
        </p:spPr>
      </p:pic>
      <p:pic>
        <p:nvPicPr>
          <p:cNvPr id="29" name="Graphic 28" descr="Golf outline">
            <a:extLst>
              <a:ext uri="{FF2B5EF4-FFF2-40B4-BE49-F238E27FC236}">
                <a16:creationId xmlns:a16="http://schemas.microsoft.com/office/drawing/2014/main" id="{A8C51FDA-4B25-7F17-C408-ED5F08021D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051833" y="3998095"/>
            <a:ext cx="914400" cy="914400"/>
          </a:xfrm>
          <a:prstGeom prst="rect">
            <a:avLst/>
          </a:prstGeom>
        </p:spPr>
      </p:pic>
      <p:pic>
        <p:nvPicPr>
          <p:cNvPr id="31" name="Graphic 30" descr="Canoe outline">
            <a:extLst>
              <a:ext uri="{FF2B5EF4-FFF2-40B4-BE49-F238E27FC236}">
                <a16:creationId xmlns:a16="http://schemas.microsoft.com/office/drawing/2014/main" id="{532B29D4-50D5-30BD-6111-B9F1F75EE8D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52237" y="2514600"/>
            <a:ext cx="914400" cy="914400"/>
          </a:xfrm>
          <a:prstGeom prst="rect">
            <a:avLst/>
          </a:prstGeom>
        </p:spPr>
      </p:pic>
      <p:pic>
        <p:nvPicPr>
          <p:cNvPr id="33" name="Graphic 32" descr="Football with solid fill">
            <a:extLst>
              <a:ext uri="{FF2B5EF4-FFF2-40B4-BE49-F238E27FC236}">
                <a16:creationId xmlns:a16="http://schemas.microsoft.com/office/drawing/2014/main" id="{B6E9C81E-83AA-3110-CB5E-C6BE6A089D1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391572" y="2514600"/>
            <a:ext cx="914400" cy="914400"/>
          </a:xfrm>
          <a:prstGeom prst="rect">
            <a:avLst/>
          </a:prstGeom>
        </p:spPr>
      </p:pic>
      <p:pic>
        <p:nvPicPr>
          <p:cNvPr id="35" name="Graphic 34" descr="Fins outline">
            <a:extLst>
              <a:ext uri="{FF2B5EF4-FFF2-40B4-BE49-F238E27FC236}">
                <a16:creationId xmlns:a16="http://schemas.microsoft.com/office/drawing/2014/main" id="{AF78AFF2-1F17-7353-87EB-E850252A41E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178720" y="2574644"/>
            <a:ext cx="914400" cy="9144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9AE47BB7-685B-36F7-E233-7DFA6BFBF81F}"/>
              </a:ext>
            </a:extLst>
          </p:cNvPr>
          <p:cNvSpPr txBox="1"/>
          <p:nvPr/>
        </p:nvSpPr>
        <p:spPr>
          <a:xfrm>
            <a:off x="5107560" y="3404461"/>
            <a:ext cx="13907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football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américain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73BFAA5-ECF3-19A4-7137-651B3BFB4A10}"/>
              </a:ext>
            </a:extLst>
          </p:cNvPr>
          <p:cNvSpPr txBox="1"/>
          <p:nvPr/>
        </p:nvSpPr>
        <p:spPr>
          <a:xfrm>
            <a:off x="6580794" y="3511379"/>
            <a:ext cx="13907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l’équitation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F0EF130-FA18-529D-B094-942F85540961}"/>
              </a:ext>
            </a:extLst>
          </p:cNvPr>
          <p:cNvSpPr txBox="1"/>
          <p:nvPr/>
        </p:nvSpPr>
        <p:spPr>
          <a:xfrm>
            <a:off x="8029898" y="3429000"/>
            <a:ext cx="13152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sports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nautiques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E3E76F9-9121-9048-07CA-96E42F57A1A7}"/>
              </a:ext>
            </a:extLst>
          </p:cNvPr>
          <p:cNvSpPr txBox="1"/>
          <p:nvPr/>
        </p:nvSpPr>
        <p:spPr>
          <a:xfrm>
            <a:off x="9404416" y="3450995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handball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4B2057D-307A-BD11-7764-8B64158270CE}"/>
              </a:ext>
            </a:extLst>
          </p:cNvPr>
          <p:cNvSpPr txBox="1"/>
          <p:nvPr/>
        </p:nvSpPr>
        <p:spPr>
          <a:xfrm>
            <a:off x="10876730" y="3450995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canoë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5289530-1189-967E-A524-7505F9745F93}"/>
              </a:ext>
            </a:extLst>
          </p:cNvPr>
          <p:cNvSpPr txBox="1"/>
          <p:nvPr/>
        </p:nvSpPr>
        <p:spPr>
          <a:xfrm>
            <a:off x="10874456" y="2321587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hockey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E495F4-C35C-F49A-1CE1-DC4C326FF599}"/>
              </a:ext>
            </a:extLst>
          </p:cNvPr>
          <p:cNvSpPr txBox="1"/>
          <p:nvPr/>
        </p:nvSpPr>
        <p:spPr>
          <a:xfrm>
            <a:off x="10791170" y="4962122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golf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5038CE2-105D-6DFB-319A-374E8E046969}"/>
              </a:ext>
            </a:extLst>
          </p:cNvPr>
          <p:cNvSpPr txBox="1"/>
          <p:nvPr/>
        </p:nvSpPr>
        <p:spPr>
          <a:xfrm>
            <a:off x="9419616" y="4962122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116822-48FC-327E-47B9-A7810D875CD3}"/>
              </a:ext>
            </a:extLst>
          </p:cNvPr>
          <p:cNvSpPr txBox="1"/>
          <p:nvPr/>
        </p:nvSpPr>
        <p:spPr>
          <a:xfrm>
            <a:off x="8052963" y="4949847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volley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91156FB-9406-A795-94CF-857DF07ED9F7}"/>
              </a:ext>
            </a:extLst>
          </p:cNvPr>
          <p:cNvSpPr txBox="1"/>
          <p:nvPr/>
        </p:nvSpPr>
        <p:spPr>
          <a:xfrm>
            <a:off x="6672273" y="4971491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rugby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16654D0-41D6-DCC2-F4FA-942C6F5E256D}"/>
              </a:ext>
            </a:extLst>
          </p:cNvPr>
          <p:cNvSpPr txBox="1"/>
          <p:nvPr/>
        </p:nvSpPr>
        <p:spPr>
          <a:xfrm>
            <a:off x="5140748" y="4971491"/>
            <a:ext cx="14879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ping-pong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EC38D65-699B-93DF-6CD1-05D6C43860FA}"/>
              </a:ext>
            </a:extLst>
          </p:cNvPr>
          <p:cNvSpPr txBox="1"/>
          <p:nvPr/>
        </p:nvSpPr>
        <p:spPr>
          <a:xfrm>
            <a:off x="10691574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690DF5-96C5-C132-BE42-026E5B3877D3}"/>
              </a:ext>
            </a:extLst>
          </p:cNvPr>
          <p:cNvSpPr txBox="1"/>
          <p:nvPr/>
        </p:nvSpPr>
        <p:spPr>
          <a:xfrm>
            <a:off x="9284939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baseball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DF3BC59-A8FC-4D31-80F0-CCDD86D80F6D}"/>
              </a:ext>
            </a:extLst>
          </p:cNvPr>
          <p:cNvSpPr txBox="1"/>
          <p:nvPr/>
        </p:nvSpPr>
        <p:spPr>
          <a:xfrm>
            <a:off x="7918057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cricket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253FCAE-1575-466D-5251-06BD1198CD53}"/>
              </a:ext>
            </a:extLst>
          </p:cNvPr>
          <p:cNvSpPr txBox="1"/>
          <p:nvPr/>
        </p:nvSpPr>
        <p:spPr>
          <a:xfrm>
            <a:off x="6529657" y="636359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tennis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A0BE6CA-ED08-3615-FCED-965286DD8A9B}"/>
              </a:ext>
            </a:extLst>
          </p:cNvPr>
          <p:cNvSpPr txBox="1"/>
          <p:nvPr/>
        </p:nvSpPr>
        <p:spPr>
          <a:xfrm>
            <a:off x="5107560" y="6355166"/>
            <a:ext cx="13152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judo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5" name="Graphic 134" descr="Earth globe: Africa and Europe with solid fill">
            <a:extLst>
              <a:ext uri="{FF2B5EF4-FFF2-40B4-BE49-F238E27FC236}">
                <a16:creationId xmlns:a16="http://schemas.microsoft.com/office/drawing/2014/main" id="{11B5E929-D02B-C158-C813-7DE2B3CE681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142" y="2332987"/>
            <a:ext cx="542546" cy="542546"/>
          </a:xfrm>
          <a:prstGeom prst="rect">
            <a:avLst/>
          </a:prstGeom>
        </p:spPr>
      </p:pic>
      <p:pic>
        <p:nvPicPr>
          <p:cNvPr id="137" name="Picture 136" descr="A black and grey map&#10;&#10;Description automatically generated">
            <a:extLst>
              <a:ext uri="{FF2B5EF4-FFF2-40B4-BE49-F238E27FC236}">
                <a16:creationId xmlns:a16="http://schemas.microsoft.com/office/drawing/2014/main" id="{13885F20-A986-BC58-94F2-775DF50533D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69" y="2368302"/>
            <a:ext cx="456055" cy="462560"/>
          </a:xfrm>
          <a:prstGeom prst="rect">
            <a:avLst/>
          </a:prstGeom>
        </p:spPr>
      </p:pic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8D539882-F94C-C54A-A81E-953DF59EE11F}"/>
              </a:ext>
            </a:extLst>
          </p:cNvPr>
          <p:cNvGraphicFramePr>
            <a:graphicFrameLocks noGrp="1"/>
          </p:cNvGraphicFramePr>
          <p:nvPr/>
        </p:nvGraphicFramePr>
        <p:xfrm>
          <a:off x="66588" y="2263695"/>
          <a:ext cx="5011348" cy="4566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05674">
                  <a:extLst>
                    <a:ext uri="{9D8B030D-6E8A-4147-A177-3AD203B41FA5}">
                      <a16:colId xmlns:a16="http://schemas.microsoft.com/office/drawing/2014/main" val="1797459770"/>
                    </a:ext>
                  </a:extLst>
                </a:gridCol>
                <a:gridCol w="2505674">
                  <a:extLst>
                    <a:ext uri="{9D8B030D-6E8A-4147-A177-3AD203B41FA5}">
                      <a16:colId xmlns:a16="http://schemas.microsoft.com/office/drawing/2014/main" val="2193913542"/>
                    </a:ext>
                  </a:extLst>
                </a:gridCol>
              </a:tblGrid>
              <a:tr h="39267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22761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1)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20611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52446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45763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36634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77436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14479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2692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8)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45748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14363"/>
                  </a:ext>
                </a:extLst>
              </a:tr>
              <a:tr h="392672"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03338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3B3D2949-B334-E524-8BD4-99D6A112A6D9}"/>
              </a:ext>
            </a:extLst>
          </p:cNvPr>
          <p:cNvSpPr txBox="1"/>
          <p:nvPr/>
        </p:nvSpPr>
        <p:spPr>
          <a:xfrm>
            <a:off x="640784" y="2423105"/>
            <a:ext cx="1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 monde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4AFF116-5D56-89FC-862B-B9BCCBB17F3D}"/>
              </a:ext>
            </a:extLst>
          </p:cNvPr>
          <p:cNvSpPr txBox="1"/>
          <p:nvPr/>
        </p:nvSpPr>
        <p:spPr>
          <a:xfrm>
            <a:off x="3162818" y="2432773"/>
            <a:ext cx="1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France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B2EC7-8311-9820-6D99-AC1E68FC5376}"/>
              </a:ext>
            </a:extLst>
          </p:cNvPr>
          <p:cNvSpPr txBox="1"/>
          <p:nvPr/>
        </p:nvSpPr>
        <p:spPr>
          <a:xfrm>
            <a:off x="430964" y="2932694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3FA6E-83F4-BF1D-C473-F9B8F296C0BD}"/>
              </a:ext>
            </a:extLst>
          </p:cNvPr>
          <p:cNvSpPr txBox="1"/>
          <p:nvPr/>
        </p:nvSpPr>
        <p:spPr>
          <a:xfrm>
            <a:off x="2893321" y="2932694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02701-DC91-CE73-3E42-3A8376EB93B8}"/>
              </a:ext>
            </a:extLst>
          </p:cNvPr>
          <p:cNvSpPr txBox="1"/>
          <p:nvPr/>
        </p:nvSpPr>
        <p:spPr>
          <a:xfrm>
            <a:off x="430964" y="3359187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cricket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E43D13-6A3D-842F-EC5D-164948D60698}"/>
              </a:ext>
            </a:extLst>
          </p:cNvPr>
          <p:cNvSpPr txBox="1"/>
          <p:nvPr/>
        </p:nvSpPr>
        <p:spPr>
          <a:xfrm>
            <a:off x="2893321" y="3359187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tennis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6350D-84BE-F7C1-4868-3D6D1AB4CFF0}"/>
              </a:ext>
            </a:extLst>
          </p:cNvPr>
          <p:cNvSpPr txBox="1"/>
          <p:nvPr/>
        </p:nvSpPr>
        <p:spPr>
          <a:xfrm>
            <a:off x="428124" y="3732658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hockey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5B5565-59FA-949A-C5DB-1587E24F5270}"/>
              </a:ext>
            </a:extLst>
          </p:cNvPr>
          <p:cNvSpPr txBox="1"/>
          <p:nvPr/>
        </p:nvSpPr>
        <p:spPr>
          <a:xfrm>
            <a:off x="2890481" y="3732658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l’équitation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B06D2F-92B8-192F-B0C1-1F67B5C2DE2D}"/>
              </a:ext>
            </a:extLst>
          </p:cNvPr>
          <p:cNvSpPr txBox="1"/>
          <p:nvPr/>
        </p:nvSpPr>
        <p:spPr>
          <a:xfrm>
            <a:off x="428124" y="4075331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tennis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10B97D-75C3-D510-125C-9B01C4F05AA6}"/>
              </a:ext>
            </a:extLst>
          </p:cNvPr>
          <p:cNvSpPr txBox="1"/>
          <p:nvPr/>
        </p:nvSpPr>
        <p:spPr>
          <a:xfrm>
            <a:off x="2890481" y="4075331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judo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1DDDC9-D9A2-909E-DB3D-01977024524F}"/>
              </a:ext>
            </a:extLst>
          </p:cNvPr>
          <p:cNvSpPr txBox="1"/>
          <p:nvPr/>
        </p:nvSpPr>
        <p:spPr>
          <a:xfrm>
            <a:off x="406221" y="4475725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volley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AAC36-73E9-8452-5B07-7FC6B93113DC}"/>
              </a:ext>
            </a:extLst>
          </p:cNvPr>
          <p:cNvSpPr txBox="1"/>
          <p:nvPr/>
        </p:nvSpPr>
        <p:spPr>
          <a:xfrm>
            <a:off x="2868578" y="4475725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CA262D-B7B1-412C-27DE-1CAE749A3FDE}"/>
              </a:ext>
            </a:extLst>
          </p:cNvPr>
          <p:cNvSpPr txBox="1"/>
          <p:nvPr/>
        </p:nvSpPr>
        <p:spPr>
          <a:xfrm>
            <a:off x="388063" y="4883384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ping-pong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DDDCE8-FCF5-71B3-A5C8-D56B27761F7B}"/>
              </a:ext>
            </a:extLst>
          </p:cNvPr>
          <p:cNvSpPr txBox="1"/>
          <p:nvPr/>
        </p:nvSpPr>
        <p:spPr>
          <a:xfrm>
            <a:off x="2850420" y="4883384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handball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5B9347-0F39-7C8F-50C8-876E2EF652AD}"/>
              </a:ext>
            </a:extLst>
          </p:cNvPr>
          <p:cNvSpPr txBox="1"/>
          <p:nvPr/>
        </p:nvSpPr>
        <p:spPr>
          <a:xfrm>
            <a:off x="373271" y="5291245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baseball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40FA64-B7E3-1506-CD94-B6F71E01BA7F}"/>
              </a:ext>
            </a:extLst>
          </p:cNvPr>
          <p:cNvSpPr txBox="1"/>
          <p:nvPr/>
        </p:nvSpPr>
        <p:spPr>
          <a:xfrm>
            <a:off x="2835628" y="5291245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rugby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17EBCC-D158-C4E2-0517-83F0C25B624C}"/>
              </a:ext>
            </a:extLst>
          </p:cNvPr>
          <p:cNvSpPr txBox="1"/>
          <p:nvPr/>
        </p:nvSpPr>
        <p:spPr>
          <a:xfrm>
            <a:off x="375810" y="5675523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golf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28C4EE-C320-E8CC-3DFA-3610F3D71F60}"/>
              </a:ext>
            </a:extLst>
          </p:cNvPr>
          <p:cNvSpPr txBox="1"/>
          <p:nvPr/>
        </p:nvSpPr>
        <p:spPr>
          <a:xfrm>
            <a:off x="2838167" y="5675523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golf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469184-826D-595C-BA46-471C4DD584CC}"/>
              </a:ext>
            </a:extLst>
          </p:cNvPr>
          <p:cNvSpPr txBox="1"/>
          <p:nvPr/>
        </p:nvSpPr>
        <p:spPr>
          <a:xfrm>
            <a:off x="365170" y="6069968"/>
            <a:ext cx="222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football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américain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359D39-6F96-D6FE-CEBA-716618D2B7F2}"/>
              </a:ext>
            </a:extLst>
          </p:cNvPr>
          <p:cNvSpPr txBox="1"/>
          <p:nvPr/>
        </p:nvSpPr>
        <p:spPr>
          <a:xfrm>
            <a:off x="2827527" y="6069968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canoë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FAB182-5EB3-3FF1-DB81-900EBBF14737}"/>
              </a:ext>
            </a:extLst>
          </p:cNvPr>
          <p:cNvSpPr txBox="1"/>
          <p:nvPr/>
        </p:nvSpPr>
        <p:spPr>
          <a:xfrm>
            <a:off x="481952" y="6457695"/>
            <a:ext cx="201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basket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CEEE33-20B3-F67D-2F6B-EE80D02A31CD}"/>
              </a:ext>
            </a:extLst>
          </p:cNvPr>
          <p:cNvSpPr txBox="1"/>
          <p:nvPr/>
        </p:nvSpPr>
        <p:spPr>
          <a:xfrm>
            <a:off x="2915756" y="6457695"/>
            <a:ext cx="222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sports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nautiques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382063" y="1274373"/>
            <a:ext cx="965606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personnel des sports et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discutez-en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votre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partenaire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donnez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raisons.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FF408-DEB3-17CC-E15B-03FEC3782642}"/>
              </a:ext>
            </a:extLst>
          </p:cNvPr>
          <p:cNvSpPr txBox="1"/>
          <p:nvPr/>
        </p:nvSpPr>
        <p:spPr>
          <a:xfrm>
            <a:off x="4244353" y="1884528"/>
            <a:ext cx="7602567" cy="9560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 :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première position,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judo car je suis très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compétitif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compétitive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Ensuite,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deuxième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l’équitation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je suis fan des </a:t>
            </a:r>
            <a:r>
              <a:rPr kumimoji="0" lang="en-GB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animaux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78E293-4017-D974-E80B-5E863768A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94814"/>
              </p:ext>
            </p:extLst>
          </p:nvPr>
        </p:nvGraphicFramePr>
        <p:xfrm>
          <a:off x="572251" y="2435094"/>
          <a:ext cx="3127248" cy="422262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1797459770"/>
                    </a:ext>
                  </a:extLst>
                </a:gridCol>
              </a:tblGrid>
              <a:tr h="5650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22761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1)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20611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52446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45763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36634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77436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14479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7)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72692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8)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45748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14363"/>
                  </a:ext>
                </a:extLst>
              </a:tr>
              <a:tr h="340067"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503338"/>
                  </a:ext>
                </a:extLst>
              </a:tr>
            </a:tbl>
          </a:graphicData>
        </a:graphic>
      </p:graphicFrame>
      <p:pic>
        <p:nvPicPr>
          <p:cNvPr id="111" name="Picture 110">
            <a:extLst>
              <a:ext uri="{FF2B5EF4-FFF2-40B4-BE49-F238E27FC236}">
                <a16:creationId xmlns:a16="http://schemas.microsoft.com/office/drawing/2014/main" id="{9C23A9DA-3E5D-A640-060A-80C5B313C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092" y="2914733"/>
            <a:ext cx="7427091" cy="3702510"/>
          </a:xfrm>
          <a:prstGeom prst="rect">
            <a:avLst/>
          </a:prstGeom>
        </p:spPr>
      </p:pic>
      <p:pic>
        <p:nvPicPr>
          <p:cNvPr id="113" name="Graphic 112" descr="Podium with solid fill">
            <a:extLst>
              <a:ext uri="{FF2B5EF4-FFF2-40B4-BE49-F238E27FC236}">
                <a16:creationId xmlns:a16="http://schemas.microsoft.com/office/drawing/2014/main" id="{55E6FDBE-1E92-DCDD-A6DC-CDFDB2854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56" y="2435094"/>
            <a:ext cx="560865" cy="560865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84E2A77F-1233-E7C1-F39A-F996023E7708}"/>
              </a:ext>
            </a:extLst>
          </p:cNvPr>
          <p:cNvSpPr txBox="1"/>
          <p:nvPr/>
        </p:nvSpPr>
        <p:spPr>
          <a:xfrm>
            <a:off x="1378701" y="2530860"/>
            <a:ext cx="219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classement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2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670325" y="1763090"/>
            <a:ext cx="89217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Associez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chaque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raison au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pourcentage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correspondant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phic 5" descr="Muscular arm outline">
            <a:extLst>
              <a:ext uri="{FF2B5EF4-FFF2-40B4-BE49-F238E27FC236}">
                <a16:creationId xmlns:a16="http://schemas.microsoft.com/office/drawing/2014/main" id="{997328CE-DE35-C4B9-3E98-D753C5D6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668" y="2394551"/>
            <a:ext cx="914400" cy="914400"/>
          </a:xfrm>
          <a:prstGeom prst="rect">
            <a:avLst/>
          </a:prstGeom>
        </p:spPr>
      </p:pic>
      <p:pic>
        <p:nvPicPr>
          <p:cNvPr id="9" name="Graphic 8" descr="Heart with pulse with solid fill">
            <a:extLst>
              <a:ext uri="{FF2B5EF4-FFF2-40B4-BE49-F238E27FC236}">
                <a16:creationId xmlns:a16="http://schemas.microsoft.com/office/drawing/2014/main" id="{ED69F53B-FACE-42EA-8BF9-895B6962D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422" y="2420806"/>
            <a:ext cx="914400" cy="914400"/>
          </a:xfrm>
          <a:prstGeom prst="rect">
            <a:avLst/>
          </a:prstGeom>
        </p:spPr>
      </p:pic>
      <p:pic>
        <p:nvPicPr>
          <p:cNvPr id="11" name="Graphic 10" descr="Man with cane outline">
            <a:extLst>
              <a:ext uri="{FF2B5EF4-FFF2-40B4-BE49-F238E27FC236}">
                <a16:creationId xmlns:a16="http://schemas.microsoft.com/office/drawing/2014/main" id="{C8E1B665-6C08-542C-A7FD-17F7E3DEC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3991" y="4038322"/>
            <a:ext cx="914400" cy="914400"/>
          </a:xfrm>
          <a:prstGeom prst="rect">
            <a:avLst/>
          </a:prstGeom>
        </p:spPr>
      </p:pic>
      <p:pic>
        <p:nvPicPr>
          <p:cNvPr id="13" name="Graphic 12" descr="Weight Loss outline">
            <a:extLst>
              <a:ext uri="{FF2B5EF4-FFF2-40B4-BE49-F238E27FC236}">
                <a16:creationId xmlns:a16="http://schemas.microsoft.com/office/drawing/2014/main" id="{ED18F306-8F99-5213-A69A-05C154859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4822" y="4038322"/>
            <a:ext cx="914400" cy="914400"/>
          </a:xfrm>
          <a:prstGeom prst="rect">
            <a:avLst/>
          </a:prstGeom>
        </p:spPr>
      </p:pic>
      <p:pic>
        <p:nvPicPr>
          <p:cNvPr id="17" name="Graphic 16" descr="Sunglasses face outline with solid fill">
            <a:extLst>
              <a:ext uri="{FF2B5EF4-FFF2-40B4-BE49-F238E27FC236}">
                <a16:creationId xmlns:a16="http://schemas.microsoft.com/office/drawing/2014/main" id="{882E59B7-E687-5C05-5804-9F822F645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43520" y="2394549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371020-8A24-3408-C14F-6244DC87CEE4}"/>
              </a:ext>
            </a:extLst>
          </p:cNvPr>
          <p:cNvSpPr txBox="1"/>
          <p:nvPr/>
        </p:nvSpPr>
        <p:spPr>
          <a:xfrm>
            <a:off x="1051560" y="3308951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A0EA8-0623-633C-53D6-666238FF2D76}"/>
              </a:ext>
            </a:extLst>
          </p:cNvPr>
          <p:cNvSpPr txBox="1"/>
          <p:nvPr/>
        </p:nvSpPr>
        <p:spPr>
          <a:xfrm>
            <a:off x="3034150" y="3308950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CF174-0F1B-2857-B14B-89C0B6F167A7}"/>
              </a:ext>
            </a:extLst>
          </p:cNvPr>
          <p:cNvSpPr txBox="1"/>
          <p:nvPr/>
        </p:nvSpPr>
        <p:spPr>
          <a:xfrm>
            <a:off x="5054094" y="3308949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détendre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CE2F0-CA36-AF99-7F50-8E5EBECA3302}"/>
              </a:ext>
            </a:extLst>
          </p:cNvPr>
          <p:cNvSpPr txBox="1"/>
          <p:nvPr/>
        </p:nvSpPr>
        <p:spPr>
          <a:xfrm>
            <a:off x="1927350" y="4952722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contrôler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63FFF-C999-D0DD-5D84-AF3761A966D1}"/>
              </a:ext>
            </a:extLst>
          </p:cNvPr>
          <p:cNvSpPr txBox="1"/>
          <p:nvPr/>
        </p:nvSpPr>
        <p:spPr>
          <a:xfrm>
            <a:off x="3977310" y="4952721"/>
            <a:ext cx="23868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lutter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vieillissement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57990-EAC3-B2B6-EEF5-9B5F5F3148AE}"/>
              </a:ext>
            </a:extLst>
          </p:cNvPr>
          <p:cNvSpPr txBox="1"/>
          <p:nvPr/>
        </p:nvSpPr>
        <p:spPr>
          <a:xfrm>
            <a:off x="9949959" y="2394549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8BE3D-7F00-2D4C-3B35-6A9E56576D21}"/>
              </a:ext>
            </a:extLst>
          </p:cNvPr>
          <p:cNvSpPr txBox="1"/>
          <p:nvPr/>
        </p:nvSpPr>
        <p:spPr>
          <a:xfrm>
            <a:off x="7221629" y="4633246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BCF5A-E675-7E4D-9002-E9396244A0A8}"/>
              </a:ext>
            </a:extLst>
          </p:cNvPr>
          <p:cNvSpPr txBox="1"/>
          <p:nvPr/>
        </p:nvSpPr>
        <p:spPr>
          <a:xfrm>
            <a:off x="9218685" y="3503470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79D173-63B5-0A9B-89F5-E5A77D422D6D}"/>
              </a:ext>
            </a:extLst>
          </p:cNvPr>
          <p:cNvSpPr txBox="1"/>
          <p:nvPr/>
        </p:nvSpPr>
        <p:spPr>
          <a:xfrm>
            <a:off x="9633715" y="5409079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55AE-B087-4455-6103-55460B0275D8}"/>
              </a:ext>
            </a:extLst>
          </p:cNvPr>
          <p:cNvSpPr txBox="1"/>
          <p:nvPr/>
        </p:nvSpPr>
        <p:spPr>
          <a:xfrm>
            <a:off x="7217688" y="2981263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52C1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670325" y="1763090"/>
            <a:ext cx="179855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phic 5" descr="Muscular arm outline">
            <a:extLst>
              <a:ext uri="{FF2B5EF4-FFF2-40B4-BE49-F238E27FC236}">
                <a16:creationId xmlns:a16="http://schemas.microsoft.com/office/drawing/2014/main" id="{997328CE-DE35-C4B9-3E98-D753C5D6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668" y="2394551"/>
            <a:ext cx="914400" cy="914400"/>
          </a:xfrm>
          <a:prstGeom prst="rect">
            <a:avLst/>
          </a:prstGeom>
        </p:spPr>
      </p:pic>
      <p:pic>
        <p:nvPicPr>
          <p:cNvPr id="9" name="Graphic 8" descr="Heart with pulse with solid fill">
            <a:extLst>
              <a:ext uri="{FF2B5EF4-FFF2-40B4-BE49-F238E27FC236}">
                <a16:creationId xmlns:a16="http://schemas.microsoft.com/office/drawing/2014/main" id="{ED69F53B-FACE-42EA-8BF9-895B6962D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0422" y="2420806"/>
            <a:ext cx="914400" cy="914400"/>
          </a:xfrm>
          <a:prstGeom prst="rect">
            <a:avLst/>
          </a:prstGeom>
        </p:spPr>
      </p:pic>
      <p:pic>
        <p:nvPicPr>
          <p:cNvPr id="11" name="Graphic 10" descr="Man with cane outline">
            <a:extLst>
              <a:ext uri="{FF2B5EF4-FFF2-40B4-BE49-F238E27FC236}">
                <a16:creationId xmlns:a16="http://schemas.microsoft.com/office/drawing/2014/main" id="{C8E1B665-6C08-542C-A7FD-17F7E3DEC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3991" y="4038322"/>
            <a:ext cx="914400" cy="914400"/>
          </a:xfrm>
          <a:prstGeom prst="rect">
            <a:avLst/>
          </a:prstGeom>
        </p:spPr>
      </p:pic>
      <p:pic>
        <p:nvPicPr>
          <p:cNvPr id="13" name="Graphic 12" descr="Weight Loss outline">
            <a:extLst>
              <a:ext uri="{FF2B5EF4-FFF2-40B4-BE49-F238E27FC236}">
                <a16:creationId xmlns:a16="http://schemas.microsoft.com/office/drawing/2014/main" id="{ED18F306-8F99-5213-A69A-05C154859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4822" y="4038322"/>
            <a:ext cx="914400" cy="914400"/>
          </a:xfrm>
          <a:prstGeom prst="rect">
            <a:avLst/>
          </a:prstGeom>
        </p:spPr>
      </p:pic>
      <p:pic>
        <p:nvPicPr>
          <p:cNvPr id="17" name="Graphic 16" descr="Sunglasses face outline with solid fill">
            <a:extLst>
              <a:ext uri="{FF2B5EF4-FFF2-40B4-BE49-F238E27FC236}">
                <a16:creationId xmlns:a16="http://schemas.microsoft.com/office/drawing/2014/main" id="{882E59B7-E687-5C05-5804-9F822F645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43520" y="2394549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371020-8A24-3408-C14F-6244DC87CEE4}"/>
              </a:ext>
            </a:extLst>
          </p:cNvPr>
          <p:cNvSpPr txBox="1"/>
          <p:nvPr/>
        </p:nvSpPr>
        <p:spPr>
          <a:xfrm>
            <a:off x="1051560" y="3308951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bonne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santé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8A0EA8-0623-633C-53D6-666238FF2D76}"/>
              </a:ext>
            </a:extLst>
          </p:cNvPr>
          <p:cNvSpPr txBox="1"/>
          <p:nvPr/>
        </p:nvSpPr>
        <p:spPr>
          <a:xfrm>
            <a:off x="3034150" y="3308950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CF174-0F1B-2857-B14B-89C0B6F167A7}"/>
              </a:ext>
            </a:extLst>
          </p:cNvPr>
          <p:cNvSpPr txBox="1"/>
          <p:nvPr/>
        </p:nvSpPr>
        <p:spPr>
          <a:xfrm>
            <a:off x="5054094" y="3308949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détendre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CE2F0-CA36-AF99-7F50-8E5EBECA3302}"/>
              </a:ext>
            </a:extLst>
          </p:cNvPr>
          <p:cNvSpPr txBox="1"/>
          <p:nvPr/>
        </p:nvSpPr>
        <p:spPr>
          <a:xfrm>
            <a:off x="1927350" y="4952722"/>
            <a:ext cx="16093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contrôler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063FFF-C999-D0DD-5D84-AF3761A966D1}"/>
              </a:ext>
            </a:extLst>
          </p:cNvPr>
          <p:cNvSpPr txBox="1"/>
          <p:nvPr/>
        </p:nvSpPr>
        <p:spPr>
          <a:xfrm>
            <a:off x="3977310" y="4952721"/>
            <a:ext cx="23868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lutter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vieillissement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___ 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57990-EAC3-B2B6-EEF5-9B5F5F3148AE}"/>
              </a:ext>
            </a:extLst>
          </p:cNvPr>
          <p:cNvSpPr txBox="1"/>
          <p:nvPr/>
        </p:nvSpPr>
        <p:spPr>
          <a:xfrm>
            <a:off x="9949959" y="2394549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8BE3D-7F00-2D4C-3B35-6A9E56576D21}"/>
              </a:ext>
            </a:extLst>
          </p:cNvPr>
          <p:cNvSpPr txBox="1"/>
          <p:nvPr/>
        </p:nvSpPr>
        <p:spPr>
          <a:xfrm>
            <a:off x="7221629" y="4633246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BCF5A-E675-7E4D-9002-E9396244A0A8}"/>
              </a:ext>
            </a:extLst>
          </p:cNvPr>
          <p:cNvSpPr txBox="1"/>
          <p:nvPr/>
        </p:nvSpPr>
        <p:spPr>
          <a:xfrm>
            <a:off x="9218685" y="3503470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79D173-63B5-0A9B-89F5-E5A77D422D6D}"/>
              </a:ext>
            </a:extLst>
          </p:cNvPr>
          <p:cNvSpPr txBox="1"/>
          <p:nvPr/>
        </p:nvSpPr>
        <p:spPr>
          <a:xfrm>
            <a:off x="9633715" y="5409079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C26D5-0A0C-C86F-172A-0D3530C49CF6}"/>
              </a:ext>
            </a:extLst>
          </p:cNvPr>
          <p:cNvSpPr txBox="1"/>
          <p:nvPr/>
        </p:nvSpPr>
        <p:spPr>
          <a:xfrm>
            <a:off x="1856232" y="3546046"/>
            <a:ext cx="45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4C6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34C6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BEDDA-AC86-FCF1-6F7D-3E7FBEA1C3F6}"/>
              </a:ext>
            </a:extLst>
          </p:cNvPr>
          <p:cNvSpPr txBox="1"/>
          <p:nvPr/>
        </p:nvSpPr>
        <p:spPr>
          <a:xfrm>
            <a:off x="3876922" y="3569606"/>
            <a:ext cx="45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A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CA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6488F-8C98-CFE6-83D6-CBEA3C8709FC}"/>
              </a:ext>
            </a:extLst>
          </p:cNvPr>
          <p:cNvSpPr txBox="1"/>
          <p:nvPr/>
        </p:nvSpPr>
        <p:spPr>
          <a:xfrm>
            <a:off x="5517792" y="3546046"/>
            <a:ext cx="45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C14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AC14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8876C-FFEF-E9CD-C74E-1C681C4AA314}"/>
              </a:ext>
            </a:extLst>
          </p:cNvPr>
          <p:cNvSpPr txBox="1"/>
          <p:nvPr/>
        </p:nvSpPr>
        <p:spPr>
          <a:xfrm>
            <a:off x="2732022" y="5224413"/>
            <a:ext cx="45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007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007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14201-3595-9F76-151F-5ED9FAFA9CD2}"/>
              </a:ext>
            </a:extLst>
          </p:cNvPr>
          <p:cNvSpPr txBox="1"/>
          <p:nvPr/>
        </p:nvSpPr>
        <p:spPr>
          <a:xfrm>
            <a:off x="5507881" y="5208427"/>
            <a:ext cx="45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2C1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7DBF8-B8B8-29CA-6020-C429C9E302FB}"/>
              </a:ext>
            </a:extLst>
          </p:cNvPr>
          <p:cNvSpPr txBox="1"/>
          <p:nvPr/>
        </p:nvSpPr>
        <p:spPr>
          <a:xfrm>
            <a:off x="7217688" y="2981263"/>
            <a:ext cx="3002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52C1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52C15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0645A-8AB8-0ED9-06C8-020D2C47175D}"/>
              </a:ext>
            </a:extLst>
          </p:cNvPr>
          <p:cNvSpPr txBox="1"/>
          <p:nvPr/>
        </p:nvSpPr>
        <p:spPr>
          <a:xfrm>
            <a:off x="670325" y="1763090"/>
            <a:ext cx="892173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Connaissez-vous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d’autres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raisons pour faire du sport ?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Réfléchissez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paires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utilisez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dictionnaire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pour 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partager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42612-0A07-60B4-6C16-669699CC5DB6}"/>
              </a:ext>
            </a:extLst>
          </p:cNvPr>
          <p:cNvSpPr txBox="1"/>
          <p:nvPr/>
        </p:nvSpPr>
        <p:spPr>
          <a:xfrm>
            <a:off x="1389888" y="4142232"/>
            <a:ext cx="38404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sport,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bon pour…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F96F-D3AC-BC8C-DEFD-3CF26B9A8A9E}"/>
              </a:ext>
            </a:extLst>
          </p:cNvPr>
          <p:cNvSpPr txBox="1"/>
          <p:nvPr/>
        </p:nvSpPr>
        <p:spPr>
          <a:xfrm>
            <a:off x="6220968" y="3525250"/>
            <a:ext cx="2081784" cy="36933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01458-2968-DC05-87A7-5CD7A7BDD21C}"/>
              </a:ext>
            </a:extLst>
          </p:cNvPr>
          <p:cNvSpPr txBox="1"/>
          <p:nvPr/>
        </p:nvSpPr>
        <p:spPr>
          <a:xfrm>
            <a:off x="4593336" y="5392281"/>
            <a:ext cx="2081784" cy="36933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5AE14-896D-FBBA-B9E5-DD076F7E73A5}"/>
              </a:ext>
            </a:extLst>
          </p:cNvPr>
          <p:cNvSpPr txBox="1"/>
          <p:nvPr/>
        </p:nvSpPr>
        <p:spPr>
          <a:xfrm>
            <a:off x="9000744" y="5643510"/>
            <a:ext cx="2081784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68E50-B9AC-BBEE-FC37-8DB12831E7B7}"/>
              </a:ext>
            </a:extLst>
          </p:cNvPr>
          <p:cNvSpPr txBox="1"/>
          <p:nvPr/>
        </p:nvSpPr>
        <p:spPr>
          <a:xfrm>
            <a:off x="7333488" y="4744350"/>
            <a:ext cx="2081784" cy="36933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6671B-8959-1206-91DF-DFD16D1F99DD}"/>
              </a:ext>
            </a:extLst>
          </p:cNvPr>
          <p:cNvSpPr txBox="1"/>
          <p:nvPr/>
        </p:nvSpPr>
        <p:spPr>
          <a:xfrm>
            <a:off x="9592057" y="3429000"/>
            <a:ext cx="2081784" cy="3693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E8018-B468-B142-A9D0-24DC6E792B72}"/>
              </a:ext>
            </a:extLst>
          </p:cNvPr>
          <p:cNvSpPr txBox="1"/>
          <p:nvPr/>
        </p:nvSpPr>
        <p:spPr>
          <a:xfrm>
            <a:off x="6675120" y="6271398"/>
            <a:ext cx="2081784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Idée de la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666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5A1D98-275E-4E8D-9559-ABA41089287D}"/>
</file>

<file path=customXml/itemProps2.xml><?xml version="1.0" encoding="utf-8"?>
<ds:datastoreItem xmlns:ds="http://schemas.openxmlformats.org/officeDocument/2006/customXml" ds:itemID="{4D3241F7-34C1-4110-AB6F-AE0A18B394D0}"/>
</file>

<file path=customXml/itemProps3.xml><?xml version="1.0" encoding="utf-8"?>
<ds:datastoreItem xmlns:ds="http://schemas.openxmlformats.org/officeDocument/2006/customXml" ds:itemID="{A97FC076-6FDA-4A4F-A079-F932501603EC}"/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1191</Words>
  <Application>Microsoft Office PowerPoint</Application>
  <PresentationFormat>Widescreen</PresentationFormat>
  <Paragraphs>320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inherit</vt:lpstr>
      <vt:lpstr>1_Office Theme</vt:lpstr>
      <vt:lpstr>Culture Days – Français</vt:lpstr>
      <vt:lpstr>Leçon 3 - Élaborer un projet de classe</vt:lpstr>
      <vt:lpstr>Objectifs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Objectifs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Days – Français</dc:title>
  <dc:creator>Antoine Prins</dc:creator>
  <cp:lastModifiedBy>Antoine Prins</cp:lastModifiedBy>
  <cp:revision>5</cp:revision>
  <dcterms:created xsi:type="dcterms:W3CDTF">2024-06-02T17:19:25Z</dcterms:created>
  <dcterms:modified xsi:type="dcterms:W3CDTF">2024-06-03T14:35:07Z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