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BBD_3A1B16A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BC6_22F36C31.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Lst>
  <p:notesMasterIdLst>
    <p:notesMasterId r:id="rId26"/>
  </p:notesMasterIdLst>
  <p:handoutMasterIdLst>
    <p:handoutMasterId r:id="rId27"/>
  </p:handoutMasterIdLst>
  <p:sldIdLst>
    <p:sldId id="256" r:id="rId5"/>
    <p:sldId id="262" r:id="rId6"/>
    <p:sldId id="2999" r:id="rId7"/>
    <p:sldId id="3004" r:id="rId8"/>
    <p:sldId id="3002" r:id="rId9"/>
    <p:sldId id="3001" r:id="rId10"/>
    <p:sldId id="3005" r:id="rId11"/>
    <p:sldId id="3000" r:id="rId12"/>
    <p:sldId id="3006" r:id="rId13"/>
    <p:sldId id="3008" r:id="rId14"/>
    <p:sldId id="3009" r:id="rId15"/>
    <p:sldId id="3007" r:id="rId16"/>
    <p:sldId id="3011" r:id="rId17"/>
    <p:sldId id="3010" r:id="rId18"/>
    <p:sldId id="3014" r:id="rId19"/>
    <p:sldId id="3015" r:id="rId20"/>
    <p:sldId id="3013" r:id="rId21"/>
    <p:sldId id="3012" r:id="rId22"/>
    <p:sldId id="2998" r:id="rId23"/>
    <p:sldId id="261"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20B50B-4376-3397-9616-9DE2C1E37D5B}" name="Vonpierre, Justine" initials="" userId="S::Justine.Vonpierre@goethe.de::b1358a6f-4a53-4b03-ab31-3f205ce9291a" providerId="AD"/>
  <p188:author id="{A8A83881-C4A4-0717-E293-81E9BB75FB1C}" name="Vonpierre, Justine" initials="VJ" userId="S::justine.vonpierre@goethe.de::b1358a6f-4a53-4b03-ab31-3f205ce9291a" providerId="AD"/>
  <p188:author id="{59697EC6-E568-0381-E44C-FBC19B345B17}" name="Wick, Pauline" initials="WP" userId="S::pauline.wick@goethe.de::cb7d97a0-2a8f-4f23-9a6e-d9f40b20ad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248"/>
    <a:srgbClr val="AC145A"/>
    <a:srgbClr val="52C152"/>
    <a:srgbClr val="002248"/>
    <a:srgbClr val="FFCA36"/>
    <a:srgbClr val="34C6C6"/>
    <a:srgbClr val="500778"/>
    <a:srgbClr val="0F24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1FBE8-D960-5070-9947-8CB16E1EADE0}" v="14" dt="2024-08-23T11:47:41.076"/>
    <p1510:client id="{865577C9-ADB1-FD25-55DF-8E8B8F35FC33}" v="15" dt="2024-08-23T12:15:35.082"/>
    <p1510:client id="{96AF2098-0C44-EAA8-0AF1-EA2ADA713C52}" v="551" dt="2024-08-22T15:59:36.893"/>
    <p1510:client id="{C2532681-20D9-BC76-202D-201C73EEC5B1}" v="50" dt="2024-08-23T14:07:06.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ck, Pauline" userId="S::pauline.wick@goethe.de::cb7d97a0-2a8f-4f23-9a6e-d9f40b20ad4e" providerId="AD" clId="Web-{865577C9-ADB1-FD25-55DF-8E8B8F35FC33}"/>
    <pc:docChg chg="mod modSld">
      <pc:chgData name="Wick, Pauline" userId="S::pauline.wick@goethe.de::cb7d97a0-2a8f-4f23-9a6e-d9f40b20ad4e" providerId="AD" clId="Web-{865577C9-ADB1-FD25-55DF-8E8B8F35FC33}" dt="2024-08-23T12:15:01.347" v="12" actId="20577"/>
      <pc:docMkLst>
        <pc:docMk/>
      </pc:docMkLst>
      <pc:sldChg chg="modSp modNotes">
        <pc:chgData name="Wick, Pauline" userId="S::pauline.wick@goethe.de::cb7d97a0-2a8f-4f23-9a6e-d9f40b20ad4e" providerId="AD" clId="Web-{865577C9-ADB1-FD25-55DF-8E8B8F35FC33}" dt="2024-08-23T12:09:56.571" v="5"/>
        <pc:sldMkLst>
          <pc:docMk/>
          <pc:sldMk cId="1012877279" sldId="2999"/>
        </pc:sldMkLst>
        <pc:spChg chg="mod">
          <ac:chgData name="Wick, Pauline" userId="S::pauline.wick@goethe.de::cb7d97a0-2a8f-4f23-9a6e-d9f40b20ad4e" providerId="AD" clId="Web-{865577C9-ADB1-FD25-55DF-8E8B8F35FC33}" dt="2024-08-23T12:09:39.336" v="0" actId="20577"/>
          <ac:spMkLst>
            <pc:docMk/>
            <pc:sldMk cId="1012877279" sldId="2999"/>
            <ac:spMk id="15" creationId="{DA7A6149-2500-54AD-7303-5F0119B3A532}"/>
          </ac:spMkLst>
        </pc:spChg>
      </pc:sldChg>
      <pc:sldChg chg="modSp">
        <pc:chgData name="Wick, Pauline" userId="S::pauline.wick@goethe.de::cb7d97a0-2a8f-4f23-9a6e-d9f40b20ad4e" providerId="AD" clId="Web-{865577C9-ADB1-FD25-55DF-8E8B8F35FC33}" dt="2024-08-23T12:15:01.347" v="12" actId="20577"/>
        <pc:sldMkLst>
          <pc:docMk/>
          <pc:sldMk cId="2971270196" sldId="3000"/>
        </pc:sldMkLst>
        <pc:spChg chg="mod">
          <ac:chgData name="Wick, Pauline" userId="S::pauline.wick@goethe.de::cb7d97a0-2a8f-4f23-9a6e-d9f40b20ad4e" providerId="AD" clId="Web-{865577C9-ADB1-FD25-55DF-8E8B8F35FC33}" dt="2024-08-23T12:15:01.347" v="12" actId="20577"/>
          <ac:spMkLst>
            <pc:docMk/>
            <pc:sldMk cId="2971270196" sldId="3000"/>
            <ac:spMk id="2" creationId="{68DD9169-EB65-484C-AB1A-C56621473F9C}"/>
          </ac:spMkLst>
        </pc:spChg>
      </pc:sldChg>
      <pc:sldChg chg="modSp">
        <pc:chgData name="Wick, Pauline" userId="S::pauline.wick@goethe.de::cb7d97a0-2a8f-4f23-9a6e-d9f40b20ad4e" providerId="AD" clId="Web-{865577C9-ADB1-FD25-55DF-8E8B8F35FC33}" dt="2024-08-23T12:14:36.393" v="9" actId="20577"/>
        <pc:sldMkLst>
          <pc:docMk/>
          <pc:sldMk cId="1928023431" sldId="3010"/>
        </pc:sldMkLst>
        <pc:spChg chg="mod">
          <ac:chgData name="Wick, Pauline" userId="S::pauline.wick@goethe.de::cb7d97a0-2a8f-4f23-9a6e-d9f40b20ad4e" providerId="AD" clId="Web-{865577C9-ADB1-FD25-55DF-8E8B8F35FC33}" dt="2024-08-23T12:14:36.393" v="9" actId="20577"/>
          <ac:spMkLst>
            <pc:docMk/>
            <pc:sldMk cId="1928023431" sldId="3010"/>
            <ac:spMk id="2" creationId="{68DD9169-EB65-484C-AB1A-C56621473F9C}"/>
          </ac:spMkLst>
        </pc:spChg>
      </pc:sldChg>
      <pc:sldChg chg="modSp">
        <pc:chgData name="Wick, Pauline" userId="S::pauline.wick@goethe.de::cb7d97a0-2a8f-4f23-9a6e-d9f40b20ad4e" providerId="AD" clId="Web-{865577C9-ADB1-FD25-55DF-8E8B8F35FC33}" dt="2024-08-23T12:14:43.690" v="10" actId="20577"/>
        <pc:sldMkLst>
          <pc:docMk/>
          <pc:sldMk cId="461216676" sldId="3011"/>
        </pc:sldMkLst>
        <pc:spChg chg="mod">
          <ac:chgData name="Wick, Pauline" userId="S::pauline.wick@goethe.de::cb7d97a0-2a8f-4f23-9a6e-d9f40b20ad4e" providerId="AD" clId="Web-{865577C9-ADB1-FD25-55DF-8E8B8F35FC33}" dt="2024-08-23T12:14:43.690" v="10" actId="20577"/>
          <ac:spMkLst>
            <pc:docMk/>
            <pc:sldMk cId="461216676" sldId="3011"/>
            <ac:spMk id="2" creationId="{68DD9169-EB65-484C-AB1A-C56621473F9C}"/>
          </ac:spMkLst>
        </pc:spChg>
      </pc:sldChg>
      <pc:sldChg chg="modSp">
        <pc:chgData name="Wick, Pauline" userId="S::pauline.wick@goethe.de::cb7d97a0-2a8f-4f23-9a6e-d9f40b20ad4e" providerId="AD" clId="Web-{865577C9-ADB1-FD25-55DF-8E8B8F35FC33}" dt="2024-08-23T12:14:30.955" v="8" actId="20577"/>
        <pc:sldMkLst>
          <pc:docMk/>
          <pc:sldMk cId="586378289" sldId="3014"/>
        </pc:sldMkLst>
        <pc:spChg chg="mod">
          <ac:chgData name="Wick, Pauline" userId="S::pauline.wick@goethe.de::cb7d97a0-2a8f-4f23-9a6e-d9f40b20ad4e" providerId="AD" clId="Web-{865577C9-ADB1-FD25-55DF-8E8B8F35FC33}" dt="2024-08-23T12:14:30.955" v="8" actId="20577"/>
          <ac:spMkLst>
            <pc:docMk/>
            <pc:sldMk cId="586378289" sldId="3014"/>
            <ac:spMk id="2" creationId="{68DD9169-EB65-484C-AB1A-C56621473F9C}"/>
          </ac:spMkLst>
        </pc:spChg>
      </pc:sldChg>
    </pc:docChg>
  </pc:docChgLst>
  <pc:docChgLst>
    <pc:chgData name="Vonpierre, Justine" userId="S::justine.vonpierre@goethe.de::b1358a6f-4a53-4b03-ab31-3f205ce9291a" providerId="AD" clId="Web-{4DD663C3-07B6-E2FA-88B1-BCAF5D56EF89}"/>
    <pc:docChg chg="modSld">
      <pc:chgData name="Vonpierre, Justine" userId="S::justine.vonpierre@goethe.de::b1358a6f-4a53-4b03-ab31-3f205ce9291a" providerId="AD" clId="Web-{4DD663C3-07B6-E2FA-88B1-BCAF5D56EF89}" dt="2024-08-19T09:10:38.909" v="19" actId="14100"/>
      <pc:docMkLst>
        <pc:docMk/>
      </pc:docMkLst>
      <pc:sldChg chg="modNotes">
        <pc:chgData name="Vonpierre, Justine" userId="S::justine.vonpierre@goethe.de::b1358a6f-4a53-4b03-ab31-3f205ce9291a" providerId="AD" clId="Web-{4DD663C3-07B6-E2FA-88B1-BCAF5D56EF89}" dt="2024-08-19T09:10:20.299" v="16"/>
        <pc:sldMkLst>
          <pc:docMk/>
          <pc:sldMk cId="2181118650" sldId="262"/>
        </pc:sldMkLst>
      </pc:sldChg>
      <pc:sldChg chg="modNotes">
        <pc:chgData name="Vonpierre, Justine" userId="S::justine.vonpierre@goethe.de::b1358a6f-4a53-4b03-ab31-3f205ce9291a" providerId="AD" clId="Web-{4DD663C3-07B6-E2FA-88B1-BCAF5D56EF89}" dt="2024-08-19T09:10:12.424" v="13"/>
        <pc:sldMkLst>
          <pc:docMk/>
          <pc:sldMk cId="1012877279" sldId="2999"/>
        </pc:sldMkLst>
      </pc:sldChg>
      <pc:sldChg chg="modNotes">
        <pc:chgData name="Vonpierre, Justine" userId="S::justine.vonpierre@goethe.de::b1358a6f-4a53-4b03-ab31-3f205ce9291a" providerId="AD" clId="Web-{4DD663C3-07B6-E2FA-88B1-BCAF5D56EF89}" dt="2024-08-19T09:09:57.126" v="7"/>
        <pc:sldMkLst>
          <pc:docMk/>
          <pc:sldMk cId="683965025" sldId="3002"/>
        </pc:sldMkLst>
      </pc:sldChg>
      <pc:sldChg chg="modNotes">
        <pc:chgData name="Vonpierre, Justine" userId="S::justine.vonpierre@goethe.de::b1358a6f-4a53-4b03-ab31-3f205ce9291a" providerId="AD" clId="Web-{4DD663C3-07B6-E2FA-88B1-BCAF5D56EF89}" dt="2024-08-19T09:10:06.986" v="10"/>
        <pc:sldMkLst>
          <pc:docMk/>
          <pc:sldMk cId="1982902007" sldId="3003"/>
        </pc:sldMkLst>
      </pc:sldChg>
      <pc:sldChg chg="modNotes">
        <pc:chgData name="Vonpierre, Justine" userId="S::justine.vonpierre@goethe.de::b1358a6f-4a53-4b03-ab31-3f205ce9291a" providerId="AD" clId="Web-{4DD663C3-07B6-E2FA-88B1-BCAF5D56EF89}" dt="2024-08-19T09:06:58.246" v="1"/>
        <pc:sldMkLst>
          <pc:docMk/>
          <pc:sldMk cId="1957318228" sldId="3004"/>
        </pc:sldMkLst>
      </pc:sldChg>
      <pc:sldChg chg="modNotes">
        <pc:chgData name="Vonpierre, Justine" userId="S::justine.vonpierre@goethe.de::b1358a6f-4a53-4b03-ab31-3f205ce9291a" providerId="AD" clId="Web-{4DD663C3-07B6-E2FA-88B1-BCAF5D56EF89}" dt="2024-08-19T09:09:31.422" v="4"/>
        <pc:sldMkLst>
          <pc:docMk/>
          <pc:sldMk cId="2943290002" sldId="3006"/>
        </pc:sldMkLst>
      </pc:sldChg>
      <pc:sldChg chg="modNotes">
        <pc:chgData name="Vonpierre, Justine" userId="S::justine.vonpierre@goethe.de::b1358a6f-4a53-4b03-ab31-3f205ce9291a" providerId="AD" clId="Web-{4DD663C3-07B6-E2FA-88B1-BCAF5D56EF89}" dt="2024-08-19T09:10:23.471" v="17"/>
        <pc:sldMkLst>
          <pc:docMk/>
          <pc:sldMk cId="1383536922" sldId="3007"/>
        </pc:sldMkLst>
      </pc:sldChg>
      <pc:sldChg chg="modSp">
        <pc:chgData name="Vonpierre, Justine" userId="S::justine.vonpierre@goethe.de::b1358a6f-4a53-4b03-ab31-3f205ce9291a" providerId="AD" clId="Web-{4DD663C3-07B6-E2FA-88B1-BCAF5D56EF89}" dt="2024-08-19T09:10:38.909" v="19" actId="14100"/>
        <pc:sldMkLst>
          <pc:docMk/>
          <pc:sldMk cId="1867679766" sldId="3008"/>
        </pc:sldMkLst>
        <pc:picChg chg="mod">
          <ac:chgData name="Vonpierre, Justine" userId="S::justine.vonpierre@goethe.de::b1358a6f-4a53-4b03-ab31-3f205ce9291a" providerId="AD" clId="Web-{4DD663C3-07B6-E2FA-88B1-BCAF5D56EF89}" dt="2024-08-19T09:10:38.909" v="19" actId="14100"/>
          <ac:picMkLst>
            <pc:docMk/>
            <pc:sldMk cId="1867679766" sldId="3008"/>
            <ac:picMk id="6" creationId="{25BA7B8E-74D7-5EB4-D2AA-ABEA9657B68C}"/>
          </ac:picMkLst>
        </pc:picChg>
      </pc:sldChg>
    </pc:docChg>
  </pc:docChgLst>
  <pc:docChgLst>
    <pc:chgData name="Vonpierre, Justine" userId="S::justine.vonpierre@goethe.de::b1358a6f-4a53-4b03-ab31-3f205ce9291a" providerId="AD" clId="Web-{0E71FBE8-D960-5070-9947-8CB16E1EADE0}"/>
    <pc:docChg chg="modSld">
      <pc:chgData name="Vonpierre, Justine" userId="S::justine.vonpierre@goethe.de::b1358a6f-4a53-4b03-ab31-3f205ce9291a" providerId="AD" clId="Web-{0E71FBE8-D960-5070-9947-8CB16E1EADE0}" dt="2024-08-23T11:47:40.920" v="91"/>
      <pc:docMkLst>
        <pc:docMk/>
      </pc:docMkLst>
      <pc:sldChg chg="modNotes">
        <pc:chgData name="Vonpierre, Justine" userId="S::justine.vonpierre@goethe.de::b1358a6f-4a53-4b03-ab31-3f205ce9291a" providerId="AD" clId="Web-{0E71FBE8-D960-5070-9947-8CB16E1EADE0}" dt="2024-08-23T11:36:41.552" v="36"/>
        <pc:sldMkLst>
          <pc:docMk/>
          <pc:sldMk cId="2181118650" sldId="262"/>
        </pc:sldMkLst>
      </pc:sldChg>
      <pc:sldChg chg="modNotes">
        <pc:chgData name="Vonpierre, Justine" userId="S::justine.vonpierre@goethe.de::b1358a6f-4a53-4b03-ab31-3f205ce9291a" providerId="AD" clId="Web-{0E71FBE8-D960-5070-9947-8CB16E1EADE0}" dt="2024-08-23T11:42:15.158" v="53"/>
        <pc:sldMkLst>
          <pc:docMk/>
          <pc:sldMk cId="1012877279" sldId="2999"/>
        </pc:sldMkLst>
      </pc:sldChg>
      <pc:sldChg chg="modNotes">
        <pc:chgData name="Vonpierre, Justine" userId="S::justine.vonpierre@goethe.de::b1358a6f-4a53-4b03-ab31-3f205ce9291a" providerId="AD" clId="Web-{0E71FBE8-D960-5070-9947-8CB16E1EADE0}" dt="2024-08-23T11:44:12.068" v="63"/>
        <pc:sldMkLst>
          <pc:docMk/>
          <pc:sldMk cId="2971270196" sldId="3000"/>
        </pc:sldMkLst>
      </pc:sldChg>
      <pc:sldChg chg="modNotes">
        <pc:chgData name="Vonpierre, Justine" userId="S::justine.vonpierre@goethe.de::b1358a6f-4a53-4b03-ab31-3f205ce9291a" providerId="AD" clId="Web-{0E71FBE8-D960-5070-9947-8CB16E1EADE0}" dt="2024-08-23T11:41:57.673" v="49"/>
        <pc:sldMkLst>
          <pc:docMk/>
          <pc:sldMk cId="683965025" sldId="3002"/>
        </pc:sldMkLst>
      </pc:sldChg>
      <pc:sldChg chg="modNotes">
        <pc:chgData name="Vonpierre, Justine" userId="S::justine.vonpierre@goethe.de::b1358a6f-4a53-4b03-ab31-3f205ce9291a" providerId="AD" clId="Web-{0E71FBE8-D960-5070-9947-8CB16E1EADE0}" dt="2024-08-23T11:37:15.506" v="43"/>
        <pc:sldMkLst>
          <pc:docMk/>
          <pc:sldMk cId="1957318228" sldId="3004"/>
        </pc:sldMkLst>
      </pc:sldChg>
      <pc:sldChg chg="modNotes">
        <pc:chgData name="Vonpierre, Justine" userId="S::justine.vonpierre@goethe.de::b1358a6f-4a53-4b03-ab31-3f205ce9291a" providerId="AD" clId="Web-{0E71FBE8-D960-5070-9947-8CB16E1EADE0}" dt="2024-08-23T11:31:39.588" v="10"/>
        <pc:sldMkLst>
          <pc:docMk/>
          <pc:sldMk cId="974853792" sldId="3005"/>
        </pc:sldMkLst>
      </pc:sldChg>
      <pc:sldChg chg="modSp modNotes">
        <pc:chgData name="Vonpierre, Justine" userId="S::justine.vonpierre@goethe.de::b1358a6f-4a53-4b03-ab31-3f205ce9291a" providerId="AD" clId="Web-{0E71FBE8-D960-5070-9947-8CB16E1EADE0}" dt="2024-08-23T11:45:42.759" v="73"/>
        <pc:sldMkLst>
          <pc:docMk/>
          <pc:sldMk cId="1383536922" sldId="3007"/>
        </pc:sldMkLst>
        <pc:spChg chg="mod">
          <ac:chgData name="Vonpierre, Justine" userId="S::justine.vonpierre@goethe.de::b1358a6f-4a53-4b03-ab31-3f205ce9291a" providerId="AD" clId="Web-{0E71FBE8-D960-5070-9947-8CB16E1EADE0}" dt="2024-08-23T11:32:47.778" v="13" actId="1076"/>
          <ac:spMkLst>
            <pc:docMk/>
            <pc:sldMk cId="1383536922" sldId="3007"/>
            <ac:spMk id="2" creationId="{68DD9169-EB65-484C-AB1A-C56621473F9C}"/>
          </ac:spMkLst>
        </pc:spChg>
      </pc:sldChg>
      <pc:sldChg chg="modSp modNotes">
        <pc:chgData name="Vonpierre, Justine" userId="S::justine.vonpierre@goethe.de::b1358a6f-4a53-4b03-ab31-3f205ce9291a" providerId="AD" clId="Web-{0E71FBE8-D960-5070-9947-8CB16E1EADE0}" dt="2024-08-23T11:44:24.881" v="65"/>
        <pc:sldMkLst>
          <pc:docMk/>
          <pc:sldMk cId="1867679766" sldId="3008"/>
        </pc:sldMkLst>
        <pc:spChg chg="mod">
          <ac:chgData name="Vonpierre, Justine" userId="S::justine.vonpierre@goethe.de::b1358a6f-4a53-4b03-ab31-3f205ce9291a" providerId="AD" clId="Web-{0E71FBE8-D960-5070-9947-8CB16E1EADE0}" dt="2024-08-23T11:32:57.887" v="17" actId="1076"/>
          <ac:spMkLst>
            <pc:docMk/>
            <pc:sldMk cId="1867679766" sldId="3008"/>
            <ac:spMk id="2" creationId="{68DD9169-EB65-484C-AB1A-C56621473F9C}"/>
          </ac:spMkLst>
        </pc:spChg>
      </pc:sldChg>
      <pc:sldChg chg="modSp modNotes">
        <pc:chgData name="Vonpierre, Justine" userId="S::justine.vonpierre@goethe.de::b1358a6f-4a53-4b03-ab31-3f205ce9291a" providerId="AD" clId="Web-{0E71FBE8-D960-5070-9947-8CB16E1EADE0}" dt="2024-08-23T11:44:51.054" v="70"/>
        <pc:sldMkLst>
          <pc:docMk/>
          <pc:sldMk cId="4183326900" sldId="3009"/>
        </pc:sldMkLst>
        <pc:spChg chg="mod">
          <ac:chgData name="Vonpierre, Justine" userId="S::justine.vonpierre@goethe.de::b1358a6f-4a53-4b03-ab31-3f205ce9291a" providerId="AD" clId="Web-{0E71FBE8-D960-5070-9947-8CB16E1EADE0}" dt="2024-08-23T11:32:51.856" v="14" actId="1076"/>
          <ac:spMkLst>
            <pc:docMk/>
            <pc:sldMk cId="4183326900" sldId="3009"/>
            <ac:spMk id="2" creationId="{68DD9169-EB65-484C-AB1A-C56621473F9C}"/>
          </ac:spMkLst>
        </pc:spChg>
        <pc:picChg chg="mod">
          <ac:chgData name="Vonpierre, Justine" userId="S::justine.vonpierre@goethe.de::b1358a6f-4a53-4b03-ab31-3f205ce9291a" providerId="AD" clId="Web-{0E71FBE8-D960-5070-9947-8CB16E1EADE0}" dt="2024-08-23T11:32:54.622" v="16" actId="1076"/>
          <ac:picMkLst>
            <pc:docMk/>
            <pc:sldMk cId="4183326900" sldId="3009"/>
            <ac:picMk id="4" creationId="{5716374C-E640-8A8D-B6F9-7490B029441F}"/>
          </ac:picMkLst>
        </pc:picChg>
        <pc:picChg chg="mod">
          <ac:chgData name="Vonpierre, Justine" userId="S::justine.vonpierre@goethe.de::b1358a6f-4a53-4b03-ab31-3f205ce9291a" providerId="AD" clId="Web-{0E71FBE8-D960-5070-9947-8CB16E1EADE0}" dt="2024-08-23T11:32:53.309" v="15" actId="1076"/>
          <ac:picMkLst>
            <pc:docMk/>
            <pc:sldMk cId="4183326900" sldId="3009"/>
            <ac:picMk id="25" creationId="{18CBC61B-93B7-022B-173D-86D9B107EA46}"/>
          </ac:picMkLst>
        </pc:picChg>
      </pc:sldChg>
      <pc:sldChg chg="modNotes">
        <pc:chgData name="Vonpierre, Justine" userId="S::justine.vonpierre@goethe.de::b1358a6f-4a53-4b03-ab31-3f205ce9291a" providerId="AD" clId="Web-{0E71FBE8-D960-5070-9947-8CB16E1EADE0}" dt="2024-08-23T11:45:54.182" v="74"/>
        <pc:sldMkLst>
          <pc:docMk/>
          <pc:sldMk cId="1928023431" sldId="3010"/>
        </pc:sldMkLst>
      </pc:sldChg>
      <pc:sldChg chg="modSp modNotes">
        <pc:chgData name="Vonpierre, Justine" userId="S::justine.vonpierre@goethe.de::b1358a6f-4a53-4b03-ab31-3f205ce9291a" providerId="AD" clId="Web-{0E71FBE8-D960-5070-9947-8CB16E1EADE0}" dt="2024-08-23T11:33:40.623" v="21"/>
        <pc:sldMkLst>
          <pc:docMk/>
          <pc:sldMk cId="461216676" sldId="3011"/>
        </pc:sldMkLst>
        <pc:spChg chg="mod">
          <ac:chgData name="Vonpierre, Justine" userId="S::justine.vonpierre@goethe.de::b1358a6f-4a53-4b03-ab31-3f205ce9291a" providerId="AD" clId="Web-{0E71FBE8-D960-5070-9947-8CB16E1EADE0}" dt="2024-08-23T11:33:27.685" v="18" actId="1076"/>
          <ac:spMkLst>
            <pc:docMk/>
            <pc:sldMk cId="461216676" sldId="3011"/>
            <ac:spMk id="2" creationId="{68DD9169-EB65-484C-AB1A-C56621473F9C}"/>
          </ac:spMkLst>
        </pc:spChg>
      </pc:sldChg>
      <pc:sldChg chg="modNotes">
        <pc:chgData name="Vonpierre, Justine" userId="S::justine.vonpierre@goethe.de::b1358a6f-4a53-4b03-ab31-3f205ce9291a" providerId="AD" clId="Web-{0E71FBE8-D960-5070-9947-8CB16E1EADE0}" dt="2024-08-23T11:35:09.095" v="32"/>
        <pc:sldMkLst>
          <pc:docMk/>
          <pc:sldMk cId="3049489009" sldId="3012"/>
        </pc:sldMkLst>
      </pc:sldChg>
      <pc:sldChg chg="modSp modNotes">
        <pc:chgData name="Vonpierre, Justine" userId="S::justine.vonpierre@goethe.de::b1358a6f-4a53-4b03-ab31-3f205ce9291a" providerId="AD" clId="Web-{0E71FBE8-D960-5070-9947-8CB16E1EADE0}" dt="2024-08-23T11:47:40.920" v="91"/>
        <pc:sldMkLst>
          <pc:docMk/>
          <pc:sldMk cId="166328480" sldId="3013"/>
        </pc:sldMkLst>
        <pc:spChg chg="mod">
          <ac:chgData name="Vonpierre, Justine" userId="S::justine.vonpierre@goethe.de::b1358a6f-4a53-4b03-ab31-3f205ce9291a" providerId="AD" clId="Web-{0E71FBE8-D960-5070-9947-8CB16E1EADE0}" dt="2024-08-23T11:34:43.532" v="25" actId="1076"/>
          <ac:spMkLst>
            <pc:docMk/>
            <pc:sldMk cId="166328480" sldId="3013"/>
            <ac:spMk id="2" creationId="{68DD9169-EB65-484C-AB1A-C56621473F9C}"/>
          </ac:spMkLst>
        </pc:spChg>
      </pc:sldChg>
      <pc:sldChg chg="modNotes">
        <pc:chgData name="Vonpierre, Justine" userId="S::justine.vonpierre@goethe.de::b1358a6f-4a53-4b03-ab31-3f205ce9291a" providerId="AD" clId="Web-{0E71FBE8-D960-5070-9947-8CB16E1EADE0}" dt="2024-08-23T11:46:53.528" v="87"/>
        <pc:sldMkLst>
          <pc:docMk/>
          <pc:sldMk cId="586378289" sldId="3014"/>
        </pc:sldMkLst>
      </pc:sldChg>
      <pc:sldChg chg="modNotes">
        <pc:chgData name="Vonpierre, Justine" userId="S::justine.vonpierre@goethe.de::b1358a6f-4a53-4b03-ab31-3f205ce9291a" providerId="AD" clId="Web-{0E71FBE8-D960-5070-9947-8CB16E1EADE0}" dt="2024-08-23T11:34:39.094" v="24"/>
        <pc:sldMkLst>
          <pc:docMk/>
          <pc:sldMk cId="873698973" sldId="3015"/>
        </pc:sldMkLst>
      </pc:sldChg>
    </pc:docChg>
  </pc:docChgLst>
  <pc:docChgLst>
    <pc:chgData name="Vonpierre, Justine" userId="b1358a6f-4a53-4b03-ab31-3f205ce9291a" providerId="ADAL" clId="{E446C489-9D21-4D0A-9B72-DE27FF49848C}"/>
    <pc:docChg chg="undo redo custSel addSld modSld">
      <pc:chgData name="Vonpierre, Justine" userId="b1358a6f-4a53-4b03-ab31-3f205ce9291a" providerId="ADAL" clId="{E446C489-9D21-4D0A-9B72-DE27FF49848C}" dt="2024-08-14T15:46:49.949" v="1150" actId="20577"/>
      <pc:docMkLst>
        <pc:docMk/>
      </pc:docMkLst>
      <pc:sldChg chg="addSp delSp modSp mod">
        <pc:chgData name="Vonpierre, Justine" userId="b1358a6f-4a53-4b03-ab31-3f205ce9291a" providerId="ADAL" clId="{E446C489-9D21-4D0A-9B72-DE27FF49848C}" dt="2024-08-14T10:55:36.124" v="544" actId="1076"/>
        <pc:sldMkLst>
          <pc:docMk/>
          <pc:sldMk cId="3873439560" sldId="256"/>
        </pc:sldMkLst>
        <pc:spChg chg="mod">
          <ac:chgData name="Vonpierre, Justine" userId="b1358a6f-4a53-4b03-ab31-3f205ce9291a" providerId="ADAL" clId="{E446C489-9D21-4D0A-9B72-DE27FF49848C}" dt="2024-08-14T09:00:27.017" v="28" actId="20577"/>
          <ac:spMkLst>
            <pc:docMk/>
            <pc:sldMk cId="3873439560" sldId="256"/>
            <ac:spMk id="2" creationId="{AA894522-4E3E-7F84-BE1F-F91347F548E3}"/>
          </ac:spMkLst>
        </pc:spChg>
        <pc:spChg chg="add mod">
          <ac:chgData name="Vonpierre, Justine" userId="b1358a6f-4a53-4b03-ab31-3f205ce9291a" providerId="ADAL" clId="{E446C489-9D21-4D0A-9B72-DE27FF49848C}" dt="2024-08-14T10:55:31.424" v="542" actId="1076"/>
          <ac:spMkLst>
            <pc:docMk/>
            <pc:sldMk cId="3873439560" sldId="256"/>
            <ac:spMk id="3" creationId="{B080BD15-9F11-524B-E06D-28C1B66C69B2}"/>
          </ac:spMkLst>
        </pc:spChg>
        <pc:spChg chg="add mod">
          <ac:chgData name="Vonpierre, Justine" userId="b1358a6f-4a53-4b03-ab31-3f205ce9291a" providerId="ADAL" clId="{E446C489-9D21-4D0A-9B72-DE27FF49848C}" dt="2024-08-14T09:02:18.503" v="50" actId="255"/>
          <ac:spMkLst>
            <pc:docMk/>
            <pc:sldMk cId="3873439560" sldId="256"/>
            <ac:spMk id="6" creationId="{3BEF3D8A-4394-EAD5-E1EB-672DAD44E93A}"/>
          </ac:spMkLst>
        </pc:spChg>
        <pc:spChg chg="del">
          <ac:chgData name="Vonpierre, Justine" userId="b1358a6f-4a53-4b03-ab31-3f205ce9291a" providerId="ADAL" clId="{E446C489-9D21-4D0A-9B72-DE27FF49848C}" dt="2024-08-14T09:00:14.787" v="17" actId="478"/>
          <ac:spMkLst>
            <pc:docMk/>
            <pc:sldMk cId="3873439560" sldId="256"/>
            <ac:spMk id="9" creationId="{057C9B5A-2D00-AEEC-9A9C-A3907267DFEC}"/>
          </ac:spMkLst>
        </pc:spChg>
        <pc:spChg chg="del">
          <ac:chgData name="Vonpierre, Justine" userId="b1358a6f-4a53-4b03-ab31-3f205ce9291a" providerId="ADAL" clId="{E446C489-9D21-4D0A-9B72-DE27FF49848C}" dt="2024-08-14T09:00:14.036" v="16" actId="478"/>
          <ac:spMkLst>
            <pc:docMk/>
            <pc:sldMk cId="3873439560" sldId="256"/>
            <ac:spMk id="10" creationId="{E65EDB65-8EEF-8226-3541-9C7D4F5E32A0}"/>
          </ac:spMkLst>
        </pc:spChg>
        <pc:spChg chg="mod">
          <ac:chgData name="Vonpierre, Justine" userId="b1358a6f-4a53-4b03-ab31-3f205ce9291a" providerId="ADAL" clId="{E446C489-9D21-4D0A-9B72-DE27FF49848C}" dt="2024-08-14T10:55:29.257" v="541" actId="1076"/>
          <ac:spMkLst>
            <pc:docMk/>
            <pc:sldMk cId="3873439560" sldId="256"/>
            <ac:spMk id="13" creationId="{01AB7C36-5A3A-C697-2BDB-FF6428EC7929}"/>
          </ac:spMkLst>
        </pc:spChg>
        <pc:picChg chg="add mod">
          <ac:chgData name="Vonpierre, Justine" userId="b1358a6f-4a53-4b03-ab31-3f205ce9291a" providerId="ADAL" clId="{E446C489-9D21-4D0A-9B72-DE27FF49848C}" dt="2024-08-14T10:55:36.124" v="544" actId="1076"/>
          <ac:picMkLst>
            <pc:docMk/>
            <pc:sldMk cId="3873439560" sldId="256"/>
            <ac:picMk id="5" creationId="{02ABAD7B-FBB5-9ECB-BD5D-37B8BB2A9BEA}"/>
          </ac:picMkLst>
        </pc:picChg>
      </pc:sldChg>
      <pc:sldChg chg="addSp delSp modSp mod delAnim modAnim">
        <pc:chgData name="Vonpierre, Justine" userId="b1358a6f-4a53-4b03-ab31-3f205ce9291a" providerId="ADAL" clId="{E446C489-9D21-4D0A-9B72-DE27FF49848C}" dt="2024-08-14T10:31:11.957" v="310" actId="1076"/>
        <pc:sldMkLst>
          <pc:docMk/>
          <pc:sldMk cId="2181118650" sldId="262"/>
        </pc:sldMkLst>
        <pc:spChg chg="mod">
          <ac:chgData name="Vonpierre, Justine" userId="b1358a6f-4a53-4b03-ab31-3f205ce9291a" providerId="ADAL" clId="{E446C489-9D21-4D0A-9B72-DE27FF49848C}" dt="2024-08-14T10:31:11.957" v="310" actId="1076"/>
          <ac:spMkLst>
            <pc:docMk/>
            <pc:sldMk cId="2181118650" sldId="262"/>
            <ac:spMk id="2" creationId="{68DD9169-EB65-484C-AB1A-C56621473F9C}"/>
          </ac:spMkLst>
        </pc:spChg>
        <pc:spChg chg="del mod">
          <ac:chgData name="Vonpierre, Justine" userId="b1358a6f-4a53-4b03-ab31-3f205ce9291a" providerId="ADAL" clId="{E446C489-9D21-4D0A-9B72-DE27FF49848C}" dt="2024-08-14T09:50:06.157" v="79" actId="478"/>
          <ac:spMkLst>
            <pc:docMk/>
            <pc:sldMk cId="2181118650" sldId="262"/>
            <ac:spMk id="3" creationId="{825C2E81-6666-D1DE-76C2-00C50116943D}"/>
          </ac:spMkLst>
        </pc:spChg>
        <pc:spChg chg="del mod">
          <ac:chgData name="Vonpierre, Justine" userId="b1358a6f-4a53-4b03-ab31-3f205ce9291a" providerId="ADAL" clId="{E446C489-9D21-4D0A-9B72-DE27FF49848C}" dt="2024-08-14T09:49:15.072" v="62"/>
          <ac:spMkLst>
            <pc:docMk/>
            <pc:sldMk cId="2181118650" sldId="262"/>
            <ac:spMk id="6" creationId="{CF7FBE2C-E97E-7FF4-CBCF-E27B072BB4CC}"/>
          </ac:spMkLst>
        </pc:spChg>
        <pc:spChg chg="add del mod">
          <ac:chgData name="Vonpierre, Justine" userId="b1358a6f-4a53-4b03-ab31-3f205ce9291a" providerId="ADAL" clId="{E446C489-9D21-4D0A-9B72-DE27FF49848C}" dt="2024-08-14T09:49:46.357" v="69" actId="478"/>
          <ac:spMkLst>
            <pc:docMk/>
            <pc:sldMk cId="2181118650" sldId="262"/>
            <ac:spMk id="7" creationId="{CF801CA4-79AC-3CC1-87ED-A7CFCC625862}"/>
          </ac:spMkLst>
        </pc:spChg>
        <pc:spChg chg="add mod">
          <ac:chgData name="Vonpierre, Justine" userId="b1358a6f-4a53-4b03-ab31-3f205ce9291a" providerId="ADAL" clId="{E446C489-9D21-4D0A-9B72-DE27FF49848C}" dt="2024-08-14T09:49:49.922" v="75"/>
          <ac:spMkLst>
            <pc:docMk/>
            <pc:sldMk cId="2181118650" sldId="262"/>
            <ac:spMk id="8" creationId="{1D4CD7AD-092B-414F-1781-B7E38865DAFA}"/>
          </ac:spMkLst>
        </pc:spChg>
        <pc:spChg chg="add mod">
          <ac:chgData name="Vonpierre, Justine" userId="b1358a6f-4a53-4b03-ab31-3f205ce9291a" providerId="ADAL" clId="{E446C489-9D21-4D0A-9B72-DE27FF49848C}" dt="2024-08-14T09:50:54.166" v="95" actId="1076"/>
          <ac:spMkLst>
            <pc:docMk/>
            <pc:sldMk cId="2181118650" sldId="262"/>
            <ac:spMk id="9" creationId="{74878156-E3FE-6A4C-CA25-330FD66B1B6A}"/>
          </ac:spMkLst>
        </pc:spChg>
        <pc:spChg chg="add del mod">
          <ac:chgData name="Vonpierre, Justine" userId="b1358a6f-4a53-4b03-ab31-3f205ce9291a" providerId="ADAL" clId="{E446C489-9D21-4D0A-9B72-DE27FF49848C}" dt="2024-08-14T09:50:30.088" v="87" actId="478"/>
          <ac:spMkLst>
            <pc:docMk/>
            <pc:sldMk cId="2181118650" sldId="262"/>
            <ac:spMk id="11" creationId="{CBEDFB8A-BC51-EC08-A382-ACA9F54EA2EA}"/>
          </ac:spMkLst>
        </pc:spChg>
        <pc:spChg chg="add del mod">
          <ac:chgData name="Vonpierre, Justine" userId="b1358a6f-4a53-4b03-ab31-3f205ce9291a" providerId="ADAL" clId="{E446C489-9D21-4D0A-9B72-DE27FF49848C}" dt="2024-08-14T09:50:27.739" v="86" actId="478"/>
          <ac:spMkLst>
            <pc:docMk/>
            <pc:sldMk cId="2181118650" sldId="262"/>
            <ac:spMk id="12" creationId="{07333944-715F-152D-D505-59CAFC12D1E4}"/>
          </ac:spMkLst>
        </pc:spChg>
        <pc:spChg chg="add mod">
          <ac:chgData name="Vonpierre, Justine" userId="b1358a6f-4a53-4b03-ab31-3f205ce9291a" providerId="ADAL" clId="{E446C489-9D21-4D0A-9B72-DE27FF49848C}" dt="2024-08-14T09:50:33.172" v="89"/>
          <ac:spMkLst>
            <pc:docMk/>
            <pc:sldMk cId="2181118650" sldId="262"/>
            <ac:spMk id="13" creationId="{35FD2983-9FE6-3803-9B7C-2D1DB763DD7C}"/>
          </ac:spMkLst>
        </pc:spChg>
        <pc:spChg chg="add mod">
          <ac:chgData name="Vonpierre, Justine" userId="b1358a6f-4a53-4b03-ab31-3f205ce9291a" providerId="ADAL" clId="{E446C489-9D21-4D0A-9B72-DE27FF49848C}" dt="2024-08-14T10:30:53.724" v="307" actId="2711"/>
          <ac:spMkLst>
            <pc:docMk/>
            <pc:sldMk cId="2181118650" sldId="262"/>
            <ac:spMk id="15" creationId="{3AD1D1E9-E3C4-859F-7228-EB4940A4050D}"/>
          </ac:spMkLst>
        </pc:spChg>
        <pc:picChg chg="add mod">
          <ac:chgData name="Vonpierre, Justine" userId="b1358a6f-4a53-4b03-ab31-3f205ce9291a" providerId="ADAL" clId="{E446C489-9D21-4D0A-9B72-DE27FF49848C}" dt="2024-08-14T09:50:49.135" v="94" actId="1076"/>
          <ac:picMkLst>
            <pc:docMk/>
            <pc:sldMk cId="2181118650" sldId="262"/>
            <ac:picMk id="4" creationId="{BBA810C3-01FC-BE51-2BFB-916A2A8C621A}"/>
          </ac:picMkLst>
        </pc:picChg>
        <pc:picChg chg="add">
          <ac:chgData name="Vonpierre, Justine" userId="b1358a6f-4a53-4b03-ab31-3f205ce9291a" providerId="ADAL" clId="{E446C489-9D21-4D0A-9B72-DE27FF49848C}" dt="2024-08-14T09:50:33.188" v="90"/>
          <ac:picMkLst>
            <pc:docMk/>
            <pc:sldMk cId="2181118650" sldId="262"/>
            <ac:picMk id="14" creationId="{E98E6A04-A9FE-69F0-BC23-6454540EF047}"/>
          </ac:picMkLst>
        </pc:picChg>
      </pc:sldChg>
      <pc:sldChg chg="addSp delSp modSp add mod">
        <pc:chgData name="Vonpierre, Justine" userId="b1358a6f-4a53-4b03-ab31-3f205ce9291a" providerId="ADAL" clId="{E446C489-9D21-4D0A-9B72-DE27FF49848C}" dt="2024-08-14T10:35:53.741" v="318" actId="20577"/>
        <pc:sldMkLst>
          <pc:docMk/>
          <pc:sldMk cId="1012877279" sldId="2999"/>
        </pc:sldMkLst>
        <pc:spChg chg="del">
          <ac:chgData name="Vonpierre, Justine" userId="b1358a6f-4a53-4b03-ab31-3f205ce9291a" providerId="ADAL" clId="{E446C489-9D21-4D0A-9B72-DE27FF49848C}" dt="2024-08-14T09:53:21.672" v="113" actId="478"/>
          <ac:spMkLst>
            <pc:docMk/>
            <pc:sldMk cId="1012877279" sldId="2999"/>
            <ac:spMk id="2" creationId="{68DD9169-EB65-484C-AB1A-C56621473F9C}"/>
          </ac:spMkLst>
        </pc:spChg>
        <pc:spChg chg="del">
          <ac:chgData name="Vonpierre, Justine" userId="b1358a6f-4a53-4b03-ab31-3f205ce9291a" providerId="ADAL" clId="{E446C489-9D21-4D0A-9B72-DE27FF49848C}" dt="2024-08-14T09:53:17.883" v="112" actId="478"/>
          <ac:spMkLst>
            <pc:docMk/>
            <pc:sldMk cId="1012877279" sldId="2999"/>
            <ac:spMk id="3" creationId="{825C2E81-6666-D1DE-76C2-00C50116943D}"/>
          </ac:spMkLst>
        </pc:spChg>
        <pc:spChg chg="add del mod">
          <ac:chgData name="Vonpierre, Justine" userId="b1358a6f-4a53-4b03-ab31-3f205ce9291a" providerId="ADAL" clId="{E446C489-9D21-4D0A-9B72-DE27FF49848C}" dt="2024-08-14T09:53:29.186" v="114" actId="478"/>
          <ac:spMkLst>
            <pc:docMk/>
            <pc:sldMk cId="1012877279" sldId="2999"/>
            <ac:spMk id="5" creationId="{898191B8-BC33-9585-C1C3-A55FDC70AE99}"/>
          </ac:spMkLst>
        </pc:spChg>
        <pc:spChg chg="del">
          <ac:chgData name="Vonpierre, Justine" userId="b1358a6f-4a53-4b03-ab31-3f205ce9291a" providerId="ADAL" clId="{E446C489-9D21-4D0A-9B72-DE27FF49848C}" dt="2024-08-14T09:53:58.172" v="119" actId="478"/>
          <ac:spMkLst>
            <pc:docMk/>
            <pc:sldMk cId="1012877279" sldId="2999"/>
            <ac:spMk id="6" creationId="{CF7FBE2C-E97E-7FF4-CBCF-E27B072BB4CC}"/>
          </ac:spMkLst>
        </pc:spChg>
        <pc:spChg chg="add del mod">
          <ac:chgData name="Vonpierre, Justine" userId="b1358a6f-4a53-4b03-ab31-3f205ce9291a" providerId="ADAL" clId="{E446C489-9D21-4D0A-9B72-DE27FF49848C}" dt="2024-08-14T09:53:44.046" v="118" actId="478"/>
          <ac:spMkLst>
            <pc:docMk/>
            <pc:sldMk cId="1012877279" sldId="2999"/>
            <ac:spMk id="8" creationId="{EB487221-AB70-C1C4-A5CA-32F678890C68}"/>
          </ac:spMkLst>
        </pc:spChg>
        <pc:spChg chg="add mod">
          <ac:chgData name="Vonpierre, Justine" userId="b1358a6f-4a53-4b03-ab31-3f205ce9291a" providerId="ADAL" clId="{E446C489-9D21-4D0A-9B72-DE27FF49848C}" dt="2024-08-14T10:35:53.741" v="318" actId="20577"/>
          <ac:spMkLst>
            <pc:docMk/>
            <pc:sldMk cId="1012877279" sldId="2999"/>
            <ac:spMk id="9" creationId="{B1F97FC2-BE94-658D-C917-B2A26BDAF581}"/>
          </ac:spMkLst>
        </pc:spChg>
        <pc:spChg chg="add mod">
          <ac:chgData name="Vonpierre, Justine" userId="b1358a6f-4a53-4b03-ab31-3f205ce9291a" providerId="ADAL" clId="{E446C489-9D21-4D0A-9B72-DE27FF49848C}" dt="2024-08-14T10:29:49.941" v="296" actId="2711"/>
          <ac:spMkLst>
            <pc:docMk/>
            <pc:sldMk cId="1012877279" sldId="2999"/>
            <ac:spMk id="10" creationId="{41200093-B344-54D2-DAED-149C43AAA265}"/>
          </ac:spMkLst>
        </pc:spChg>
        <pc:spChg chg="add mod">
          <ac:chgData name="Vonpierre, Justine" userId="b1358a6f-4a53-4b03-ab31-3f205ce9291a" providerId="ADAL" clId="{E446C489-9D21-4D0A-9B72-DE27FF49848C}" dt="2024-08-14T09:54:17.422" v="124"/>
          <ac:spMkLst>
            <pc:docMk/>
            <pc:sldMk cId="1012877279" sldId="2999"/>
            <ac:spMk id="13" creationId="{C05992F9-77D2-2C52-2232-3019867A59DA}"/>
          </ac:spMkLst>
        </pc:spChg>
        <pc:spChg chg="add mod">
          <ac:chgData name="Vonpierre, Justine" userId="b1358a6f-4a53-4b03-ab31-3f205ce9291a" providerId="ADAL" clId="{E446C489-9D21-4D0A-9B72-DE27FF49848C}" dt="2024-08-14T10:29:49.941" v="296" actId="2711"/>
          <ac:spMkLst>
            <pc:docMk/>
            <pc:sldMk cId="1012877279" sldId="2999"/>
            <ac:spMk id="14" creationId="{07D172B8-8B71-D15E-721A-56BD7FB91A1A}"/>
          </ac:spMkLst>
        </pc:spChg>
        <pc:spChg chg="add mod">
          <ac:chgData name="Vonpierre, Justine" userId="b1358a6f-4a53-4b03-ab31-3f205ce9291a" providerId="ADAL" clId="{E446C489-9D21-4D0A-9B72-DE27FF49848C}" dt="2024-08-14T10:30:46.356" v="306" actId="404"/>
          <ac:spMkLst>
            <pc:docMk/>
            <pc:sldMk cId="1012877279" sldId="2999"/>
            <ac:spMk id="15" creationId="{DA7A6149-2500-54AD-7303-5F0119B3A532}"/>
          </ac:spMkLst>
        </pc:spChg>
        <pc:picChg chg="add mod">
          <ac:chgData name="Vonpierre, Justine" userId="b1358a6f-4a53-4b03-ab31-3f205ce9291a" providerId="ADAL" clId="{E446C489-9D21-4D0A-9B72-DE27FF49848C}" dt="2024-08-14T10:13:09.077" v="177" actId="1076"/>
          <ac:picMkLst>
            <pc:docMk/>
            <pc:sldMk cId="1012877279" sldId="2999"/>
            <ac:picMk id="11" creationId="{35EE7808-988A-607F-DF80-B3E3F4DC2366}"/>
          </ac:picMkLst>
        </pc:picChg>
        <pc:picChg chg="add mod">
          <ac:chgData name="Vonpierre, Justine" userId="b1358a6f-4a53-4b03-ab31-3f205ce9291a" providerId="ADAL" clId="{E446C489-9D21-4D0A-9B72-DE27FF49848C}" dt="2024-08-14T09:54:10.233" v="123" actId="1076"/>
          <ac:picMkLst>
            <pc:docMk/>
            <pc:sldMk cId="1012877279" sldId="2999"/>
            <ac:picMk id="12" creationId="{8D379840-5FC7-6EA0-155A-DF2C0C5C5AF7}"/>
          </ac:picMkLst>
        </pc:picChg>
      </pc:sldChg>
      <pc:sldChg chg="addSp delSp modSp add mod">
        <pc:chgData name="Vonpierre, Justine" userId="b1358a6f-4a53-4b03-ab31-3f205ce9291a" providerId="ADAL" clId="{E446C489-9D21-4D0A-9B72-DE27FF49848C}" dt="2024-08-14T15:34:20.674" v="1059" actId="1582"/>
        <pc:sldMkLst>
          <pc:docMk/>
          <pc:sldMk cId="2971270196" sldId="3000"/>
        </pc:sldMkLst>
        <pc:spChg chg="mod">
          <ac:chgData name="Vonpierre, Justine" userId="b1358a6f-4a53-4b03-ab31-3f205ce9291a" providerId="ADAL" clId="{E446C489-9D21-4D0A-9B72-DE27FF49848C}" dt="2024-08-14T10:49:44.824" v="486" actId="1076"/>
          <ac:spMkLst>
            <pc:docMk/>
            <pc:sldMk cId="2971270196" sldId="3000"/>
            <ac:spMk id="2" creationId="{68DD9169-EB65-484C-AB1A-C56621473F9C}"/>
          </ac:spMkLst>
        </pc:spChg>
        <pc:spChg chg="del">
          <ac:chgData name="Vonpierre, Justine" userId="b1358a6f-4a53-4b03-ab31-3f205ce9291a" providerId="ADAL" clId="{E446C489-9D21-4D0A-9B72-DE27FF49848C}" dt="2024-08-14T10:46:43.842" v="460" actId="478"/>
          <ac:spMkLst>
            <pc:docMk/>
            <pc:sldMk cId="2971270196" sldId="3000"/>
            <ac:spMk id="3" creationId="{825C2E81-6666-D1DE-76C2-00C50116943D}"/>
          </ac:spMkLst>
        </pc:spChg>
        <pc:spChg chg="add del mod">
          <ac:chgData name="Vonpierre, Justine" userId="b1358a6f-4a53-4b03-ab31-3f205ce9291a" providerId="ADAL" clId="{E446C489-9D21-4D0A-9B72-DE27FF49848C}" dt="2024-08-14T10:46:46.257" v="461" actId="478"/>
          <ac:spMkLst>
            <pc:docMk/>
            <pc:sldMk cId="2971270196" sldId="3000"/>
            <ac:spMk id="5" creationId="{3A6C3A9F-A926-A25F-816A-0A8A6DF127BC}"/>
          </ac:spMkLst>
        </pc:spChg>
        <pc:spChg chg="del">
          <ac:chgData name="Vonpierre, Justine" userId="b1358a6f-4a53-4b03-ab31-3f205ce9291a" providerId="ADAL" clId="{E446C489-9D21-4D0A-9B72-DE27FF49848C}" dt="2024-08-14T10:46:51.811" v="462" actId="478"/>
          <ac:spMkLst>
            <pc:docMk/>
            <pc:sldMk cId="2971270196" sldId="3000"/>
            <ac:spMk id="6" creationId="{CF7FBE2C-E97E-7FF4-CBCF-E27B072BB4CC}"/>
          </ac:spMkLst>
        </pc:spChg>
        <pc:spChg chg="add mod">
          <ac:chgData name="Vonpierre, Justine" userId="b1358a6f-4a53-4b03-ab31-3f205ce9291a" providerId="ADAL" clId="{E446C489-9D21-4D0A-9B72-DE27FF49848C}" dt="2024-08-14T10:49:37.824" v="485" actId="1076"/>
          <ac:spMkLst>
            <pc:docMk/>
            <pc:sldMk cId="2971270196" sldId="3000"/>
            <ac:spMk id="9" creationId="{0B636587-18D1-8F78-CF01-EA3723FB6844}"/>
          </ac:spMkLst>
        </pc:spChg>
        <pc:spChg chg="add del mod">
          <ac:chgData name="Vonpierre, Justine" userId="b1358a6f-4a53-4b03-ab31-3f205ce9291a" providerId="ADAL" clId="{E446C489-9D21-4D0A-9B72-DE27FF49848C}" dt="2024-08-14T15:33:48.324" v="1052" actId="478"/>
          <ac:spMkLst>
            <pc:docMk/>
            <pc:sldMk cId="2971270196" sldId="3000"/>
            <ac:spMk id="12" creationId="{FDC0B506-4D16-4FE6-65CE-37B4F8CE8799}"/>
          </ac:spMkLst>
        </pc:spChg>
        <pc:spChg chg="add del mod">
          <ac:chgData name="Vonpierre, Justine" userId="b1358a6f-4a53-4b03-ab31-3f205ce9291a" providerId="ADAL" clId="{E446C489-9D21-4D0A-9B72-DE27FF49848C}" dt="2024-08-14T15:33:48.324" v="1054"/>
          <ac:spMkLst>
            <pc:docMk/>
            <pc:sldMk cId="2971270196" sldId="3000"/>
            <ac:spMk id="13" creationId="{D85C368B-8769-85E8-0439-22214179720A}"/>
          </ac:spMkLst>
        </pc:spChg>
        <pc:spChg chg="add mod">
          <ac:chgData name="Vonpierre, Justine" userId="b1358a6f-4a53-4b03-ab31-3f205ce9291a" providerId="ADAL" clId="{E446C489-9D21-4D0A-9B72-DE27FF49848C}" dt="2024-08-14T15:34:20.674" v="1059" actId="1582"/>
          <ac:spMkLst>
            <pc:docMk/>
            <pc:sldMk cId="2971270196" sldId="3000"/>
            <ac:spMk id="14" creationId="{8D8F90D6-4B58-FDFD-6545-F28D9E4A5F63}"/>
          </ac:spMkLst>
        </pc:spChg>
        <pc:picChg chg="add del mod">
          <ac:chgData name="Vonpierre, Justine" userId="b1358a6f-4a53-4b03-ab31-3f205ce9291a" providerId="ADAL" clId="{E446C489-9D21-4D0A-9B72-DE27FF49848C}" dt="2024-08-14T10:48:40.341" v="476" actId="478"/>
          <ac:picMkLst>
            <pc:docMk/>
            <pc:sldMk cId="2971270196" sldId="3000"/>
            <ac:picMk id="7" creationId="{E74A8637-FA86-9172-D71F-B4E99EFBAA25}"/>
          </ac:picMkLst>
        </pc:picChg>
        <pc:picChg chg="add mod">
          <ac:chgData name="Vonpierre, Justine" userId="b1358a6f-4a53-4b03-ab31-3f205ce9291a" providerId="ADAL" clId="{E446C489-9D21-4D0A-9B72-DE27FF49848C}" dt="2024-08-14T10:49:23.574" v="483" actId="14100"/>
          <ac:picMkLst>
            <pc:docMk/>
            <pc:sldMk cId="2971270196" sldId="3000"/>
            <ac:picMk id="8" creationId="{F869B296-6E0A-FEFC-6208-220A04B39C39}"/>
          </ac:picMkLst>
        </pc:picChg>
        <pc:picChg chg="add mod">
          <ac:chgData name="Vonpierre, Justine" userId="b1358a6f-4a53-4b03-ab31-3f205ce9291a" providerId="ADAL" clId="{E446C489-9D21-4D0A-9B72-DE27FF49848C}" dt="2024-08-14T10:49:37.824" v="485" actId="1076"/>
          <ac:picMkLst>
            <pc:docMk/>
            <pc:sldMk cId="2971270196" sldId="3000"/>
            <ac:picMk id="10" creationId="{2E55A8FA-405F-0BF2-EFF0-3DEF9DE4956B}"/>
          </ac:picMkLst>
        </pc:picChg>
      </pc:sldChg>
      <pc:sldChg chg="addSp delSp modSp add mod">
        <pc:chgData name="Vonpierre, Justine" userId="b1358a6f-4a53-4b03-ab31-3f205ce9291a" providerId="ADAL" clId="{E446C489-9D21-4D0A-9B72-DE27FF49848C}" dt="2024-08-14T10:57:33.973" v="548" actId="20577"/>
        <pc:sldMkLst>
          <pc:docMk/>
          <pc:sldMk cId="1797368675" sldId="3001"/>
        </pc:sldMkLst>
        <pc:spChg chg="del">
          <ac:chgData name="Vonpierre, Justine" userId="b1358a6f-4a53-4b03-ab31-3f205ce9291a" providerId="ADAL" clId="{E446C489-9D21-4D0A-9B72-DE27FF49848C}" dt="2024-08-14T10:42:40.570" v="395" actId="478"/>
          <ac:spMkLst>
            <pc:docMk/>
            <pc:sldMk cId="1797368675" sldId="3001"/>
            <ac:spMk id="2" creationId="{68DD9169-EB65-484C-AB1A-C56621473F9C}"/>
          </ac:spMkLst>
        </pc:spChg>
        <pc:spChg chg="del">
          <ac:chgData name="Vonpierre, Justine" userId="b1358a6f-4a53-4b03-ab31-3f205ce9291a" providerId="ADAL" clId="{E446C489-9D21-4D0A-9B72-DE27FF49848C}" dt="2024-08-14T10:42:46.401" v="397" actId="478"/>
          <ac:spMkLst>
            <pc:docMk/>
            <pc:sldMk cId="1797368675" sldId="3001"/>
            <ac:spMk id="3" creationId="{825C2E81-6666-D1DE-76C2-00C50116943D}"/>
          </ac:spMkLst>
        </pc:spChg>
        <pc:spChg chg="add del mod">
          <ac:chgData name="Vonpierre, Justine" userId="b1358a6f-4a53-4b03-ab31-3f205ce9291a" providerId="ADAL" clId="{E446C489-9D21-4D0A-9B72-DE27FF49848C}" dt="2024-08-14T10:42:43.561" v="396" actId="478"/>
          <ac:spMkLst>
            <pc:docMk/>
            <pc:sldMk cId="1797368675" sldId="3001"/>
            <ac:spMk id="5" creationId="{4121345F-EDD9-004A-9658-476A62390636}"/>
          </ac:spMkLst>
        </pc:spChg>
        <pc:spChg chg="del">
          <ac:chgData name="Vonpierre, Justine" userId="b1358a6f-4a53-4b03-ab31-3f205ce9291a" providerId="ADAL" clId="{E446C489-9D21-4D0A-9B72-DE27FF49848C}" dt="2024-08-14T10:42:56.150" v="404" actId="478"/>
          <ac:spMkLst>
            <pc:docMk/>
            <pc:sldMk cId="1797368675" sldId="3001"/>
            <ac:spMk id="6" creationId="{CF7FBE2C-E97E-7FF4-CBCF-E27B072BB4CC}"/>
          </ac:spMkLst>
        </pc:spChg>
        <pc:spChg chg="add del mod">
          <ac:chgData name="Vonpierre, Justine" userId="b1358a6f-4a53-4b03-ab31-3f205ce9291a" providerId="ADAL" clId="{E446C489-9D21-4D0A-9B72-DE27FF49848C}" dt="2024-08-14T10:42:48.776" v="398" actId="478"/>
          <ac:spMkLst>
            <pc:docMk/>
            <pc:sldMk cId="1797368675" sldId="3001"/>
            <ac:spMk id="8" creationId="{B1C4BB24-4FB9-E43D-1463-DA2BB3175E85}"/>
          </ac:spMkLst>
        </pc:spChg>
        <pc:spChg chg="add mod">
          <ac:chgData name="Vonpierre, Justine" userId="b1358a6f-4a53-4b03-ab31-3f205ce9291a" providerId="ADAL" clId="{E446C489-9D21-4D0A-9B72-DE27FF49848C}" dt="2024-08-14T10:42:52.807" v="402"/>
          <ac:spMkLst>
            <pc:docMk/>
            <pc:sldMk cId="1797368675" sldId="3001"/>
            <ac:spMk id="9" creationId="{59003EB6-E348-A1B7-FBB5-EC915A8104BC}"/>
          </ac:spMkLst>
        </pc:spChg>
        <pc:spChg chg="add mod">
          <ac:chgData name="Vonpierre, Justine" userId="b1358a6f-4a53-4b03-ab31-3f205ce9291a" providerId="ADAL" clId="{E446C489-9D21-4D0A-9B72-DE27FF49848C}" dt="2024-08-14T10:42:52.807" v="402"/>
          <ac:spMkLst>
            <pc:docMk/>
            <pc:sldMk cId="1797368675" sldId="3001"/>
            <ac:spMk id="10" creationId="{455195EE-E573-5050-6E87-6CC14A5F0EC3}"/>
          </ac:spMkLst>
        </pc:spChg>
        <pc:spChg chg="add mod">
          <ac:chgData name="Vonpierre, Justine" userId="b1358a6f-4a53-4b03-ab31-3f205ce9291a" providerId="ADAL" clId="{E446C489-9D21-4D0A-9B72-DE27FF49848C}" dt="2024-08-14T10:42:52.807" v="402"/>
          <ac:spMkLst>
            <pc:docMk/>
            <pc:sldMk cId="1797368675" sldId="3001"/>
            <ac:spMk id="11" creationId="{CCAFED4D-1AAF-5615-7166-8CF22DF17A0D}"/>
          </ac:spMkLst>
        </pc:spChg>
        <pc:spChg chg="add mod">
          <ac:chgData name="Vonpierre, Justine" userId="b1358a6f-4a53-4b03-ab31-3f205ce9291a" providerId="ADAL" clId="{E446C489-9D21-4D0A-9B72-DE27FF49848C}" dt="2024-08-14T10:42:49.898" v="399"/>
          <ac:spMkLst>
            <pc:docMk/>
            <pc:sldMk cId="1797368675" sldId="3001"/>
            <ac:spMk id="20" creationId="{FE45D108-EBB6-2289-50F2-83EC1CDE5372}"/>
          </ac:spMkLst>
        </pc:spChg>
        <pc:spChg chg="add mod">
          <ac:chgData name="Vonpierre, Justine" userId="b1358a6f-4a53-4b03-ab31-3f205ce9291a" providerId="ADAL" clId="{E446C489-9D21-4D0A-9B72-DE27FF49848C}" dt="2024-08-14T10:42:52.807" v="402"/>
          <ac:spMkLst>
            <pc:docMk/>
            <pc:sldMk cId="1797368675" sldId="3001"/>
            <ac:spMk id="22" creationId="{81924F97-4A50-6B9F-E8C3-96145DF6972A}"/>
          </ac:spMkLst>
        </pc:spChg>
        <pc:spChg chg="add mod">
          <ac:chgData name="Vonpierre, Justine" userId="b1358a6f-4a53-4b03-ab31-3f205ce9291a" providerId="ADAL" clId="{E446C489-9D21-4D0A-9B72-DE27FF49848C}" dt="2024-08-14T10:42:49.898" v="399"/>
          <ac:spMkLst>
            <pc:docMk/>
            <pc:sldMk cId="1797368675" sldId="3001"/>
            <ac:spMk id="24" creationId="{84A8BA6D-567A-E17C-174B-EEEBD1E44373}"/>
          </ac:spMkLst>
        </pc:spChg>
        <pc:spChg chg="add mod">
          <ac:chgData name="Vonpierre, Justine" userId="b1358a6f-4a53-4b03-ab31-3f205ce9291a" providerId="ADAL" clId="{E446C489-9D21-4D0A-9B72-DE27FF49848C}" dt="2024-08-14T10:57:33.973" v="548" actId="20577"/>
          <ac:spMkLst>
            <pc:docMk/>
            <pc:sldMk cId="1797368675" sldId="3001"/>
            <ac:spMk id="25" creationId="{DA93CD40-DAB1-5641-A6A8-D3942945DBC1}"/>
          </ac:spMkLst>
        </pc:spChg>
        <pc:spChg chg="add del mod">
          <ac:chgData name="Vonpierre, Justine" userId="b1358a6f-4a53-4b03-ab31-3f205ce9291a" providerId="ADAL" clId="{E446C489-9D21-4D0A-9B72-DE27FF49848C}" dt="2024-08-14T10:51:13.943" v="514" actId="478"/>
          <ac:spMkLst>
            <pc:docMk/>
            <pc:sldMk cId="1797368675" sldId="3001"/>
            <ac:spMk id="26" creationId="{2B1DC472-1B8D-EA2D-7F6C-96D027F4F765}"/>
          </ac:spMkLst>
        </pc:spChg>
        <pc:spChg chg="add mod">
          <ac:chgData name="Vonpierre, Justine" userId="b1358a6f-4a53-4b03-ab31-3f205ce9291a" providerId="ADAL" clId="{E446C489-9D21-4D0A-9B72-DE27FF49848C}" dt="2024-08-14T10:44:09.466" v="426" actId="1076"/>
          <ac:spMkLst>
            <pc:docMk/>
            <pc:sldMk cId="1797368675" sldId="3001"/>
            <ac:spMk id="27" creationId="{76637A71-F7A5-320E-10E0-541E6653ED34}"/>
          </ac:spMkLst>
        </pc:spChg>
        <pc:spChg chg="add mod">
          <ac:chgData name="Vonpierre, Justine" userId="b1358a6f-4a53-4b03-ab31-3f205ce9291a" providerId="ADAL" clId="{E446C489-9D21-4D0A-9B72-DE27FF49848C}" dt="2024-08-14T10:43:09.991" v="406" actId="1076"/>
          <ac:spMkLst>
            <pc:docMk/>
            <pc:sldMk cId="1797368675" sldId="3001"/>
            <ac:spMk id="36" creationId="{FE727F07-C2E9-4892-52D5-61E7CC3C5A1A}"/>
          </ac:spMkLst>
        </pc:spChg>
        <pc:spChg chg="add mod">
          <ac:chgData name="Vonpierre, Justine" userId="b1358a6f-4a53-4b03-ab31-3f205ce9291a" providerId="ADAL" clId="{E446C489-9D21-4D0A-9B72-DE27FF49848C}" dt="2024-08-14T10:43:09.991" v="406" actId="1076"/>
          <ac:spMkLst>
            <pc:docMk/>
            <pc:sldMk cId="1797368675" sldId="3001"/>
            <ac:spMk id="38" creationId="{1368D2B6-4A77-9CE9-AC74-104EA30036BB}"/>
          </ac:spMkLst>
        </pc:spChg>
        <pc:spChg chg="add mod">
          <ac:chgData name="Vonpierre, Justine" userId="b1358a6f-4a53-4b03-ab31-3f205ce9291a" providerId="ADAL" clId="{E446C489-9D21-4D0A-9B72-DE27FF49848C}" dt="2024-08-14T10:46:18.891" v="454" actId="403"/>
          <ac:spMkLst>
            <pc:docMk/>
            <pc:sldMk cId="1797368675" sldId="3001"/>
            <ac:spMk id="40" creationId="{9C9EC7F4-D067-97A2-8036-E68EA26D7FA7}"/>
          </ac:spMkLst>
        </pc:spChg>
        <pc:picChg chg="add mod">
          <ac:chgData name="Vonpierre, Justine" userId="b1358a6f-4a53-4b03-ab31-3f205ce9291a" providerId="ADAL" clId="{E446C489-9D21-4D0A-9B72-DE27FF49848C}" dt="2024-08-14T10:42:49.898" v="399"/>
          <ac:picMkLst>
            <pc:docMk/>
            <pc:sldMk cId="1797368675" sldId="3001"/>
            <ac:picMk id="12" creationId="{6A8259F7-FB4E-674C-30D3-7E61373FEB91}"/>
          </ac:picMkLst>
        </pc:picChg>
        <pc:picChg chg="add mod">
          <ac:chgData name="Vonpierre, Justine" userId="b1358a6f-4a53-4b03-ab31-3f205ce9291a" providerId="ADAL" clId="{E446C489-9D21-4D0A-9B72-DE27FF49848C}" dt="2024-08-14T10:42:49.898" v="399"/>
          <ac:picMkLst>
            <pc:docMk/>
            <pc:sldMk cId="1797368675" sldId="3001"/>
            <ac:picMk id="13" creationId="{9468675C-356C-5670-B140-3EE0AFB960DA}"/>
          </ac:picMkLst>
        </pc:picChg>
        <pc:picChg chg="add mod">
          <ac:chgData name="Vonpierre, Justine" userId="b1358a6f-4a53-4b03-ab31-3f205ce9291a" providerId="ADAL" clId="{E446C489-9D21-4D0A-9B72-DE27FF49848C}" dt="2024-08-14T10:42:49.898" v="399"/>
          <ac:picMkLst>
            <pc:docMk/>
            <pc:sldMk cId="1797368675" sldId="3001"/>
            <ac:picMk id="14" creationId="{17EFF328-5805-2055-F74A-FA8CA2C49FF5}"/>
          </ac:picMkLst>
        </pc:picChg>
        <pc:picChg chg="add mod">
          <ac:chgData name="Vonpierre, Justine" userId="b1358a6f-4a53-4b03-ab31-3f205ce9291a" providerId="ADAL" clId="{E446C489-9D21-4D0A-9B72-DE27FF49848C}" dt="2024-08-14T10:42:49.898" v="399"/>
          <ac:picMkLst>
            <pc:docMk/>
            <pc:sldMk cId="1797368675" sldId="3001"/>
            <ac:picMk id="15" creationId="{D4876DD7-A724-F249-C2A3-A95A7D99C29F}"/>
          </ac:picMkLst>
        </pc:picChg>
        <pc:picChg chg="add mod">
          <ac:chgData name="Vonpierre, Justine" userId="b1358a6f-4a53-4b03-ab31-3f205ce9291a" providerId="ADAL" clId="{E446C489-9D21-4D0A-9B72-DE27FF49848C}" dt="2024-08-14T10:42:49.898" v="399"/>
          <ac:picMkLst>
            <pc:docMk/>
            <pc:sldMk cId="1797368675" sldId="3001"/>
            <ac:picMk id="16" creationId="{8FAF25A9-B668-E631-C32D-F495BD190FE0}"/>
          </ac:picMkLst>
        </pc:picChg>
        <pc:picChg chg="add mod">
          <ac:chgData name="Vonpierre, Justine" userId="b1358a6f-4a53-4b03-ab31-3f205ce9291a" providerId="ADAL" clId="{E446C489-9D21-4D0A-9B72-DE27FF49848C}" dt="2024-08-14T10:42:49.898" v="399"/>
          <ac:picMkLst>
            <pc:docMk/>
            <pc:sldMk cId="1797368675" sldId="3001"/>
            <ac:picMk id="17" creationId="{A6D0AFC2-9949-2657-2E34-36C665207F09}"/>
          </ac:picMkLst>
        </pc:picChg>
        <pc:picChg chg="add mod">
          <ac:chgData name="Vonpierre, Justine" userId="b1358a6f-4a53-4b03-ab31-3f205ce9291a" providerId="ADAL" clId="{E446C489-9D21-4D0A-9B72-DE27FF49848C}" dt="2024-08-14T10:42:49.898" v="399"/>
          <ac:picMkLst>
            <pc:docMk/>
            <pc:sldMk cId="1797368675" sldId="3001"/>
            <ac:picMk id="18" creationId="{667A9E2A-3117-6DF7-98D1-0060DBB74B5A}"/>
          </ac:picMkLst>
        </pc:picChg>
        <pc:picChg chg="add mod">
          <ac:chgData name="Vonpierre, Justine" userId="b1358a6f-4a53-4b03-ab31-3f205ce9291a" providerId="ADAL" clId="{E446C489-9D21-4D0A-9B72-DE27FF49848C}" dt="2024-08-14T10:42:49.898" v="399"/>
          <ac:picMkLst>
            <pc:docMk/>
            <pc:sldMk cId="1797368675" sldId="3001"/>
            <ac:picMk id="19" creationId="{6624F1F6-398C-B306-C8D7-48EBB16FB3EE}"/>
          </ac:picMkLst>
        </pc:picChg>
        <pc:picChg chg="add mod">
          <ac:chgData name="Vonpierre, Justine" userId="b1358a6f-4a53-4b03-ab31-3f205ce9291a" providerId="ADAL" clId="{E446C489-9D21-4D0A-9B72-DE27FF49848C}" dt="2024-08-14T10:42:49.898" v="399"/>
          <ac:picMkLst>
            <pc:docMk/>
            <pc:sldMk cId="1797368675" sldId="3001"/>
            <ac:picMk id="21" creationId="{844137BC-1B7B-2CFE-3972-652DD503F392}"/>
          </ac:picMkLst>
        </pc:picChg>
        <pc:picChg chg="add mod">
          <ac:chgData name="Vonpierre, Justine" userId="b1358a6f-4a53-4b03-ab31-3f205ce9291a" providerId="ADAL" clId="{E446C489-9D21-4D0A-9B72-DE27FF49848C}" dt="2024-08-14T10:42:49.898" v="399"/>
          <ac:picMkLst>
            <pc:docMk/>
            <pc:sldMk cId="1797368675" sldId="3001"/>
            <ac:picMk id="23" creationId="{A89F8B04-9013-D8B4-009A-643DA22DC52A}"/>
          </ac:picMkLst>
        </pc:picChg>
        <pc:picChg chg="add mod">
          <ac:chgData name="Vonpierre, Justine" userId="b1358a6f-4a53-4b03-ab31-3f205ce9291a" providerId="ADAL" clId="{E446C489-9D21-4D0A-9B72-DE27FF49848C}" dt="2024-08-14T10:46:01.541" v="452" actId="14100"/>
          <ac:picMkLst>
            <pc:docMk/>
            <pc:sldMk cId="1797368675" sldId="3001"/>
            <ac:picMk id="28" creationId="{E3D0C153-8FB8-778C-3EB2-58456BE8A9BC}"/>
          </ac:picMkLst>
        </pc:picChg>
        <pc:picChg chg="add mod">
          <ac:chgData name="Vonpierre, Justine" userId="b1358a6f-4a53-4b03-ab31-3f205ce9291a" providerId="ADAL" clId="{E446C489-9D21-4D0A-9B72-DE27FF49848C}" dt="2024-08-14T10:43:59.324" v="421" actId="1076"/>
          <ac:picMkLst>
            <pc:docMk/>
            <pc:sldMk cId="1797368675" sldId="3001"/>
            <ac:picMk id="29" creationId="{D4432655-3E74-104F-AACF-B8F874748A12}"/>
          </ac:picMkLst>
        </pc:picChg>
        <pc:picChg chg="add mod">
          <ac:chgData name="Vonpierre, Justine" userId="b1358a6f-4a53-4b03-ab31-3f205ce9291a" providerId="ADAL" clId="{E446C489-9D21-4D0A-9B72-DE27FF49848C}" dt="2024-08-14T10:45:46.373" v="447" actId="1076"/>
          <ac:picMkLst>
            <pc:docMk/>
            <pc:sldMk cId="1797368675" sldId="3001"/>
            <ac:picMk id="30" creationId="{AA8DB56A-2A71-9E9E-D93D-090306C8F797}"/>
          </ac:picMkLst>
        </pc:picChg>
        <pc:picChg chg="add mod ord">
          <ac:chgData name="Vonpierre, Justine" userId="b1358a6f-4a53-4b03-ab31-3f205ce9291a" providerId="ADAL" clId="{E446C489-9D21-4D0A-9B72-DE27FF49848C}" dt="2024-08-14T10:45:52.824" v="449" actId="1076"/>
          <ac:picMkLst>
            <pc:docMk/>
            <pc:sldMk cId="1797368675" sldId="3001"/>
            <ac:picMk id="31" creationId="{177A9753-A6DD-9E7B-8166-E4484A1634BA}"/>
          </ac:picMkLst>
        </pc:picChg>
        <pc:picChg chg="add mod ord">
          <ac:chgData name="Vonpierre, Justine" userId="b1358a6f-4a53-4b03-ab31-3f205ce9291a" providerId="ADAL" clId="{E446C489-9D21-4D0A-9B72-DE27FF49848C}" dt="2024-08-14T10:45:45.135" v="446" actId="1076"/>
          <ac:picMkLst>
            <pc:docMk/>
            <pc:sldMk cId="1797368675" sldId="3001"/>
            <ac:picMk id="32" creationId="{0ECE333C-285A-6EB8-834C-14AA00417AF3}"/>
          </ac:picMkLst>
        </pc:picChg>
        <pc:picChg chg="add mod">
          <ac:chgData name="Vonpierre, Justine" userId="b1358a6f-4a53-4b03-ab31-3f205ce9291a" providerId="ADAL" clId="{E446C489-9D21-4D0A-9B72-DE27FF49848C}" dt="2024-08-14T10:43:14.872" v="409" actId="1076"/>
          <ac:picMkLst>
            <pc:docMk/>
            <pc:sldMk cId="1797368675" sldId="3001"/>
            <ac:picMk id="33" creationId="{5EB40D81-5549-0E1E-0198-F17C74DAF59F}"/>
          </ac:picMkLst>
        </pc:picChg>
        <pc:picChg chg="add mod ord">
          <ac:chgData name="Vonpierre, Justine" userId="b1358a6f-4a53-4b03-ab31-3f205ce9291a" providerId="ADAL" clId="{E446C489-9D21-4D0A-9B72-DE27FF49848C}" dt="2024-08-14T10:45:55.807" v="450" actId="166"/>
          <ac:picMkLst>
            <pc:docMk/>
            <pc:sldMk cId="1797368675" sldId="3001"/>
            <ac:picMk id="34" creationId="{846E5563-B3EE-ADD7-1362-53CE437F2E5C}"/>
          </ac:picMkLst>
        </pc:picChg>
        <pc:picChg chg="add mod">
          <ac:chgData name="Vonpierre, Justine" userId="b1358a6f-4a53-4b03-ab31-3f205ce9291a" providerId="ADAL" clId="{E446C489-9D21-4D0A-9B72-DE27FF49848C}" dt="2024-08-14T10:44:36.802" v="439" actId="1076"/>
          <ac:picMkLst>
            <pc:docMk/>
            <pc:sldMk cId="1797368675" sldId="3001"/>
            <ac:picMk id="35" creationId="{593DF01F-FE42-FDD6-D9B9-42D17467DE48}"/>
          </ac:picMkLst>
        </pc:picChg>
        <pc:picChg chg="add mod">
          <ac:chgData name="Vonpierre, Justine" userId="b1358a6f-4a53-4b03-ab31-3f205ce9291a" providerId="ADAL" clId="{E446C489-9D21-4D0A-9B72-DE27FF49848C}" dt="2024-08-14T10:43:09.991" v="406" actId="1076"/>
          <ac:picMkLst>
            <pc:docMk/>
            <pc:sldMk cId="1797368675" sldId="3001"/>
            <ac:picMk id="37" creationId="{D6CF4673-B429-333D-B349-5D0FBA4A0907}"/>
          </ac:picMkLst>
        </pc:picChg>
        <pc:picChg chg="add mod">
          <ac:chgData name="Vonpierre, Justine" userId="b1358a6f-4a53-4b03-ab31-3f205ce9291a" providerId="ADAL" clId="{E446C489-9D21-4D0A-9B72-DE27FF49848C}" dt="2024-08-14T10:45:47.258" v="448" actId="1076"/>
          <ac:picMkLst>
            <pc:docMk/>
            <pc:sldMk cId="1797368675" sldId="3001"/>
            <ac:picMk id="39" creationId="{A53D533F-2B96-1916-0CC9-72E6E56E6249}"/>
          </ac:picMkLst>
        </pc:picChg>
      </pc:sldChg>
      <pc:sldChg chg="addSp delSp modSp add mod">
        <pc:chgData name="Vonpierre, Justine" userId="b1358a6f-4a53-4b03-ab31-3f205ce9291a" providerId="ADAL" clId="{E446C489-9D21-4D0A-9B72-DE27FF49848C}" dt="2024-08-14T10:42:19.115" v="394" actId="478"/>
        <pc:sldMkLst>
          <pc:docMk/>
          <pc:sldMk cId="683965025" sldId="3002"/>
        </pc:sldMkLst>
        <pc:spChg chg="del">
          <ac:chgData name="Vonpierre, Justine" userId="b1358a6f-4a53-4b03-ab31-3f205ce9291a" providerId="ADAL" clId="{E446C489-9D21-4D0A-9B72-DE27FF49848C}" dt="2024-08-14T10:40:49.759" v="378" actId="478"/>
          <ac:spMkLst>
            <pc:docMk/>
            <pc:sldMk cId="683965025" sldId="3002"/>
            <ac:spMk id="2" creationId="{68DD9169-EB65-484C-AB1A-C56621473F9C}"/>
          </ac:spMkLst>
        </pc:spChg>
        <pc:spChg chg="del">
          <ac:chgData name="Vonpierre, Justine" userId="b1358a6f-4a53-4b03-ab31-3f205ce9291a" providerId="ADAL" clId="{E446C489-9D21-4D0A-9B72-DE27FF49848C}" dt="2024-08-14T10:40:53.941" v="380" actId="478"/>
          <ac:spMkLst>
            <pc:docMk/>
            <pc:sldMk cId="683965025" sldId="3002"/>
            <ac:spMk id="3" creationId="{825C2E81-6666-D1DE-76C2-00C50116943D}"/>
          </ac:spMkLst>
        </pc:spChg>
        <pc:spChg chg="add del mod">
          <ac:chgData name="Vonpierre, Justine" userId="b1358a6f-4a53-4b03-ab31-3f205ce9291a" providerId="ADAL" clId="{E446C489-9D21-4D0A-9B72-DE27FF49848C}" dt="2024-08-14T10:40:52.357" v="379" actId="478"/>
          <ac:spMkLst>
            <pc:docMk/>
            <pc:sldMk cId="683965025" sldId="3002"/>
            <ac:spMk id="5" creationId="{E382775B-57B1-420F-5CD9-C49DC998A904}"/>
          </ac:spMkLst>
        </pc:spChg>
        <pc:spChg chg="del">
          <ac:chgData name="Vonpierre, Justine" userId="b1358a6f-4a53-4b03-ab31-3f205ce9291a" providerId="ADAL" clId="{E446C489-9D21-4D0A-9B72-DE27FF49848C}" dt="2024-08-14T10:42:19.115" v="394" actId="478"/>
          <ac:spMkLst>
            <pc:docMk/>
            <pc:sldMk cId="683965025" sldId="3002"/>
            <ac:spMk id="6" creationId="{CF7FBE2C-E97E-7FF4-CBCF-E27B072BB4CC}"/>
          </ac:spMkLst>
        </pc:spChg>
        <pc:spChg chg="add del mod">
          <ac:chgData name="Vonpierre, Justine" userId="b1358a6f-4a53-4b03-ab31-3f205ce9291a" providerId="ADAL" clId="{E446C489-9D21-4D0A-9B72-DE27FF49848C}" dt="2024-08-14T10:40:55.956" v="381" actId="478"/>
          <ac:spMkLst>
            <pc:docMk/>
            <pc:sldMk cId="683965025" sldId="3002"/>
            <ac:spMk id="8" creationId="{751557B4-B11D-BC0B-D47E-B24ED2A850DF}"/>
          </ac:spMkLst>
        </pc:spChg>
        <pc:picChg chg="add mod">
          <ac:chgData name="Vonpierre, Justine" userId="b1358a6f-4a53-4b03-ab31-3f205ce9291a" providerId="ADAL" clId="{E446C489-9D21-4D0A-9B72-DE27FF49848C}" dt="2024-08-14T10:42:15.896" v="393" actId="1076"/>
          <ac:picMkLst>
            <pc:docMk/>
            <pc:sldMk cId="683965025" sldId="3002"/>
            <ac:picMk id="9" creationId="{C974018C-928D-B627-0024-DF64FA0C2A76}"/>
          </ac:picMkLst>
        </pc:picChg>
      </pc:sldChg>
      <pc:sldChg chg="addSp delSp modSp add mod">
        <pc:chgData name="Vonpierre, Justine" userId="b1358a6f-4a53-4b03-ab31-3f205ce9291a" providerId="ADAL" clId="{E446C489-9D21-4D0A-9B72-DE27FF49848C}" dt="2024-08-14T10:30:37.357" v="303" actId="14100"/>
        <pc:sldMkLst>
          <pc:docMk/>
          <pc:sldMk cId="1982902007" sldId="3003"/>
        </pc:sldMkLst>
        <pc:spChg chg="del">
          <ac:chgData name="Vonpierre, Justine" userId="b1358a6f-4a53-4b03-ab31-3f205ce9291a" providerId="ADAL" clId="{E446C489-9D21-4D0A-9B72-DE27FF49848C}" dt="2024-08-14T10:15:24.218" v="182" actId="478"/>
          <ac:spMkLst>
            <pc:docMk/>
            <pc:sldMk cId="1982902007" sldId="3003"/>
            <ac:spMk id="2" creationId="{68DD9169-EB65-484C-AB1A-C56621473F9C}"/>
          </ac:spMkLst>
        </pc:spChg>
        <pc:spChg chg="del mod">
          <ac:chgData name="Vonpierre, Justine" userId="b1358a6f-4a53-4b03-ab31-3f205ce9291a" providerId="ADAL" clId="{E446C489-9D21-4D0A-9B72-DE27FF49848C}" dt="2024-08-14T10:15:34.805" v="188" actId="478"/>
          <ac:spMkLst>
            <pc:docMk/>
            <pc:sldMk cId="1982902007" sldId="3003"/>
            <ac:spMk id="3" creationId="{825C2E81-6666-D1DE-76C2-00C50116943D}"/>
          </ac:spMkLst>
        </pc:spChg>
        <pc:spChg chg="add del mod">
          <ac:chgData name="Vonpierre, Justine" userId="b1358a6f-4a53-4b03-ab31-3f205ce9291a" providerId="ADAL" clId="{E446C489-9D21-4D0A-9B72-DE27FF49848C}" dt="2024-08-14T10:15:29.786" v="186" actId="478"/>
          <ac:spMkLst>
            <pc:docMk/>
            <pc:sldMk cId="1982902007" sldId="3003"/>
            <ac:spMk id="5" creationId="{F5131BDF-ABE6-9536-9018-3BC7AA5098C4}"/>
          </ac:spMkLst>
        </pc:spChg>
        <pc:spChg chg="del mod">
          <ac:chgData name="Vonpierre, Justine" userId="b1358a6f-4a53-4b03-ab31-3f205ce9291a" providerId="ADAL" clId="{E446C489-9D21-4D0A-9B72-DE27FF49848C}" dt="2024-08-14T10:17:38.463" v="211"/>
          <ac:spMkLst>
            <pc:docMk/>
            <pc:sldMk cId="1982902007" sldId="3003"/>
            <ac:spMk id="6" creationId="{CF7FBE2C-E97E-7FF4-CBCF-E27B072BB4CC}"/>
          </ac:spMkLst>
        </pc:spChg>
        <pc:spChg chg="add mod">
          <ac:chgData name="Vonpierre, Justine" userId="b1358a6f-4a53-4b03-ab31-3f205ce9291a" providerId="ADAL" clId="{E446C489-9D21-4D0A-9B72-DE27FF49848C}" dt="2024-08-14T10:29:33.257" v="295" actId="2711"/>
          <ac:spMkLst>
            <pc:docMk/>
            <pc:sldMk cId="1982902007" sldId="3003"/>
            <ac:spMk id="7" creationId="{30EBDA09-4260-9649-5C57-5E1279E8017F}"/>
          </ac:spMkLst>
        </pc:spChg>
        <pc:spChg chg="add del mod">
          <ac:chgData name="Vonpierre, Justine" userId="b1358a6f-4a53-4b03-ab31-3f205ce9291a" providerId="ADAL" clId="{E446C489-9D21-4D0A-9B72-DE27FF49848C}" dt="2024-08-14T10:15:41.368" v="189" actId="478"/>
          <ac:spMkLst>
            <pc:docMk/>
            <pc:sldMk cId="1982902007" sldId="3003"/>
            <ac:spMk id="9" creationId="{D3CD0FE9-D046-6FDB-23CC-E1D8F4AEEA78}"/>
          </ac:spMkLst>
        </pc:spChg>
        <pc:spChg chg="add del mod">
          <ac:chgData name="Vonpierre, Justine" userId="b1358a6f-4a53-4b03-ab31-3f205ce9291a" providerId="ADAL" clId="{E446C489-9D21-4D0A-9B72-DE27FF49848C}" dt="2024-08-14T10:15:46.089" v="191" actId="478"/>
          <ac:spMkLst>
            <pc:docMk/>
            <pc:sldMk cId="1982902007" sldId="3003"/>
            <ac:spMk id="10" creationId="{9C1AA955-4B45-7314-9CBA-41A22D1121F8}"/>
          </ac:spMkLst>
        </pc:spChg>
        <pc:spChg chg="add mod">
          <ac:chgData name="Vonpierre, Justine" userId="b1358a6f-4a53-4b03-ab31-3f205ce9291a" providerId="ADAL" clId="{E446C489-9D21-4D0A-9B72-DE27FF49848C}" dt="2024-08-14T10:30:37.357" v="303" actId="14100"/>
          <ac:spMkLst>
            <pc:docMk/>
            <pc:sldMk cId="1982902007" sldId="3003"/>
            <ac:spMk id="12" creationId="{A279E594-DE10-7634-C0D9-1AF19D69DD7E}"/>
          </ac:spMkLst>
        </pc:spChg>
        <pc:spChg chg="add mod">
          <ac:chgData name="Vonpierre, Justine" userId="b1358a6f-4a53-4b03-ab31-3f205ce9291a" providerId="ADAL" clId="{E446C489-9D21-4D0A-9B72-DE27FF49848C}" dt="2024-08-14T10:29:25.857" v="294" actId="2711"/>
          <ac:spMkLst>
            <pc:docMk/>
            <pc:sldMk cId="1982902007" sldId="3003"/>
            <ac:spMk id="14" creationId="{F2756E37-684E-59CD-F30F-91FB10374364}"/>
          </ac:spMkLst>
        </pc:spChg>
        <pc:picChg chg="add">
          <ac:chgData name="Vonpierre, Justine" userId="b1358a6f-4a53-4b03-ab31-3f205ce9291a" providerId="ADAL" clId="{E446C489-9D21-4D0A-9B72-DE27FF49848C}" dt="2024-08-14T10:15:54.823" v="192"/>
          <ac:picMkLst>
            <pc:docMk/>
            <pc:sldMk cId="1982902007" sldId="3003"/>
            <ac:picMk id="11" creationId="{A48E9F71-2972-CB35-EE85-C3E329FBA451}"/>
          </ac:picMkLst>
        </pc:picChg>
        <pc:picChg chg="add mod">
          <ac:chgData name="Vonpierre, Justine" userId="b1358a6f-4a53-4b03-ab31-3f205ce9291a" providerId="ADAL" clId="{E446C489-9D21-4D0A-9B72-DE27FF49848C}" dt="2024-08-14T10:30:32.390" v="302" actId="1076"/>
          <ac:picMkLst>
            <pc:docMk/>
            <pc:sldMk cId="1982902007" sldId="3003"/>
            <ac:picMk id="13" creationId="{ECEFEA3B-DABD-98F0-7BC0-7BBDDB7EDFA3}"/>
          </ac:picMkLst>
        </pc:picChg>
      </pc:sldChg>
      <pc:sldChg chg="addSp delSp modSp add mod">
        <pc:chgData name="Vonpierre, Justine" userId="b1358a6f-4a53-4b03-ab31-3f205ce9291a" providerId="ADAL" clId="{E446C489-9D21-4D0A-9B72-DE27FF49848C}" dt="2024-08-14T10:44:14.615" v="427" actId="1076"/>
        <pc:sldMkLst>
          <pc:docMk/>
          <pc:sldMk cId="1957318228" sldId="3004"/>
        </pc:sldMkLst>
        <pc:spChg chg="mod">
          <ac:chgData name="Vonpierre, Justine" userId="b1358a6f-4a53-4b03-ab31-3f205ce9291a" providerId="ADAL" clId="{E446C489-9D21-4D0A-9B72-DE27FF49848C}" dt="2024-08-14T10:40:00.886" v="372" actId="1076"/>
          <ac:spMkLst>
            <pc:docMk/>
            <pc:sldMk cId="1957318228" sldId="3004"/>
            <ac:spMk id="2" creationId="{68DD9169-EB65-484C-AB1A-C56621473F9C}"/>
          </ac:spMkLst>
        </pc:spChg>
        <pc:spChg chg="del">
          <ac:chgData name="Vonpierre, Justine" userId="b1358a6f-4a53-4b03-ab31-3f205ce9291a" providerId="ADAL" clId="{E446C489-9D21-4D0A-9B72-DE27FF49848C}" dt="2024-08-14T10:37:24.657" v="327" actId="478"/>
          <ac:spMkLst>
            <pc:docMk/>
            <pc:sldMk cId="1957318228" sldId="3004"/>
            <ac:spMk id="3" creationId="{825C2E81-6666-D1DE-76C2-00C50116943D}"/>
          </ac:spMkLst>
        </pc:spChg>
        <pc:spChg chg="add del mod">
          <ac:chgData name="Vonpierre, Justine" userId="b1358a6f-4a53-4b03-ab31-3f205ce9291a" providerId="ADAL" clId="{E446C489-9D21-4D0A-9B72-DE27FF49848C}" dt="2024-08-14T10:38:51.724" v="343" actId="478"/>
          <ac:spMkLst>
            <pc:docMk/>
            <pc:sldMk cId="1957318228" sldId="3004"/>
            <ac:spMk id="5" creationId="{69DF0737-2CA0-FD73-AE4A-38FACA972A4A}"/>
          </ac:spMkLst>
        </pc:spChg>
        <pc:spChg chg="del">
          <ac:chgData name="Vonpierre, Justine" userId="b1358a6f-4a53-4b03-ab31-3f205ce9291a" providerId="ADAL" clId="{E446C489-9D21-4D0A-9B72-DE27FF49848C}" dt="2024-08-14T10:37:30.759" v="329" actId="478"/>
          <ac:spMkLst>
            <pc:docMk/>
            <pc:sldMk cId="1957318228" sldId="3004"/>
            <ac:spMk id="6" creationId="{CF7FBE2C-E97E-7FF4-CBCF-E27B072BB4CC}"/>
          </ac:spMkLst>
        </pc:spChg>
        <pc:spChg chg="add mod">
          <ac:chgData name="Vonpierre, Justine" userId="b1358a6f-4a53-4b03-ab31-3f205ce9291a" providerId="ADAL" clId="{E446C489-9D21-4D0A-9B72-DE27FF49848C}" dt="2024-08-14T10:37:59.957" v="332"/>
          <ac:spMkLst>
            <pc:docMk/>
            <pc:sldMk cId="1957318228" sldId="3004"/>
            <ac:spMk id="7" creationId="{D27B7AC6-0D2F-1E58-AB49-C3FFF362DE90}"/>
          </ac:spMkLst>
        </pc:spChg>
        <pc:spChg chg="add mod">
          <ac:chgData name="Vonpierre, Justine" userId="b1358a6f-4a53-4b03-ab31-3f205ce9291a" providerId="ADAL" clId="{E446C489-9D21-4D0A-9B72-DE27FF49848C}" dt="2024-08-14T10:37:55.891" v="331"/>
          <ac:spMkLst>
            <pc:docMk/>
            <pc:sldMk cId="1957318228" sldId="3004"/>
            <ac:spMk id="13" creationId="{BFDD7120-4898-4FBB-4671-1EA88CCA28E4}"/>
          </ac:spMkLst>
        </pc:spChg>
        <pc:spChg chg="add mod">
          <ac:chgData name="Vonpierre, Justine" userId="b1358a6f-4a53-4b03-ab31-3f205ce9291a" providerId="ADAL" clId="{E446C489-9D21-4D0A-9B72-DE27FF49848C}" dt="2024-08-14T10:38:09.424" v="336"/>
          <ac:spMkLst>
            <pc:docMk/>
            <pc:sldMk cId="1957318228" sldId="3004"/>
            <ac:spMk id="14" creationId="{AE2E7E4F-A980-DF46-C92D-F5D459997AFA}"/>
          </ac:spMkLst>
        </pc:spChg>
        <pc:spChg chg="add mod">
          <ac:chgData name="Vonpierre, Justine" userId="b1358a6f-4a53-4b03-ab31-3f205ce9291a" providerId="ADAL" clId="{E446C489-9D21-4D0A-9B72-DE27FF49848C}" dt="2024-08-14T10:38:08.007" v="335" actId="14100"/>
          <ac:spMkLst>
            <pc:docMk/>
            <pc:sldMk cId="1957318228" sldId="3004"/>
            <ac:spMk id="20" creationId="{732B20D4-849C-E791-DA22-8E920718FF75}"/>
          </ac:spMkLst>
        </pc:spChg>
        <pc:spChg chg="add del mod">
          <ac:chgData name="Vonpierre, Justine" userId="b1358a6f-4a53-4b03-ab31-3f205ce9291a" providerId="ADAL" clId="{E446C489-9D21-4D0A-9B72-DE27FF49848C}" dt="2024-08-14T10:38:39.124" v="339" actId="478"/>
          <ac:spMkLst>
            <pc:docMk/>
            <pc:sldMk cId="1957318228" sldId="3004"/>
            <ac:spMk id="21" creationId="{28B7D9C4-24FE-7836-227D-9A44484DE912}"/>
          </ac:spMkLst>
        </pc:spChg>
        <pc:spChg chg="add del mod">
          <ac:chgData name="Vonpierre, Justine" userId="b1358a6f-4a53-4b03-ab31-3f205ce9291a" providerId="ADAL" clId="{E446C489-9D21-4D0A-9B72-DE27FF49848C}" dt="2024-08-14T10:38:47.174" v="342" actId="478"/>
          <ac:spMkLst>
            <pc:docMk/>
            <pc:sldMk cId="1957318228" sldId="3004"/>
            <ac:spMk id="22" creationId="{173D9D12-9789-3A35-9353-5559AA276FF2}"/>
          </ac:spMkLst>
        </pc:spChg>
        <pc:spChg chg="add mod">
          <ac:chgData name="Vonpierre, Justine" userId="b1358a6f-4a53-4b03-ab31-3f205ce9291a" providerId="ADAL" clId="{E446C489-9D21-4D0A-9B72-DE27FF49848C}" dt="2024-08-14T10:44:14.615" v="427" actId="1076"/>
          <ac:spMkLst>
            <pc:docMk/>
            <pc:sldMk cId="1957318228" sldId="3004"/>
            <ac:spMk id="23" creationId="{21265267-0A28-CF41-DD07-C79A429D855E}"/>
          </ac:spMkLst>
        </pc:spChg>
        <pc:spChg chg="add mod">
          <ac:chgData name="Vonpierre, Justine" userId="b1358a6f-4a53-4b03-ab31-3f205ce9291a" providerId="ADAL" clId="{E446C489-9D21-4D0A-9B72-DE27FF49848C}" dt="2024-08-14T10:40:13.874" v="375" actId="403"/>
          <ac:spMkLst>
            <pc:docMk/>
            <pc:sldMk cId="1957318228" sldId="3004"/>
            <ac:spMk id="32" creationId="{627C6E17-A484-7F4C-39E0-27F2B7D3E98F}"/>
          </ac:spMkLst>
        </pc:spChg>
        <pc:picChg chg="add mod">
          <ac:chgData name="Vonpierre, Justine" userId="b1358a6f-4a53-4b03-ab31-3f205ce9291a" providerId="ADAL" clId="{E446C489-9D21-4D0A-9B72-DE27FF49848C}" dt="2024-08-14T10:37:55.891" v="331"/>
          <ac:picMkLst>
            <pc:docMk/>
            <pc:sldMk cId="1957318228" sldId="3004"/>
            <ac:picMk id="8" creationId="{43334F07-0C94-3866-4174-D8031599CFD1}"/>
          </ac:picMkLst>
        </pc:picChg>
        <pc:picChg chg="add mod">
          <ac:chgData name="Vonpierre, Justine" userId="b1358a6f-4a53-4b03-ab31-3f205ce9291a" providerId="ADAL" clId="{E446C489-9D21-4D0A-9B72-DE27FF49848C}" dt="2024-08-14T10:37:55.891" v="331"/>
          <ac:picMkLst>
            <pc:docMk/>
            <pc:sldMk cId="1957318228" sldId="3004"/>
            <ac:picMk id="9" creationId="{461D85BF-702F-F26C-AE2F-1150A2527805}"/>
          </ac:picMkLst>
        </pc:picChg>
        <pc:picChg chg="add mod">
          <ac:chgData name="Vonpierre, Justine" userId="b1358a6f-4a53-4b03-ab31-3f205ce9291a" providerId="ADAL" clId="{E446C489-9D21-4D0A-9B72-DE27FF49848C}" dt="2024-08-14T10:37:55.891" v="331"/>
          <ac:picMkLst>
            <pc:docMk/>
            <pc:sldMk cId="1957318228" sldId="3004"/>
            <ac:picMk id="10" creationId="{14628D3A-A24E-85BC-3AE8-AA77316FB0F7}"/>
          </ac:picMkLst>
        </pc:picChg>
        <pc:picChg chg="add mod">
          <ac:chgData name="Vonpierre, Justine" userId="b1358a6f-4a53-4b03-ab31-3f205ce9291a" providerId="ADAL" clId="{E446C489-9D21-4D0A-9B72-DE27FF49848C}" dt="2024-08-14T10:37:55.891" v="331"/>
          <ac:picMkLst>
            <pc:docMk/>
            <pc:sldMk cId="1957318228" sldId="3004"/>
            <ac:picMk id="11" creationId="{2D64E0D7-CD1C-618D-7A36-435110164FC2}"/>
          </ac:picMkLst>
        </pc:picChg>
        <pc:picChg chg="add mod">
          <ac:chgData name="Vonpierre, Justine" userId="b1358a6f-4a53-4b03-ab31-3f205ce9291a" providerId="ADAL" clId="{E446C489-9D21-4D0A-9B72-DE27FF49848C}" dt="2024-08-14T10:37:55.891" v="331"/>
          <ac:picMkLst>
            <pc:docMk/>
            <pc:sldMk cId="1957318228" sldId="3004"/>
            <ac:picMk id="12" creationId="{2A458363-2156-C97A-7D8D-D22A668DC5D7}"/>
          </ac:picMkLst>
        </pc:picChg>
        <pc:picChg chg="add mod">
          <ac:chgData name="Vonpierre, Justine" userId="b1358a6f-4a53-4b03-ab31-3f205ce9291a" providerId="ADAL" clId="{E446C489-9D21-4D0A-9B72-DE27FF49848C}" dt="2024-08-14T10:38:08.007" v="335" actId="14100"/>
          <ac:picMkLst>
            <pc:docMk/>
            <pc:sldMk cId="1957318228" sldId="3004"/>
            <ac:picMk id="15" creationId="{36892140-5904-7FBC-82A5-73BF0E119538}"/>
          </ac:picMkLst>
        </pc:picChg>
        <pc:picChg chg="add mod">
          <ac:chgData name="Vonpierre, Justine" userId="b1358a6f-4a53-4b03-ab31-3f205ce9291a" providerId="ADAL" clId="{E446C489-9D21-4D0A-9B72-DE27FF49848C}" dt="2024-08-14T10:38:08.007" v="335" actId="14100"/>
          <ac:picMkLst>
            <pc:docMk/>
            <pc:sldMk cId="1957318228" sldId="3004"/>
            <ac:picMk id="16" creationId="{D966FC39-FCEC-9937-6A59-7ED8F6F6AA60}"/>
          </ac:picMkLst>
        </pc:picChg>
        <pc:picChg chg="add mod">
          <ac:chgData name="Vonpierre, Justine" userId="b1358a6f-4a53-4b03-ab31-3f205ce9291a" providerId="ADAL" clId="{E446C489-9D21-4D0A-9B72-DE27FF49848C}" dt="2024-08-14T10:38:08.007" v="335" actId="14100"/>
          <ac:picMkLst>
            <pc:docMk/>
            <pc:sldMk cId="1957318228" sldId="3004"/>
            <ac:picMk id="17" creationId="{D9E763DB-2FCA-9416-F1FA-092C65309E36}"/>
          </ac:picMkLst>
        </pc:picChg>
        <pc:picChg chg="add mod">
          <ac:chgData name="Vonpierre, Justine" userId="b1358a6f-4a53-4b03-ab31-3f205ce9291a" providerId="ADAL" clId="{E446C489-9D21-4D0A-9B72-DE27FF49848C}" dt="2024-08-14T10:38:08.007" v="335" actId="14100"/>
          <ac:picMkLst>
            <pc:docMk/>
            <pc:sldMk cId="1957318228" sldId="3004"/>
            <ac:picMk id="18" creationId="{FC5CDCEF-66A8-786F-4730-F1F9503EE676}"/>
          </ac:picMkLst>
        </pc:picChg>
        <pc:picChg chg="add mod">
          <ac:chgData name="Vonpierre, Justine" userId="b1358a6f-4a53-4b03-ab31-3f205ce9291a" providerId="ADAL" clId="{E446C489-9D21-4D0A-9B72-DE27FF49848C}" dt="2024-08-14T10:38:08.007" v="335" actId="14100"/>
          <ac:picMkLst>
            <pc:docMk/>
            <pc:sldMk cId="1957318228" sldId="3004"/>
            <ac:picMk id="19" creationId="{55BD1FDF-F720-B844-3633-C5196464B9D9}"/>
          </ac:picMkLst>
        </pc:picChg>
        <pc:picChg chg="add mod ord">
          <ac:chgData name="Vonpierre, Justine" userId="b1358a6f-4a53-4b03-ab31-3f205ce9291a" providerId="ADAL" clId="{E446C489-9D21-4D0A-9B72-DE27FF49848C}" dt="2024-08-14T10:40:29.338" v="376" actId="1076"/>
          <ac:picMkLst>
            <pc:docMk/>
            <pc:sldMk cId="1957318228" sldId="3004"/>
            <ac:picMk id="24" creationId="{C738AB2A-4AB1-2CC5-8BC1-0038F5167926}"/>
          </ac:picMkLst>
        </pc:picChg>
        <pc:picChg chg="add mod">
          <ac:chgData name="Vonpierre, Justine" userId="b1358a6f-4a53-4b03-ab31-3f205ce9291a" providerId="ADAL" clId="{E446C489-9D21-4D0A-9B72-DE27FF49848C}" dt="2024-08-14T10:39:31.840" v="361" actId="1076"/>
          <ac:picMkLst>
            <pc:docMk/>
            <pc:sldMk cId="1957318228" sldId="3004"/>
            <ac:picMk id="25" creationId="{A4E74A50-A797-4ABB-076E-91DBEA21762F}"/>
          </ac:picMkLst>
        </pc:picChg>
        <pc:picChg chg="add mod ord">
          <ac:chgData name="Vonpierre, Justine" userId="b1358a6f-4a53-4b03-ab31-3f205ce9291a" providerId="ADAL" clId="{E446C489-9D21-4D0A-9B72-DE27FF49848C}" dt="2024-08-14T10:39:53.627" v="370" actId="1076"/>
          <ac:picMkLst>
            <pc:docMk/>
            <pc:sldMk cId="1957318228" sldId="3004"/>
            <ac:picMk id="26" creationId="{3ACD53B9-0901-F9F2-82AE-33C5778CDE49}"/>
          </ac:picMkLst>
        </pc:picChg>
        <pc:picChg chg="add mod">
          <ac:chgData name="Vonpierre, Justine" userId="b1358a6f-4a53-4b03-ab31-3f205ce9291a" providerId="ADAL" clId="{E446C489-9D21-4D0A-9B72-DE27FF49848C}" dt="2024-08-14T10:39:33.624" v="362" actId="14100"/>
          <ac:picMkLst>
            <pc:docMk/>
            <pc:sldMk cId="1957318228" sldId="3004"/>
            <ac:picMk id="27" creationId="{3D0D9AB9-C59F-0EEB-85FA-AEA067CCF0A8}"/>
          </ac:picMkLst>
        </pc:picChg>
        <pc:picChg chg="add mod">
          <ac:chgData name="Vonpierre, Justine" userId="b1358a6f-4a53-4b03-ab31-3f205ce9291a" providerId="ADAL" clId="{E446C489-9D21-4D0A-9B72-DE27FF49848C}" dt="2024-08-14T10:38:45.607" v="341" actId="14100"/>
          <ac:picMkLst>
            <pc:docMk/>
            <pc:sldMk cId="1957318228" sldId="3004"/>
            <ac:picMk id="28" creationId="{EBB19FC6-D2B0-B734-64B4-304C0C431F98}"/>
          </ac:picMkLst>
        </pc:picChg>
        <pc:picChg chg="add mod">
          <ac:chgData name="Vonpierre, Justine" userId="b1358a6f-4a53-4b03-ab31-3f205ce9291a" providerId="ADAL" clId="{E446C489-9D21-4D0A-9B72-DE27FF49848C}" dt="2024-08-14T10:39:37.389" v="364" actId="14100"/>
          <ac:picMkLst>
            <pc:docMk/>
            <pc:sldMk cId="1957318228" sldId="3004"/>
            <ac:picMk id="29" creationId="{029DC57E-0059-C0E5-5034-93803E450040}"/>
          </ac:picMkLst>
        </pc:picChg>
        <pc:picChg chg="add mod">
          <ac:chgData name="Vonpierre, Justine" userId="b1358a6f-4a53-4b03-ab31-3f205ce9291a" providerId="ADAL" clId="{E446C489-9D21-4D0A-9B72-DE27FF49848C}" dt="2024-08-14T10:40:31.788" v="377" actId="1076"/>
          <ac:picMkLst>
            <pc:docMk/>
            <pc:sldMk cId="1957318228" sldId="3004"/>
            <ac:picMk id="30" creationId="{3D1910C1-4F3E-34A9-A900-B93AD732B0CC}"/>
          </ac:picMkLst>
        </pc:picChg>
        <pc:picChg chg="add mod">
          <ac:chgData name="Vonpierre, Justine" userId="b1358a6f-4a53-4b03-ab31-3f205ce9291a" providerId="ADAL" clId="{E446C489-9D21-4D0A-9B72-DE27FF49848C}" dt="2024-08-14T10:38:33.734" v="338" actId="1076"/>
          <ac:picMkLst>
            <pc:docMk/>
            <pc:sldMk cId="1957318228" sldId="3004"/>
            <ac:picMk id="31" creationId="{79B838D9-A47A-97B2-1897-AA9FE9F87769}"/>
          </ac:picMkLst>
        </pc:picChg>
        <pc:picChg chg="add mod">
          <ac:chgData name="Vonpierre, Justine" userId="b1358a6f-4a53-4b03-ab31-3f205ce9291a" providerId="ADAL" clId="{E446C489-9D21-4D0A-9B72-DE27FF49848C}" dt="2024-08-14T10:39:49.125" v="368" actId="1076"/>
          <ac:picMkLst>
            <pc:docMk/>
            <pc:sldMk cId="1957318228" sldId="3004"/>
            <ac:picMk id="33" creationId="{85F8E042-DF73-7990-4952-36C52CCDBDDC}"/>
          </ac:picMkLst>
        </pc:picChg>
      </pc:sldChg>
      <pc:sldChg chg="addSp delSp modSp add mod">
        <pc:chgData name="Vonpierre, Justine" userId="b1358a6f-4a53-4b03-ab31-3f205ce9291a" providerId="ADAL" clId="{E446C489-9D21-4D0A-9B72-DE27FF49848C}" dt="2024-08-14T10:53:10.596" v="532" actId="1076"/>
        <pc:sldMkLst>
          <pc:docMk/>
          <pc:sldMk cId="974853792" sldId="3005"/>
        </pc:sldMkLst>
        <pc:spChg chg="mod">
          <ac:chgData name="Vonpierre, Justine" userId="b1358a6f-4a53-4b03-ab31-3f205ce9291a" providerId="ADAL" clId="{E446C489-9D21-4D0A-9B72-DE27FF49848C}" dt="2024-08-14T10:50:32.157" v="500" actId="1076"/>
          <ac:spMkLst>
            <pc:docMk/>
            <pc:sldMk cId="974853792" sldId="3005"/>
            <ac:spMk id="2" creationId="{68DD9169-EB65-484C-AB1A-C56621473F9C}"/>
          </ac:spMkLst>
        </pc:spChg>
        <pc:spChg chg="add del mod">
          <ac:chgData name="Vonpierre, Justine" userId="b1358a6f-4a53-4b03-ab31-3f205ce9291a" providerId="ADAL" clId="{E446C489-9D21-4D0A-9B72-DE27FF49848C}" dt="2024-08-14T10:51:08.007" v="513" actId="478"/>
          <ac:spMkLst>
            <pc:docMk/>
            <pc:sldMk cId="974853792" sldId="3005"/>
            <ac:spMk id="3" creationId="{CD3DFF02-19CF-4541-D7BF-ABE0762305A9}"/>
          </ac:spMkLst>
        </pc:spChg>
        <pc:spChg chg="add mod">
          <ac:chgData name="Vonpierre, Justine" userId="b1358a6f-4a53-4b03-ab31-3f205ce9291a" providerId="ADAL" clId="{E446C489-9D21-4D0A-9B72-DE27FF49848C}" dt="2024-08-14T10:53:10.596" v="532" actId="1076"/>
          <ac:spMkLst>
            <pc:docMk/>
            <pc:sldMk cId="974853792" sldId="3005"/>
            <ac:spMk id="4" creationId="{32B4A33F-38EC-6C18-5281-C3750E34A53E}"/>
          </ac:spMkLst>
        </pc:spChg>
        <pc:spChg chg="add del mod">
          <ac:chgData name="Vonpierre, Justine" userId="b1358a6f-4a53-4b03-ab31-3f205ce9291a" providerId="ADAL" clId="{E446C489-9D21-4D0A-9B72-DE27FF49848C}" dt="2024-08-14T10:52:46.843" v="527" actId="478"/>
          <ac:spMkLst>
            <pc:docMk/>
            <pc:sldMk cId="974853792" sldId="3005"/>
            <ac:spMk id="6" creationId="{F9FC53BA-3423-5744-1C9C-10E366B9C7A9}"/>
          </ac:spMkLst>
        </pc:spChg>
        <pc:spChg chg="add del mod">
          <ac:chgData name="Vonpierre, Justine" userId="b1358a6f-4a53-4b03-ab31-3f205ce9291a" providerId="ADAL" clId="{E446C489-9D21-4D0A-9B72-DE27FF49848C}" dt="2024-08-14T10:52:46.843" v="527" actId="478"/>
          <ac:spMkLst>
            <pc:docMk/>
            <pc:sldMk cId="974853792" sldId="3005"/>
            <ac:spMk id="7" creationId="{64A9C667-A7D4-DB96-4D7E-8C86A1DC8178}"/>
          </ac:spMkLst>
        </pc:spChg>
        <pc:spChg chg="add del mod">
          <ac:chgData name="Vonpierre, Justine" userId="b1358a6f-4a53-4b03-ab31-3f205ce9291a" providerId="ADAL" clId="{E446C489-9D21-4D0A-9B72-DE27FF49848C}" dt="2024-08-14T10:52:46.843" v="527" actId="478"/>
          <ac:spMkLst>
            <pc:docMk/>
            <pc:sldMk cId="974853792" sldId="3005"/>
            <ac:spMk id="8" creationId="{F9B21D2C-2A1E-BFBB-E9D4-09417B9FDA83}"/>
          </ac:spMkLst>
        </pc:spChg>
        <pc:spChg chg="add del mod">
          <ac:chgData name="Vonpierre, Justine" userId="b1358a6f-4a53-4b03-ab31-3f205ce9291a" providerId="ADAL" clId="{E446C489-9D21-4D0A-9B72-DE27FF49848C}" dt="2024-08-14T10:52:46.843" v="527" actId="478"/>
          <ac:spMkLst>
            <pc:docMk/>
            <pc:sldMk cId="974853792" sldId="3005"/>
            <ac:spMk id="9" creationId="{88997D8B-1764-57B6-FE40-DBA8807B6633}"/>
          </ac:spMkLst>
        </pc:spChg>
        <pc:spChg chg="add del mod">
          <ac:chgData name="Vonpierre, Justine" userId="b1358a6f-4a53-4b03-ab31-3f205ce9291a" providerId="ADAL" clId="{E446C489-9D21-4D0A-9B72-DE27FF49848C}" dt="2024-08-14T10:52:46.843" v="527" actId="478"/>
          <ac:spMkLst>
            <pc:docMk/>
            <pc:sldMk cId="974853792" sldId="3005"/>
            <ac:spMk id="10" creationId="{6E84A8AD-9903-97FA-D0C8-F8F015FD894F}"/>
          </ac:spMkLst>
        </pc:spChg>
        <pc:spChg chg="add del mod">
          <ac:chgData name="Vonpierre, Justine" userId="b1358a6f-4a53-4b03-ab31-3f205ce9291a" providerId="ADAL" clId="{E446C489-9D21-4D0A-9B72-DE27FF49848C}" dt="2024-08-14T10:52:46.843" v="527" actId="478"/>
          <ac:spMkLst>
            <pc:docMk/>
            <pc:sldMk cId="974853792" sldId="3005"/>
            <ac:spMk id="11" creationId="{336C0669-1CED-FBA5-F35D-40CA5013321A}"/>
          </ac:spMkLst>
        </pc:spChg>
        <pc:spChg chg="add del mod">
          <ac:chgData name="Vonpierre, Justine" userId="b1358a6f-4a53-4b03-ab31-3f205ce9291a" providerId="ADAL" clId="{E446C489-9D21-4D0A-9B72-DE27FF49848C}" dt="2024-08-14T10:52:46.843" v="527" actId="478"/>
          <ac:spMkLst>
            <pc:docMk/>
            <pc:sldMk cId="974853792" sldId="3005"/>
            <ac:spMk id="18" creationId="{0CE3E487-E62D-3941-5800-9ACAA0EC9E97}"/>
          </ac:spMkLst>
        </pc:spChg>
        <pc:spChg chg="add del mod">
          <ac:chgData name="Vonpierre, Justine" userId="b1358a6f-4a53-4b03-ab31-3f205ce9291a" providerId="ADAL" clId="{E446C489-9D21-4D0A-9B72-DE27FF49848C}" dt="2024-08-14T10:52:46.843" v="527" actId="478"/>
          <ac:spMkLst>
            <pc:docMk/>
            <pc:sldMk cId="974853792" sldId="3005"/>
            <ac:spMk id="21" creationId="{A5B78DB3-C5A7-0A69-4EF4-CA0A537C9ED5}"/>
          </ac:spMkLst>
        </pc:spChg>
        <pc:picChg chg="add del mod">
          <ac:chgData name="Vonpierre, Justine" userId="b1358a6f-4a53-4b03-ab31-3f205ce9291a" providerId="ADAL" clId="{E446C489-9D21-4D0A-9B72-DE27FF49848C}" dt="2024-08-14T10:52:46.843" v="527" actId="478"/>
          <ac:picMkLst>
            <pc:docMk/>
            <pc:sldMk cId="974853792" sldId="3005"/>
            <ac:picMk id="5" creationId="{8BCF4086-757E-F8B9-F9C9-BB3D36FFA11B}"/>
          </ac:picMkLst>
        </pc:picChg>
        <pc:picChg chg="add mod">
          <ac:chgData name="Vonpierre, Justine" userId="b1358a6f-4a53-4b03-ab31-3f205ce9291a" providerId="ADAL" clId="{E446C489-9D21-4D0A-9B72-DE27FF49848C}" dt="2024-08-14T10:53:05.770" v="531" actId="14100"/>
          <ac:picMkLst>
            <pc:docMk/>
            <pc:sldMk cId="974853792" sldId="3005"/>
            <ac:picMk id="30" creationId="{846AA708-74F5-F428-A9DD-3929088FB46E}"/>
          </ac:picMkLst>
        </pc:picChg>
        <pc:cxnChg chg="add del mod">
          <ac:chgData name="Vonpierre, Justine" userId="b1358a6f-4a53-4b03-ab31-3f205ce9291a" providerId="ADAL" clId="{E446C489-9D21-4D0A-9B72-DE27FF49848C}" dt="2024-08-14T10:52:46.843" v="527" actId="478"/>
          <ac:cxnSpMkLst>
            <pc:docMk/>
            <pc:sldMk cId="974853792" sldId="3005"/>
            <ac:cxnSpMk id="12" creationId="{7C534E9B-203A-083B-BC2E-E7001F8BF4BD}"/>
          </ac:cxnSpMkLst>
        </pc:cxnChg>
        <pc:cxnChg chg="add del mod">
          <ac:chgData name="Vonpierre, Justine" userId="b1358a6f-4a53-4b03-ab31-3f205ce9291a" providerId="ADAL" clId="{E446C489-9D21-4D0A-9B72-DE27FF49848C}" dt="2024-08-14T10:52:46.843" v="527" actId="478"/>
          <ac:cxnSpMkLst>
            <pc:docMk/>
            <pc:sldMk cId="974853792" sldId="3005"/>
            <ac:cxnSpMk id="13" creationId="{0529964A-60FD-92D8-9390-783007A44791}"/>
          </ac:cxnSpMkLst>
        </pc:cxnChg>
        <pc:cxnChg chg="add del mod">
          <ac:chgData name="Vonpierre, Justine" userId="b1358a6f-4a53-4b03-ab31-3f205ce9291a" providerId="ADAL" clId="{E446C489-9D21-4D0A-9B72-DE27FF49848C}" dt="2024-08-14T10:52:46.843" v="527" actId="478"/>
          <ac:cxnSpMkLst>
            <pc:docMk/>
            <pc:sldMk cId="974853792" sldId="3005"/>
            <ac:cxnSpMk id="14" creationId="{B7D3DED8-4B83-4293-9A2A-4624753BB5DD}"/>
          </ac:cxnSpMkLst>
        </pc:cxnChg>
        <pc:cxnChg chg="add del mod">
          <ac:chgData name="Vonpierre, Justine" userId="b1358a6f-4a53-4b03-ab31-3f205ce9291a" providerId="ADAL" clId="{E446C489-9D21-4D0A-9B72-DE27FF49848C}" dt="2024-08-14T10:52:46.843" v="527" actId="478"/>
          <ac:cxnSpMkLst>
            <pc:docMk/>
            <pc:sldMk cId="974853792" sldId="3005"/>
            <ac:cxnSpMk id="15" creationId="{468D0A98-E69C-410C-7081-9EFD911CC5AA}"/>
          </ac:cxnSpMkLst>
        </pc:cxnChg>
        <pc:cxnChg chg="add del mod">
          <ac:chgData name="Vonpierre, Justine" userId="b1358a6f-4a53-4b03-ab31-3f205ce9291a" providerId="ADAL" clId="{E446C489-9D21-4D0A-9B72-DE27FF49848C}" dt="2024-08-14T10:52:46.843" v="527" actId="478"/>
          <ac:cxnSpMkLst>
            <pc:docMk/>
            <pc:sldMk cId="974853792" sldId="3005"/>
            <ac:cxnSpMk id="16" creationId="{4C60DD7E-B248-046A-0BD4-27E2CBF03593}"/>
          </ac:cxnSpMkLst>
        </pc:cxnChg>
        <pc:cxnChg chg="add del mod">
          <ac:chgData name="Vonpierre, Justine" userId="b1358a6f-4a53-4b03-ab31-3f205ce9291a" providerId="ADAL" clId="{E446C489-9D21-4D0A-9B72-DE27FF49848C}" dt="2024-08-14T10:52:46.843" v="527" actId="478"/>
          <ac:cxnSpMkLst>
            <pc:docMk/>
            <pc:sldMk cId="974853792" sldId="3005"/>
            <ac:cxnSpMk id="17" creationId="{FEF51617-0C61-95AB-0407-7E54470C5FDE}"/>
          </ac:cxnSpMkLst>
        </pc:cxnChg>
        <pc:cxnChg chg="add del mod">
          <ac:chgData name="Vonpierre, Justine" userId="b1358a6f-4a53-4b03-ab31-3f205ce9291a" providerId="ADAL" clId="{E446C489-9D21-4D0A-9B72-DE27FF49848C}" dt="2024-08-14T10:52:46.843" v="527" actId="478"/>
          <ac:cxnSpMkLst>
            <pc:docMk/>
            <pc:sldMk cId="974853792" sldId="3005"/>
            <ac:cxnSpMk id="19" creationId="{FFE14A5D-F95C-3A40-0E9B-2F071ED1EC01}"/>
          </ac:cxnSpMkLst>
        </pc:cxnChg>
        <pc:cxnChg chg="add del mod">
          <ac:chgData name="Vonpierre, Justine" userId="b1358a6f-4a53-4b03-ab31-3f205ce9291a" providerId="ADAL" clId="{E446C489-9D21-4D0A-9B72-DE27FF49848C}" dt="2024-08-14T10:52:46.843" v="527" actId="478"/>
          <ac:cxnSpMkLst>
            <pc:docMk/>
            <pc:sldMk cId="974853792" sldId="3005"/>
            <ac:cxnSpMk id="20" creationId="{30BB1A2B-397D-F312-A844-0F4E7EE90CF4}"/>
          </ac:cxnSpMkLst>
        </pc:cxnChg>
      </pc:sldChg>
      <pc:sldChg chg="addSp delSp modSp add mod delAnim modAnim">
        <pc:chgData name="Vonpierre, Justine" userId="b1358a6f-4a53-4b03-ab31-3f205ce9291a" providerId="ADAL" clId="{E446C489-9D21-4D0A-9B72-DE27FF49848C}" dt="2024-08-14T11:07:46.562" v="671" actId="14100"/>
        <pc:sldMkLst>
          <pc:docMk/>
          <pc:sldMk cId="2943290002" sldId="3006"/>
        </pc:sldMkLst>
        <pc:spChg chg="mod">
          <ac:chgData name="Vonpierre, Justine" userId="b1358a6f-4a53-4b03-ab31-3f205ce9291a" providerId="ADAL" clId="{E446C489-9D21-4D0A-9B72-DE27FF49848C}" dt="2024-08-14T11:04:55.840" v="651" actId="1076"/>
          <ac:spMkLst>
            <pc:docMk/>
            <pc:sldMk cId="2943290002" sldId="3006"/>
            <ac:spMk id="2" creationId="{68DD9169-EB65-484C-AB1A-C56621473F9C}"/>
          </ac:spMkLst>
        </pc:spChg>
        <pc:spChg chg="add mod">
          <ac:chgData name="Vonpierre, Justine" userId="b1358a6f-4a53-4b03-ab31-3f205ce9291a" providerId="ADAL" clId="{E446C489-9D21-4D0A-9B72-DE27FF49848C}" dt="2024-08-14T11:00:13.839" v="559"/>
          <ac:spMkLst>
            <pc:docMk/>
            <pc:sldMk cId="2943290002" sldId="3006"/>
            <ac:spMk id="4" creationId="{66AAA421-17EF-7754-ED7E-D5780A5119F1}"/>
          </ac:spMkLst>
        </pc:spChg>
        <pc:spChg chg="add mod">
          <ac:chgData name="Vonpierre, Justine" userId="b1358a6f-4a53-4b03-ab31-3f205ce9291a" providerId="ADAL" clId="{E446C489-9D21-4D0A-9B72-DE27FF49848C}" dt="2024-08-14T11:00:13.839" v="559"/>
          <ac:spMkLst>
            <pc:docMk/>
            <pc:sldMk cId="2943290002" sldId="3006"/>
            <ac:spMk id="5" creationId="{19CD227A-2742-C083-08AC-A1FCA097069B}"/>
          </ac:spMkLst>
        </pc:spChg>
        <pc:spChg chg="add mod">
          <ac:chgData name="Vonpierre, Justine" userId="b1358a6f-4a53-4b03-ab31-3f205ce9291a" providerId="ADAL" clId="{E446C489-9D21-4D0A-9B72-DE27FF49848C}" dt="2024-08-14T11:00:13.839" v="559"/>
          <ac:spMkLst>
            <pc:docMk/>
            <pc:sldMk cId="2943290002" sldId="3006"/>
            <ac:spMk id="6" creationId="{A1F0C8CC-8770-7712-1A9F-FB8A8BE11295}"/>
          </ac:spMkLst>
        </pc:spChg>
        <pc:spChg chg="add mod">
          <ac:chgData name="Vonpierre, Justine" userId="b1358a6f-4a53-4b03-ab31-3f205ce9291a" providerId="ADAL" clId="{E446C489-9D21-4D0A-9B72-DE27FF49848C}" dt="2024-08-14T11:00:08.689" v="552" actId="27636"/>
          <ac:spMkLst>
            <pc:docMk/>
            <pc:sldMk cId="2943290002" sldId="3006"/>
            <ac:spMk id="10" creationId="{8CDF0941-0F95-E059-AD57-C8AC1C8E0764}"/>
          </ac:spMkLst>
        </pc:spChg>
        <pc:spChg chg="add del mod">
          <ac:chgData name="Vonpierre, Justine" userId="b1358a6f-4a53-4b03-ab31-3f205ce9291a" providerId="ADAL" clId="{E446C489-9D21-4D0A-9B72-DE27FF49848C}" dt="2024-08-14T11:00:18.789" v="562" actId="478"/>
          <ac:spMkLst>
            <pc:docMk/>
            <pc:sldMk cId="2943290002" sldId="3006"/>
            <ac:spMk id="11" creationId="{56A9A234-DDE6-C34E-C9C4-8A94FC6001DD}"/>
          </ac:spMkLst>
        </pc:spChg>
        <pc:spChg chg="add del mod">
          <ac:chgData name="Vonpierre, Justine" userId="b1358a6f-4a53-4b03-ab31-3f205ce9291a" providerId="ADAL" clId="{E446C489-9D21-4D0A-9B72-DE27FF49848C}" dt="2024-08-14T11:00:48.879" v="573" actId="478"/>
          <ac:spMkLst>
            <pc:docMk/>
            <pc:sldMk cId="2943290002" sldId="3006"/>
            <ac:spMk id="12" creationId="{FFD87295-C85A-4961-CCCC-0F6912D4AA12}"/>
          </ac:spMkLst>
        </pc:spChg>
        <pc:spChg chg="add mod">
          <ac:chgData name="Vonpierre, Justine" userId="b1358a6f-4a53-4b03-ab31-3f205ce9291a" providerId="ADAL" clId="{E446C489-9D21-4D0A-9B72-DE27FF49848C}" dt="2024-08-14T11:05:23.824" v="654" actId="1076"/>
          <ac:spMkLst>
            <pc:docMk/>
            <pc:sldMk cId="2943290002" sldId="3006"/>
            <ac:spMk id="13" creationId="{68348BB5-F5F3-7EF2-0E9B-0EAC054A102A}"/>
          </ac:spMkLst>
        </pc:spChg>
        <pc:spChg chg="add del mod">
          <ac:chgData name="Vonpierre, Justine" userId="b1358a6f-4a53-4b03-ab31-3f205ce9291a" providerId="ADAL" clId="{E446C489-9D21-4D0A-9B72-DE27FF49848C}" dt="2024-08-14T11:00:19.754" v="563" actId="478"/>
          <ac:spMkLst>
            <pc:docMk/>
            <pc:sldMk cId="2943290002" sldId="3006"/>
            <ac:spMk id="17" creationId="{19BFE4D9-5A22-BBF4-492C-10F6DA67E3FA}"/>
          </ac:spMkLst>
        </pc:spChg>
        <pc:spChg chg="add mod">
          <ac:chgData name="Vonpierre, Justine" userId="b1358a6f-4a53-4b03-ab31-3f205ce9291a" providerId="ADAL" clId="{E446C489-9D21-4D0A-9B72-DE27FF49848C}" dt="2024-08-14T11:01:25.773" v="584"/>
          <ac:spMkLst>
            <pc:docMk/>
            <pc:sldMk cId="2943290002" sldId="3006"/>
            <ac:spMk id="18" creationId="{60550A1C-EAC0-2CA1-01EC-9D46C1751F7C}"/>
          </ac:spMkLst>
        </pc:spChg>
        <pc:spChg chg="add mod">
          <ac:chgData name="Vonpierre, Justine" userId="b1358a6f-4a53-4b03-ab31-3f205ce9291a" providerId="ADAL" clId="{E446C489-9D21-4D0A-9B72-DE27FF49848C}" dt="2024-08-14T11:07:43.874" v="670" actId="14100"/>
          <ac:spMkLst>
            <pc:docMk/>
            <pc:sldMk cId="2943290002" sldId="3006"/>
            <ac:spMk id="19" creationId="{D2562851-645F-0687-8C8A-50855B05E70F}"/>
          </ac:spMkLst>
        </pc:spChg>
        <pc:spChg chg="add mod">
          <ac:chgData name="Vonpierre, Justine" userId="b1358a6f-4a53-4b03-ab31-3f205ce9291a" providerId="ADAL" clId="{E446C489-9D21-4D0A-9B72-DE27FF49848C}" dt="2024-08-14T11:07:46.562" v="671" actId="14100"/>
          <ac:spMkLst>
            <pc:docMk/>
            <pc:sldMk cId="2943290002" sldId="3006"/>
            <ac:spMk id="20" creationId="{17FB32DE-A89A-4B54-368B-EEB677C45415}"/>
          </ac:spMkLst>
        </pc:spChg>
        <pc:picChg chg="add mod">
          <ac:chgData name="Vonpierre, Justine" userId="b1358a6f-4a53-4b03-ab31-3f205ce9291a" providerId="ADAL" clId="{E446C489-9D21-4D0A-9B72-DE27FF49848C}" dt="2024-08-14T11:00:08.689" v="552" actId="27636"/>
          <ac:picMkLst>
            <pc:docMk/>
            <pc:sldMk cId="2943290002" sldId="3006"/>
            <ac:picMk id="7" creationId="{461CDD58-96CC-E332-8449-2F60A49FF82C}"/>
          </ac:picMkLst>
        </pc:picChg>
        <pc:picChg chg="add mod">
          <ac:chgData name="Vonpierre, Justine" userId="b1358a6f-4a53-4b03-ab31-3f205ce9291a" providerId="ADAL" clId="{E446C489-9D21-4D0A-9B72-DE27FF49848C}" dt="2024-08-14T11:00:08.689" v="552" actId="27636"/>
          <ac:picMkLst>
            <pc:docMk/>
            <pc:sldMk cId="2943290002" sldId="3006"/>
            <ac:picMk id="8" creationId="{039933AF-6380-60BE-91CC-B708E688FB61}"/>
          </ac:picMkLst>
        </pc:picChg>
        <pc:picChg chg="add mod">
          <ac:chgData name="Vonpierre, Justine" userId="b1358a6f-4a53-4b03-ab31-3f205ce9291a" providerId="ADAL" clId="{E446C489-9D21-4D0A-9B72-DE27FF49848C}" dt="2024-08-14T11:00:08.689" v="552" actId="27636"/>
          <ac:picMkLst>
            <pc:docMk/>
            <pc:sldMk cId="2943290002" sldId="3006"/>
            <ac:picMk id="9" creationId="{9BA3D761-CC0F-F76B-CEC9-35CDB622416C}"/>
          </ac:picMkLst>
        </pc:picChg>
        <pc:picChg chg="add mod">
          <ac:chgData name="Vonpierre, Justine" userId="b1358a6f-4a53-4b03-ab31-3f205ce9291a" providerId="ADAL" clId="{E446C489-9D21-4D0A-9B72-DE27FF49848C}" dt="2024-08-14T11:05:19.424" v="653" actId="1076"/>
          <ac:picMkLst>
            <pc:docMk/>
            <pc:sldMk cId="2943290002" sldId="3006"/>
            <ac:picMk id="14" creationId="{E848B71A-840A-AE43-1036-F0982257A83B}"/>
          </ac:picMkLst>
        </pc:picChg>
        <pc:picChg chg="add mod">
          <ac:chgData name="Vonpierre, Justine" userId="b1358a6f-4a53-4b03-ab31-3f205ce9291a" providerId="ADAL" clId="{E446C489-9D21-4D0A-9B72-DE27FF49848C}" dt="2024-08-14T11:05:29.457" v="656" actId="1076"/>
          <ac:picMkLst>
            <pc:docMk/>
            <pc:sldMk cId="2943290002" sldId="3006"/>
            <ac:picMk id="15" creationId="{35CFDDB9-4F80-F03A-A21C-5226B5AD3588}"/>
          </ac:picMkLst>
        </pc:picChg>
        <pc:picChg chg="add mod">
          <ac:chgData name="Vonpierre, Justine" userId="b1358a6f-4a53-4b03-ab31-3f205ce9291a" providerId="ADAL" clId="{E446C489-9D21-4D0A-9B72-DE27FF49848C}" dt="2024-08-14T11:05:30.823" v="657" actId="1076"/>
          <ac:picMkLst>
            <pc:docMk/>
            <pc:sldMk cId="2943290002" sldId="3006"/>
            <ac:picMk id="16" creationId="{68748FA7-06F1-8612-A038-A217F4852D31}"/>
          </ac:picMkLst>
        </pc:picChg>
      </pc:sldChg>
      <pc:sldChg chg="addSp delSp modSp add mod addAnim delAnim modAnim">
        <pc:chgData name="Vonpierre, Justine" userId="b1358a6f-4a53-4b03-ab31-3f205ce9291a" providerId="ADAL" clId="{E446C489-9D21-4D0A-9B72-DE27FF49848C}" dt="2024-08-14T11:42:57.575" v="968" actId="14100"/>
        <pc:sldMkLst>
          <pc:docMk/>
          <pc:sldMk cId="1383536922" sldId="3007"/>
        </pc:sldMkLst>
        <pc:spChg chg="mod">
          <ac:chgData name="Vonpierre, Justine" userId="b1358a6f-4a53-4b03-ab31-3f205ce9291a" providerId="ADAL" clId="{E446C489-9D21-4D0A-9B72-DE27FF49848C}" dt="2024-08-14T11:34:37.442" v="903" actId="207"/>
          <ac:spMkLst>
            <pc:docMk/>
            <pc:sldMk cId="1383536922" sldId="3007"/>
            <ac:spMk id="2" creationId="{68DD9169-EB65-484C-AB1A-C56621473F9C}"/>
          </ac:spMkLst>
        </pc:spChg>
        <pc:spChg chg="add del mod">
          <ac:chgData name="Vonpierre, Justine" userId="b1358a6f-4a53-4b03-ab31-3f205ce9291a" providerId="ADAL" clId="{E446C489-9D21-4D0A-9B72-DE27FF49848C}" dt="2024-08-14T11:35:09.042" v="909" actId="478"/>
          <ac:spMkLst>
            <pc:docMk/>
            <pc:sldMk cId="1383536922" sldId="3007"/>
            <ac:spMk id="3" creationId="{D1B10AFA-EED7-FA9A-F327-DADEC7888B98}"/>
          </ac:spMkLst>
        </pc:spChg>
        <pc:spChg chg="add del mod">
          <ac:chgData name="Vonpierre, Justine" userId="b1358a6f-4a53-4b03-ab31-3f205ce9291a" providerId="ADAL" clId="{E446C489-9D21-4D0A-9B72-DE27FF49848C}" dt="2024-08-14T11:42:57.575" v="968" actId="14100"/>
          <ac:spMkLst>
            <pc:docMk/>
            <pc:sldMk cId="1383536922" sldId="3007"/>
            <ac:spMk id="4" creationId="{7782CAB8-2F5A-8EBE-DFCF-AD433F5502A4}"/>
          </ac:spMkLst>
        </pc:spChg>
        <pc:spChg chg="add mod">
          <ac:chgData name="Vonpierre, Justine" userId="b1358a6f-4a53-4b03-ab31-3f205ce9291a" providerId="ADAL" clId="{E446C489-9D21-4D0A-9B72-DE27FF49848C}" dt="2024-08-14T11:37:27.959" v="911"/>
          <ac:spMkLst>
            <pc:docMk/>
            <pc:sldMk cId="1383536922" sldId="3007"/>
            <ac:spMk id="6" creationId="{3004C90B-4474-0FBD-B79F-C1BFF4A01620}"/>
          </ac:spMkLst>
        </pc:spChg>
        <pc:spChg chg="add mod">
          <ac:chgData name="Vonpierre, Justine" userId="b1358a6f-4a53-4b03-ab31-3f205ce9291a" providerId="ADAL" clId="{E446C489-9D21-4D0A-9B72-DE27FF49848C}" dt="2024-08-14T11:37:34.459" v="914" actId="1076"/>
          <ac:spMkLst>
            <pc:docMk/>
            <pc:sldMk cId="1383536922" sldId="3007"/>
            <ac:spMk id="7" creationId="{57B03181-9FC3-3CFC-B453-21DB357C2EF0}"/>
          </ac:spMkLst>
        </pc:spChg>
        <pc:picChg chg="add del mod">
          <ac:chgData name="Vonpierre, Justine" userId="b1358a6f-4a53-4b03-ab31-3f205ce9291a" providerId="ADAL" clId="{E446C489-9D21-4D0A-9B72-DE27FF49848C}" dt="2024-08-14T11:37:36.976" v="915" actId="1076"/>
          <ac:picMkLst>
            <pc:docMk/>
            <pc:sldMk cId="1383536922" sldId="3007"/>
            <ac:picMk id="5" creationId="{1A9A810C-F867-1BEF-6EA2-7C14CD4D808A}"/>
          </ac:picMkLst>
        </pc:picChg>
      </pc:sldChg>
      <pc:sldChg chg="addSp modSp add mod modAnim">
        <pc:chgData name="Vonpierre, Justine" userId="b1358a6f-4a53-4b03-ab31-3f205ce9291a" providerId="ADAL" clId="{E446C489-9D21-4D0A-9B72-DE27FF49848C}" dt="2024-08-14T11:10:27.124" v="696"/>
        <pc:sldMkLst>
          <pc:docMk/>
          <pc:sldMk cId="1867679766" sldId="3008"/>
        </pc:sldMkLst>
        <pc:spChg chg="mod">
          <ac:chgData name="Vonpierre, Justine" userId="b1358a6f-4a53-4b03-ab31-3f205ce9291a" providerId="ADAL" clId="{E446C489-9D21-4D0A-9B72-DE27FF49848C}" dt="2024-08-14T11:09:25.174" v="687" actId="20577"/>
          <ac:spMkLst>
            <pc:docMk/>
            <pc:sldMk cId="1867679766" sldId="3008"/>
            <ac:spMk id="2" creationId="{68DD9169-EB65-484C-AB1A-C56621473F9C}"/>
          </ac:spMkLst>
        </pc:spChg>
        <pc:picChg chg="add mod">
          <ac:chgData name="Vonpierre, Justine" userId="b1358a6f-4a53-4b03-ab31-3f205ce9291a" providerId="ADAL" clId="{E446C489-9D21-4D0A-9B72-DE27FF49848C}" dt="2024-08-14T11:09:42.024" v="689"/>
          <ac:picMkLst>
            <pc:docMk/>
            <pc:sldMk cId="1867679766" sldId="3008"/>
            <ac:picMk id="5" creationId="{436EA59C-B4CA-A204-F9B0-09D349BAB12D}"/>
          </ac:picMkLst>
        </pc:picChg>
        <pc:picChg chg="add mod">
          <ac:chgData name="Vonpierre, Justine" userId="b1358a6f-4a53-4b03-ab31-3f205ce9291a" providerId="ADAL" clId="{E446C489-9D21-4D0A-9B72-DE27FF49848C}" dt="2024-08-14T11:09:57.423" v="694" actId="1076"/>
          <ac:picMkLst>
            <pc:docMk/>
            <pc:sldMk cId="1867679766" sldId="3008"/>
            <ac:picMk id="6" creationId="{25BA7B8E-74D7-5EB4-D2AA-ABEA9657B68C}"/>
          </ac:picMkLst>
        </pc:picChg>
      </pc:sldChg>
      <pc:sldChg chg="addSp delSp modSp add mod modAnim">
        <pc:chgData name="Vonpierre, Justine" userId="b1358a6f-4a53-4b03-ab31-3f205ce9291a" providerId="ADAL" clId="{E446C489-9D21-4D0A-9B72-DE27FF49848C}" dt="2024-08-14T11:33:42.408" v="892"/>
        <pc:sldMkLst>
          <pc:docMk/>
          <pc:sldMk cId="4183326900" sldId="3009"/>
        </pc:sldMkLst>
        <pc:spChg chg="mod">
          <ac:chgData name="Vonpierre, Justine" userId="b1358a6f-4a53-4b03-ab31-3f205ce9291a" providerId="ADAL" clId="{E446C489-9D21-4D0A-9B72-DE27FF49848C}" dt="2024-08-14T11:19:32.091" v="753" actId="1076"/>
          <ac:spMkLst>
            <pc:docMk/>
            <pc:sldMk cId="4183326900" sldId="3009"/>
            <ac:spMk id="2" creationId="{68DD9169-EB65-484C-AB1A-C56621473F9C}"/>
          </ac:spMkLst>
        </pc:spChg>
        <pc:spChg chg="add mod">
          <ac:chgData name="Vonpierre, Justine" userId="b1358a6f-4a53-4b03-ab31-3f205ce9291a" providerId="ADAL" clId="{E446C489-9D21-4D0A-9B72-DE27FF49848C}" dt="2024-08-14T11:10:56.324" v="712"/>
          <ac:spMkLst>
            <pc:docMk/>
            <pc:sldMk cId="4183326900" sldId="3009"/>
            <ac:spMk id="6" creationId="{B384D522-2B26-3DAB-AA24-C5354584FEE7}"/>
          </ac:spMkLst>
        </pc:spChg>
        <pc:spChg chg="add mod">
          <ac:chgData name="Vonpierre, Justine" userId="b1358a6f-4a53-4b03-ab31-3f205ce9291a" providerId="ADAL" clId="{E446C489-9D21-4D0A-9B72-DE27FF49848C}" dt="2024-08-14T11:10:56.324" v="712"/>
          <ac:spMkLst>
            <pc:docMk/>
            <pc:sldMk cId="4183326900" sldId="3009"/>
            <ac:spMk id="7" creationId="{8DFFA61F-99E5-9359-22FB-67A854AB145C}"/>
          </ac:spMkLst>
        </pc:spChg>
        <pc:spChg chg="add mod">
          <ac:chgData name="Vonpierre, Justine" userId="b1358a6f-4a53-4b03-ab31-3f205ce9291a" providerId="ADAL" clId="{E446C489-9D21-4D0A-9B72-DE27FF49848C}" dt="2024-08-14T11:10:56.324" v="712"/>
          <ac:spMkLst>
            <pc:docMk/>
            <pc:sldMk cId="4183326900" sldId="3009"/>
            <ac:spMk id="8" creationId="{8A6189C1-F1DF-E894-A880-155465E7EE30}"/>
          </ac:spMkLst>
        </pc:spChg>
        <pc:spChg chg="add mod">
          <ac:chgData name="Vonpierre, Justine" userId="b1358a6f-4a53-4b03-ab31-3f205ce9291a" providerId="ADAL" clId="{E446C489-9D21-4D0A-9B72-DE27FF49848C}" dt="2024-08-14T11:11:04.508" v="716"/>
          <ac:spMkLst>
            <pc:docMk/>
            <pc:sldMk cId="4183326900" sldId="3009"/>
            <ac:spMk id="14" creationId="{402974EC-AADD-FF89-D528-17A706860B25}"/>
          </ac:spMkLst>
        </pc:spChg>
        <pc:spChg chg="add mod">
          <ac:chgData name="Vonpierre, Justine" userId="b1358a6f-4a53-4b03-ab31-3f205ce9291a" providerId="ADAL" clId="{E446C489-9D21-4D0A-9B72-DE27FF49848C}" dt="2024-08-14T11:11:04.508" v="716"/>
          <ac:spMkLst>
            <pc:docMk/>
            <pc:sldMk cId="4183326900" sldId="3009"/>
            <ac:spMk id="15" creationId="{DE3E0453-D03E-B906-C34A-BA2EE8865489}"/>
          </ac:spMkLst>
        </pc:spChg>
        <pc:spChg chg="add mod">
          <ac:chgData name="Vonpierre, Justine" userId="b1358a6f-4a53-4b03-ab31-3f205ce9291a" providerId="ADAL" clId="{E446C489-9D21-4D0A-9B72-DE27FF49848C}" dt="2024-08-14T11:11:04.508" v="716"/>
          <ac:spMkLst>
            <pc:docMk/>
            <pc:sldMk cId="4183326900" sldId="3009"/>
            <ac:spMk id="16" creationId="{F14426FF-B76E-8F1B-223A-B57D3C1D99DB}"/>
          </ac:spMkLst>
        </pc:spChg>
        <pc:spChg chg="add del mod">
          <ac:chgData name="Vonpierre, Justine" userId="b1358a6f-4a53-4b03-ab31-3f205ce9291a" providerId="ADAL" clId="{E446C489-9D21-4D0A-9B72-DE27FF49848C}" dt="2024-08-14T11:11:36.973" v="723" actId="478"/>
          <ac:spMkLst>
            <pc:docMk/>
            <pc:sldMk cId="4183326900" sldId="3009"/>
            <ac:spMk id="22" creationId="{3A3B193E-4E54-8DD9-DFF4-2DB3B2A18AF2}"/>
          </ac:spMkLst>
        </pc:spChg>
        <pc:spChg chg="add mod">
          <ac:chgData name="Vonpierre, Justine" userId="b1358a6f-4a53-4b03-ab31-3f205ce9291a" providerId="ADAL" clId="{E446C489-9D21-4D0A-9B72-DE27FF49848C}" dt="2024-08-14T11:11:25.575" v="719" actId="1076"/>
          <ac:spMkLst>
            <pc:docMk/>
            <pc:sldMk cId="4183326900" sldId="3009"/>
            <ac:spMk id="23" creationId="{84AF7655-5F4A-25E4-1BB0-DE16E65FEEFD}"/>
          </ac:spMkLst>
        </pc:spChg>
        <pc:spChg chg="add mod">
          <ac:chgData name="Vonpierre, Justine" userId="b1358a6f-4a53-4b03-ab31-3f205ce9291a" providerId="ADAL" clId="{E446C489-9D21-4D0A-9B72-DE27FF49848C}" dt="2024-08-14T11:32:36.841" v="884" actId="20577"/>
          <ac:spMkLst>
            <pc:docMk/>
            <pc:sldMk cId="4183326900" sldId="3009"/>
            <ac:spMk id="24" creationId="{E53EA2A7-5D7D-8188-D0F2-BAF92A1277EF}"/>
          </ac:spMkLst>
        </pc:spChg>
        <pc:picChg chg="add mod">
          <ac:chgData name="Vonpierre, Justine" userId="b1358a6f-4a53-4b03-ab31-3f205ce9291a" providerId="ADAL" clId="{E446C489-9D21-4D0A-9B72-DE27FF49848C}" dt="2024-08-14T11:10:50.256" v="697"/>
          <ac:picMkLst>
            <pc:docMk/>
            <pc:sldMk cId="4183326900" sldId="3009"/>
            <ac:picMk id="9" creationId="{C9006260-5983-11A2-BE9D-F5E33646C826}"/>
          </ac:picMkLst>
        </pc:picChg>
        <pc:picChg chg="add mod">
          <ac:chgData name="Vonpierre, Justine" userId="b1358a6f-4a53-4b03-ab31-3f205ce9291a" providerId="ADAL" clId="{E446C489-9D21-4D0A-9B72-DE27FF49848C}" dt="2024-08-14T11:10:50.256" v="697"/>
          <ac:picMkLst>
            <pc:docMk/>
            <pc:sldMk cId="4183326900" sldId="3009"/>
            <ac:picMk id="10" creationId="{B2BDB055-3F21-0420-34CB-A3CE4C1CE9B6}"/>
          </ac:picMkLst>
        </pc:picChg>
        <pc:picChg chg="add mod">
          <ac:chgData name="Vonpierre, Justine" userId="b1358a6f-4a53-4b03-ab31-3f205ce9291a" providerId="ADAL" clId="{E446C489-9D21-4D0A-9B72-DE27FF49848C}" dt="2024-08-14T11:10:50.256" v="697"/>
          <ac:picMkLst>
            <pc:docMk/>
            <pc:sldMk cId="4183326900" sldId="3009"/>
            <ac:picMk id="11" creationId="{25066A7C-57F3-15DB-2C8F-5B7D6BC54609}"/>
          </ac:picMkLst>
        </pc:picChg>
        <pc:picChg chg="add mod">
          <ac:chgData name="Vonpierre, Justine" userId="b1358a6f-4a53-4b03-ab31-3f205ce9291a" providerId="ADAL" clId="{E446C489-9D21-4D0A-9B72-DE27FF49848C}" dt="2024-08-14T11:10:50.256" v="697"/>
          <ac:picMkLst>
            <pc:docMk/>
            <pc:sldMk cId="4183326900" sldId="3009"/>
            <ac:picMk id="12" creationId="{91105B15-ED6B-77EE-1B22-FB90ECB8FA68}"/>
          </ac:picMkLst>
        </pc:picChg>
        <pc:picChg chg="add mod">
          <ac:chgData name="Vonpierre, Justine" userId="b1358a6f-4a53-4b03-ab31-3f205ce9291a" providerId="ADAL" clId="{E446C489-9D21-4D0A-9B72-DE27FF49848C}" dt="2024-08-14T11:10:50.256" v="697"/>
          <ac:picMkLst>
            <pc:docMk/>
            <pc:sldMk cId="4183326900" sldId="3009"/>
            <ac:picMk id="13" creationId="{F2B34C28-3808-F128-9484-63486EA10C59}"/>
          </ac:picMkLst>
        </pc:picChg>
        <pc:picChg chg="add mod">
          <ac:chgData name="Vonpierre, Justine" userId="b1358a6f-4a53-4b03-ab31-3f205ce9291a" providerId="ADAL" clId="{E446C489-9D21-4D0A-9B72-DE27FF49848C}" dt="2024-08-14T11:10:56.341" v="713"/>
          <ac:picMkLst>
            <pc:docMk/>
            <pc:sldMk cId="4183326900" sldId="3009"/>
            <ac:picMk id="17" creationId="{683796E3-BED2-6779-ABC4-2B52D503730D}"/>
          </ac:picMkLst>
        </pc:picChg>
        <pc:picChg chg="add mod">
          <ac:chgData name="Vonpierre, Justine" userId="b1358a6f-4a53-4b03-ab31-3f205ce9291a" providerId="ADAL" clId="{E446C489-9D21-4D0A-9B72-DE27FF49848C}" dt="2024-08-14T11:10:56.341" v="713"/>
          <ac:picMkLst>
            <pc:docMk/>
            <pc:sldMk cId="4183326900" sldId="3009"/>
            <ac:picMk id="18" creationId="{0748E822-DD7D-AA4F-FA91-304A7CC3920B}"/>
          </ac:picMkLst>
        </pc:picChg>
        <pc:picChg chg="add mod">
          <ac:chgData name="Vonpierre, Justine" userId="b1358a6f-4a53-4b03-ab31-3f205ce9291a" providerId="ADAL" clId="{E446C489-9D21-4D0A-9B72-DE27FF49848C}" dt="2024-08-14T11:10:56.341" v="713"/>
          <ac:picMkLst>
            <pc:docMk/>
            <pc:sldMk cId="4183326900" sldId="3009"/>
            <ac:picMk id="19" creationId="{E471C0BA-4EFA-F48F-ED7C-E852A8359EC4}"/>
          </ac:picMkLst>
        </pc:picChg>
        <pc:picChg chg="add mod">
          <ac:chgData name="Vonpierre, Justine" userId="b1358a6f-4a53-4b03-ab31-3f205ce9291a" providerId="ADAL" clId="{E446C489-9D21-4D0A-9B72-DE27FF49848C}" dt="2024-08-14T11:10:56.341" v="713"/>
          <ac:picMkLst>
            <pc:docMk/>
            <pc:sldMk cId="4183326900" sldId="3009"/>
            <ac:picMk id="20" creationId="{64115192-BF0A-571F-1ADB-18A9CC2F3427}"/>
          </ac:picMkLst>
        </pc:picChg>
        <pc:picChg chg="add mod">
          <ac:chgData name="Vonpierre, Justine" userId="b1358a6f-4a53-4b03-ab31-3f205ce9291a" providerId="ADAL" clId="{E446C489-9D21-4D0A-9B72-DE27FF49848C}" dt="2024-08-14T11:10:56.341" v="713"/>
          <ac:picMkLst>
            <pc:docMk/>
            <pc:sldMk cId="4183326900" sldId="3009"/>
            <ac:picMk id="21" creationId="{FEC5309C-0AE1-BB6A-A73E-3499A938BDE9}"/>
          </ac:picMkLst>
        </pc:picChg>
        <pc:picChg chg="add mod">
          <ac:chgData name="Vonpierre, Justine" userId="b1358a6f-4a53-4b03-ab31-3f205ce9291a" providerId="ADAL" clId="{E446C489-9D21-4D0A-9B72-DE27FF49848C}" dt="2024-08-14T11:11:50.374" v="726" actId="1076"/>
          <ac:picMkLst>
            <pc:docMk/>
            <pc:sldMk cId="4183326900" sldId="3009"/>
            <ac:picMk id="25" creationId="{18CBC61B-93B7-022B-173D-86D9B107EA46}"/>
          </ac:picMkLst>
        </pc:picChg>
        <pc:picChg chg="add mod">
          <ac:chgData name="Vonpierre, Justine" userId="b1358a6f-4a53-4b03-ab31-3f205ce9291a" providerId="ADAL" clId="{E446C489-9D21-4D0A-9B72-DE27FF49848C}" dt="2024-08-14T11:29:19.491" v="860" actId="1076"/>
          <ac:picMkLst>
            <pc:docMk/>
            <pc:sldMk cId="4183326900" sldId="3009"/>
            <ac:picMk id="26" creationId="{1122CFCE-39E1-0C9B-56A5-4CD662C4AF47}"/>
          </ac:picMkLst>
        </pc:picChg>
        <pc:picChg chg="add mod">
          <ac:chgData name="Vonpierre, Justine" userId="b1358a6f-4a53-4b03-ab31-3f205ce9291a" providerId="ADAL" clId="{E446C489-9D21-4D0A-9B72-DE27FF49848C}" dt="2024-08-14T11:29:25.058" v="862" actId="1076"/>
          <ac:picMkLst>
            <pc:docMk/>
            <pc:sldMk cId="4183326900" sldId="3009"/>
            <ac:picMk id="27" creationId="{A73D235B-334D-98FA-FF4F-E4B23D51B036}"/>
          </ac:picMkLst>
        </pc:picChg>
        <pc:picChg chg="add mod">
          <ac:chgData name="Vonpierre, Justine" userId="b1358a6f-4a53-4b03-ab31-3f205ce9291a" providerId="ADAL" clId="{E446C489-9D21-4D0A-9B72-DE27FF49848C}" dt="2024-08-14T11:29:29.190" v="863" actId="1076"/>
          <ac:picMkLst>
            <pc:docMk/>
            <pc:sldMk cId="4183326900" sldId="3009"/>
            <ac:picMk id="28" creationId="{C8C9A1E8-4E14-704E-F9F8-088267CE3332}"/>
          </ac:picMkLst>
        </pc:picChg>
        <pc:picChg chg="add mod">
          <ac:chgData name="Vonpierre, Justine" userId="b1358a6f-4a53-4b03-ab31-3f205ce9291a" providerId="ADAL" clId="{E446C489-9D21-4D0A-9B72-DE27FF49848C}" dt="2024-08-14T11:29:32.441" v="864" actId="1076"/>
          <ac:picMkLst>
            <pc:docMk/>
            <pc:sldMk cId="4183326900" sldId="3009"/>
            <ac:picMk id="29" creationId="{4280573F-9ECA-2D3A-0C12-DFCB3EC70021}"/>
          </ac:picMkLst>
        </pc:picChg>
      </pc:sldChg>
      <pc:sldChg chg="addSp delSp modSp add mod delAnim">
        <pc:chgData name="Vonpierre, Justine" userId="b1358a6f-4a53-4b03-ab31-3f205ce9291a" providerId="ADAL" clId="{E446C489-9D21-4D0A-9B72-DE27FF49848C}" dt="2024-08-14T15:32:28.173" v="1041" actId="1076"/>
        <pc:sldMkLst>
          <pc:docMk/>
          <pc:sldMk cId="1928023431" sldId="3010"/>
        </pc:sldMkLst>
        <pc:spChg chg="mod">
          <ac:chgData name="Vonpierre, Justine" userId="b1358a6f-4a53-4b03-ab31-3f205ce9291a" providerId="ADAL" clId="{E446C489-9D21-4D0A-9B72-DE27FF49848C}" dt="2024-08-14T15:27:36.531" v="995" actId="1076"/>
          <ac:spMkLst>
            <pc:docMk/>
            <pc:sldMk cId="1928023431" sldId="3010"/>
            <ac:spMk id="2" creationId="{68DD9169-EB65-484C-AB1A-C56621473F9C}"/>
          </ac:spMkLst>
        </pc:spChg>
        <pc:spChg chg="del mod">
          <ac:chgData name="Vonpierre, Justine" userId="b1358a6f-4a53-4b03-ab31-3f205ce9291a" providerId="ADAL" clId="{E446C489-9D21-4D0A-9B72-DE27FF49848C}" dt="2024-08-14T11:40:44.043" v="946" actId="478"/>
          <ac:spMkLst>
            <pc:docMk/>
            <pc:sldMk cId="1928023431" sldId="3010"/>
            <ac:spMk id="4" creationId="{7782CAB8-2F5A-8EBE-DFCF-AD433F5502A4}"/>
          </ac:spMkLst>
        </pc:spChg>
        <pc:spChg chg="add del">
          <ac:chgData name="Vonpierre, Justine" userId="b1358a6f-4a53-4b03-ab31-3f205ce9291a" providerId="ADAL" clId="{E446C489-9D21-4D0A-9B72-DE27FF49848C}" dt="2024-08-14T15:24:44.772" v="972" actId="22"/>
          <ac:spMkLst>
            <pc:docMk/>
            <pc:sldMk cId="1928023431" sldId="3010"/>
            <ac:spMk id="6" creationId="{6D7C4E13-3EDA-7BDC-0E82-90D5959409F5}"/>
          </ac:spMkLst>
        </pc:spChg>
        <pc:spChg chg="del">
          <ac:chgData name="Vonpierre, Justine" userId="b1358a6f-4a53-4b03-ab31-3f205ce9291a" providerId="ADAL" clId="{E446C489-9D21-4D0A-9B72-DE27FF49848C}" dt="2024-08-14T11:40:46.627" v="947" actId="478"/>
          <ac:spMkLst>
            <pc:docMk/>
            <pc:sldMk cId="1928023431" sldId="3010"/>
            <ac:spMk id="7" creationId="{57B03181-9FC3-3CFC-B453-21DB357C2EF0}"/>
          </ac:spMkLst>
        </pc:spChg>
        <pc:spChg chg="add mod">
          <ac:chgData name="Vonpierre, Justine" userId="b1358a6f-4a53-4b03-ab31-3f205ce9291a" providerId="ADAL" clId="{E446C489-9D21-4D0A-9B72-DE27FF49848C}" dt="2024-08-14T15:25:04.455" v="976"/>
          <ac:spMkLst>
            <pc:docMk/>
            <pc:sldMk cId="1928023431" sldId="3010"/>
            <ac:spMk id="9" creationId="{11FA919A-0C30-3760-68A6-DDEF90B09215}"/>
          </ac:spMkLst>
        </pc:spChg>
        <pc:spChg chg="add del mod">
          <ac:chgData name="Vonpierre, Justine" userId="b1358a6f-4a53-4b03-ab31-3f205ce9291a" providerId="ADAL" clId="{E446C489-9D21-4D0A-9B72-DE27FF49848C}" dt="2024-08-14T15:25:29.972" v="981" actId="478"/>
          <ac:spMkLst>
            <pc:docMk/>
            <pc:sldMk cId="1928023431" sldId="3010"/>
            <ac:spMk id="11" creationId="{371B0070-3240-656B-7529-681C517A26D3}"/>
          </ac:spMkLst>
        </pc:spChg>
        <pc:spChg chg="add del mod">
          <ac:chgData name="Vonpierre, Justine" userId="b1358a6f-4a53-4b03-ab31-3f205ce9291a" providerId="ADAL" clId="{E446C489-9D21-4D0A-9B72-DE27FF49848C}" dt="2024-08-14T15:32:07.724" v="1033" actId="478"/>
          <ac:spMkLst>
            <pc:docMk/>
            <pc:sldMk cId="1928023431" sldId="3010"/>
            <ac:spMk id="12" creationId="{9F4D1945-16F1-FD18-BB15-60ABE3F4E281}"/>
          </ac:spMkLst>
        </pc:spChg>
        <pc:spChg chg="add mod">
          <ac:chgData name="Vonpierre, Justine" userId="b1358a6f-4a53-4b03-ab31-3f205ce9291a" providerId="ADAL" clId="{E446C489-9D21-4D0A-9B72-DE27FF49848C}" dt="2024-08-14T15:25:37.089" v="985"/>
          <ac:spMkLst>
            <pc:docMk/>
            <pc:sldMk cId="1928023431" sldId="3010"/>
            <ac:spMk id="14" creationId="{0BE2D1AD-1B2F-B1A6-DFD9-161CC0D1321C}"/>
          </ac:spMkLst>
        </pc:spChg>
        <pc:spChg chg="add mod">
          <ac:chgData name="Vonpierre, Justine" userId="b1358a6f-4a53-4b03-ab31-3f205ce9291a" providerId="ADAL" clId="{E446C489-9D21-4D0A-9B72-DE27FF49848C}" dt="2024-08-14T15:32:23.831" v="1039" actId="14100"/>
          <ac:spMkLst>
            <pc:docMk/>
            <pc:sldMk cId="1928023431" sldId="3010"/>
            <ac:spMk id="16" creationId="{AF1EBE9F-0F70-7139-1701-2C82902260FD}"/>
          </ac:spMkLst>
        </pc:spChg>
        <pc:picChg chg="del">
          <ac:chgData name="Vonpierre, Justine" userId="b1358a6f-4a53-4b03-ab31-3f205ce9291a" providerId="ADAL" clId="{E446C489-9D21-4D0A-9B72-DE27FF49848C}" dt="2024-08-14T11:40:41.676" v="944" actId="478"/>
          <ac:picMkLst>
            <pc:docMk/>
            <pc:sldMk cId="1928023431" sldId="3010"/>
            <ac:picMk id="5" creationId="{1A9A810C-F867-1BEF-6EA2-7C14CD4D808A}"/>
          </ac:picMkLst>
        </pc:picChg>
        <pc:picChg chg="add mod">
          <ac:chgData name="Vonpierre, Justine" userId="b1358a6f-4a53-4b03-ab31-3f205ce9291a" providerId="ADAL" clId="{E446C489-9D21-4D0A-9B72-DE27FF49848C}" dt="2024-08-14T15:24:57.919" v="975" actId="14100"/>
          <ac:picMkLst>
            <pc:docMk/>
            <pc:sldMk cId="1928023431" sldId="3010"/>
            <ac:picMk id="8" creationId="{52B6D8C6-05ED-4C52-B76A-079709F7BB56}"/>
          </ac:picMkLst>
        </pc:picChg>
        <pc:picChg chg="add mod">
          <ac:chgData name="Vonpierre, Justine" userId="b1358a6f-4a53-4b03-ab31-3f205ce9291a" providerId="ADAL" clId="{E446C489-9D21-4D0A-9B72-DE27FF49848C}" dt="2024-08-14T15:25:10.250" v="978" actId="1076"/>
          <ac:picMkLst>
            <pc:docMk/>
            <pc:sldMk cId="1928023431" sldId="3010"/>
            <ac:picMk id="10" creationId="{C420F5CF-BA56-A525-C29C-38105007F7CA}"/>
          </ac:picMkLst>
        </pc:picChg>
        <pc:picChg chg="add mod">
          <ac:chgData name="Vonpierre, Justine" userId="b1358a6f-4a53-4b03-ab31-3f205ce9291a" providerId="ADAL" clId="{E446C489-9D21-4D0A-9B72-DE27FF49848C}" dt="2024-08-14T15:32:25.751" v="1040" actId="1076"/>
          <ac:picMkLst>
            <pc:docMk/>
            <pc:sldMk cId="1928023431" sldId="3010"/>
            <ac:picMk id="13" creationId="{CBC8B0B0-9CE1-C5C5-AE1F-609470337F33}"/>
          </ac:picMkLst>
        </pc:picChg>
        <pc:picChg chg="add mod">
          <ac:chgData name="Vonpierre, Justine" userId="b1358a6f-4a53-4b03-ab31-3f205ce9291a" providerId="ADAL" clId="{E446C489-9D21-4D0A-9B72-DE27FF49848C}" dt="2024-08-14T15:32:28.173" v="1041" actId="1076"/>
          <ac:picMkLst>
            <pc:docMk/>
            <pc:sldMk cId="1928023431" sldId="3010"/>
            <ac:picMk id="15" creationId="{AC186557-AC8E-C631-7879-3068C8E944C3}"/>
          </ac:picMkLst>
        </pc:picChg>
      </pc:sldChg>
      <pc:sldChg chg="addSp delSp modSp add mod">
        <pc:chgData name="Vonpierre, Justine" userId="b1358a6f-4a53-4b03-ab31-3f205ce9291a" providerId="ADAL" clId="{E446C489-9D21-4D0A-9B72-DE27FF49848C}" dt="2024-08-14T15:35:29.146" v="1085" actId="14100"/>
        <pc:sldMkLst>
          <pc:docMk/>
          <pc:sldMk cId="461216676" sldId="3011"/>
        </pc:sldMkLst>
        <pc:spChg chg="mod">
          <ac:chgData name="Vonpierre, Justine" userId="b1358a6f-4a53-4b03-ab31-3f205ce9291a" providerId="ADAL" clId="{E446C489-9D21-4D0A-9B72-DE27FF49848C}" dt="2024-08-14T15:35:11.600" v="1078" actId="1076"/>
          <ac:spMkLst>
            <pc:docMk/>
            <pc:sldMk cId="461216676" sldId="3011"/>
            <ac:spMk id="2" creationId="{68DD9169-EB65-484C-AB1A-C56621473F9C}"/>
          </ac:spMkLst>
        </pc:spChg>
        <pc:spChg chg="add mod ord">
          <ac:chgData name="Vonpierre, Justine" userId="b1358a6f-4a53-4b03-ab31-3f205ce9291a" providerId="ADAL" clId="{E446C489-9D21-4D0A-9B72-DE27FF49848C}" dt="2024-08-14T15:35:29.146" v="1085" actId="14100"/>
          <ac:spMkLst>
            <pc:docMk/>
            <pc:sldMk cId="461216676" sldId="3011"/>
            <ac:spMk id="3" creationId="{D2A7778A-86F7-B6EC-4ED2-54878F611DC0}"/>
          </ac:spMkLst>
        </pc:spChg>
        <pc:spChg chg="add del mod">
          <ac:chgData name="Vonpierre, Justine" userId="b1358a6f-4a53-4b03-ab31-3f205ce9291a" providerId="ADAL" clId="{E446C489-9D21-4D0A-9B72-DE27FF49848C}" dt="2024-08-14T15:34:40.774" v="1063" actId="478"/>
          <ac:spMkLst>
            <pc:docMk/>
            <pc:sldMk cId="461216676" sldId="3011"/>
            <ac:spMk id="5" creationId="{15FDCA53-ED0A-FEAA-265F-1B6B7D581DB0}"/>
          </ac:spMkLst>
        </pc:spChg>
        <pc:spChg chg="add mod">
          <ac:chgData name="Vonpierre, Justine" userId="b1358a6f-4a53-4b03-ab31-3f205ce9291a" providerId="ADAL" clId="{E446C489-9D21-4D0A-9B72-DE27FF49848C}" dt="2024-08-14T15:34:41.924" v="1064"/>
          <ac:spMkLst>
            <pc:docMk/>
            <pc:sldMk cId="461216676" sldId="3011"/>
            <ac:spMk id="7" creationId="{CF89BDBC-1D9C-F0C1-F7DD-189F621F0FD2}"/>
          </ac:spMkLst>
        </pc:spChg>
        <pc:spChg chg="add del mod">
          <ac:chgData name="Vonpierre, Justine" userId="b1358a6f-4a53-4b03-ab31-3f205ce9291a" providerId="ADAL" clId="{E446C489-9D21-4D0A-9B72-DE27FF49848C}" dt="2024-08-14T15:34:50.877" v="1068" actId="478"/>
          <ac:spMkLst>
            <pc:docMk/>
            <pc:sldMk cId="461216676" sldId="3011"/>
            <ac:spMk id="9" creationId="{59F9F398-0F6D-6A8A-4C59-22B56246CF19}"/>
          </ac:spMkLst>
        </pc:spChg>
        <pc:picChg chg="add del mod">
          <ac:chgData name="Vonpierre, Justine" userId="b1358a6f-4a53-4b03-ab31-3f205ce9291a" providerId="ADAL" clId="{E446C489-9D21-4D0A-9B72-DE27FF49848C}" dt="2024-08-14T15:34:40.774" v="1063" actId="478"/>
          <ac:picMkLst>
            <pc:docMk/>
            <pc:sldMk cId="461216676" sldId="3011"/>
            <ac:picMk id="4" creationId="{F1226BEC-B827-7CD8-A912-286D59D8F005}"/>
          </ac:picMkLst>
        </pc:picChg>
        <pc:picChg chg="add mod">
          <ac:chgData name="Vonpierre, Justine" userId="b1358a6f-4a53-4b03-ab31-3f205ce9291a" providerId="ADAL" clId="{E446C489-9D21-4D0A-9B72-DE27FF49848C}" dt="2024-08-14T15:34:41.924" v="1064"/>
          <ac:picMkLst>
            <pc:docMk/>
            <pc:sldMk cId="461216676" sldId="3011"/>
            <ac:picMk id="6" creationId="{3E592902-1232-5AF3-EE0A-5B91B47F1080}"/>
          </ac:picMkLst>
        </pc:picChg>
        <pc:picChg chg="add mod">
          <ac:chgData name="Vonpierre, Justine" userId="b1358a6f-4a53-4b03-ab31-3f205ce9291a" providerId="ADAL" clId="{E446C489-9D21-4D0A-9B72-DE27FF49848C}" dt="2024-08-14T15:35:14.693" v="1080" actId="14100"/>
          <ac:picMkLst>
            <pc:docMk/>
            <pc:sldMk cId="461216676" sldId="3011"/>
            <ac:picMk id="8" creationId="{FB119314-9B15-5D42-112A-9B9C16DF727A}"/>
          </ac:picMkLst>
        </pc:picChg>
      </pc:sldChg>
      <pc:sldChg chg="addSp delSp modSp add mod">
        <pc:chgData name="Vonpierre, Justine" userId="b1358a6f-4a53-4b03-ab31-3f205ce9291a" providerId="ADAL" clId="{E446C489-9D21-4D0A-9B72-DE27FF49848C}" dt="2024-08-14T15:39:52.171" v="1148" actId="1076"/>
        <pc:sldMkLst>
          <pc:docMk/>
          <pc:sldMk cId="3049489009" sldId="3012"/>
        </pc:sldMkLst>
        <pc:spChg chg="mod">
          <ac:chgData name="Vonpierre, Justine" userId="b1358a6f-4a53-4b03-ab31-3f205ce9291a" providerId="ADAL" clId="{E446C489-9D21-4D0A-9B72-DE27FF49848C}" dt="2024-08-14T15:39:52.171" v="1148" actId="1076"/>
          <ac:spMkLst>
            <pc:docMk/>
            <pc:sldMk cId="3049489009" sldId="3012"/>
            <ac:spMk id="2" creationId="{68DD9169-EB65-484C-AB1A-C56621473F9C}"/>
          </ac:spMkLst>
        </pc:spChg>
        <pc:spChg chg="add mod">
          <ac:chgData name="Vonpierre, Justine" userId="b1358a6f-4a53-4b03-ab31-3f205ce9291a" providerId="ADAL" clId="{E446C489-9D21-4D0A-9B72-DE27FF49848C}" dt="2024-08-14T15:38:04.871" v="1110"/>
          <ac:spMkLst>
            <pc:docMk/>
            <pc:sldMk cId="3049489009" sldId="3012"/>
            <ac:spMk id="3" creationId="{E5CF8088-3EBA-87D6-F028-01CC23E64DA3}"/>
          </ac:spMkLst>
        </pc:spChg>
        <pc:spChg chg="add mod">
          <ac:chgData name="Vonpierre, Justine" userId="b1358a6f-4a53-4b03-ab31-3f205ce9291a" providerId="ADAL" clId="{E446C489-9D21-4D0A-9B72-DE27FF49848C}" dt="2024-08-14T15:38:04.871" v="1110"/>
          <ac:spMkLst>
            <pc:docMk/>
            <pc:sldMk cId="3049489009" sldId="3012"/>
            <ac:spMk id="4" creationId="{7D0DC181-4CBD-92B6-1C12-6A0D39CEEEF0}"/>
          </ac:spMkLst>
        </pc:spChg>
        <pc:spChg chg="add mod">
          <ac:chgData name="Vonpierre, Justine" userId="b1358a6f-4a53-4b03-ab31-3f205ce9291a" providerId="ADAL" clId="{E446C489-9D21-4D0A-9B72-DE27FF49848C}" dt="2024-08-14T15:38:03.141" v="1106"/>
          <ac:spMkLst>
            <pc:docMk/>
            <pc:sldMk cId="3049489009" sldId="3012"/>
            <ac:spMk id="8" creationId="{5A85AB68-9D25-7128-4405-842DA14E9B2A}"/>
          </ac:spMkLst>
        </pc:spChg>
        <pc:spChg chg="add del mod">
          <ac:chgData name="Vonpierre, Justine" userId="b1358a6f-4a53-4b03-ab31-3f205ce9291a" providerId="ADAL" clId="{E446C489-9D21-4D0A-9B72-DE27FF49848C}" dt="2024-08-14T15:38:10.491" v="1114" actId="478"/>
          <ac:spMkLst>
            <pc:docMk/>
            <pc:sldMk cId="3049489009" sldId="3012"/>
            <ac:spMk id="9" creationId="{F7A6F6EE-7272-A317-1539-1DAA3643E9EC}"/>
          </ac:spMkLst>
        </pc:spChg>
        <pc:spChg chg="add mod">
          <ac:chgData name="Vonpierre, Justine" userId="b1358a6f-4a53-4b03-ab31-3f205ce9291a" providerId="ADAL" clId="{E446C489-9D21-4D0A-9B72-DE27FF49848C}" dt="2024-08-14T15:38:50.508" v="1131" actId="1076"/>
          <ac:spMkLst>
            <pc:docMk/>
            <pc:sldMk cId="3049489009" sldId="3012"/>
            <ac:spMk id="10" creationId="{6374D7E6-65C5-8312-F865-4DB2AFEAE230}"/>
          </ac:spMkLst>
        </pc:spChg>
        <pc:spChg chg="add del mod">
          <ac:chgData name="Vonpierre, Justine" userId="b1358a6f-4a53-4b03-ab31-3f205ce9291a" providerId="ADAL" clId="{E446C489-9D21-4D0A-9B72-DE27FF49848C}" dt="2024-08-14T15:38:40.741" v="1128" actId="478"/>
          <ac:spMkLst>
            <pc:docMk/>
            <pc:sldMk cId="3049489009" sldId="3012"/>
            <ac:spMk id="14" creationId="{E77865F0-83AB-ED1C-9DB3-4E43D7AC24B0}"/>
          </ac:spMkLst>
        </pc:spChg>
        <pc:spChg chg="add mod">
          <ac:chgData name="Vonpierre, Justine" userId="b1358a6f-4a53-4b03-ab31-3f205ce9291a" providerId="ADAL" clId="{E446C489-9D21-4D0A-9B72-DE27FF49848C}" dt="2024-08-14T15:39:42.180" v="1145" actId="14100"/>
          <ac:spMkLst>
            <pc:docMk/>
            <pc:sldMk cId="3049489009" sldId="3012"/>
            <ac:spMk id="15" creationId="{F3ECD707-EF7F-A545-5DE8-7EA1DC9CF67A}"/>
          </ac:spMkLst>
        </pc:spChg>
        <pc:picChg chg="add mod">
          <ac:chgData name="Vonpierre, Justine" userId="b1358a6f-4a53-4b03-ab31-3f205ce9291a" providerId="ADAL" clId="{E446C489-9D21-4D0A-9B72-DE27FF49848C}" dt="2024-08-14T15:38:03.141" v="1106"/>
          <ac:picMkLst>
            <pc:docMk/>
            <pc:sldMk cId="3049489009" sldId="3012"/>
            <ac:picMk id="5" creationId="{89307F29-DBC5-01D3-8949-ECA6925B459C}"/>
          </ac:picMkLst>
        </pc:picChg>
        <pc:picChg chg="add mod">
          <ac:chgData name="Vonpierre, Justine" userId="b1358a6f-4a53-4b03-ab31-3f205ce9291a" providerId="ADAL" clId="{E446C489-9D21-4D0A-9B72-DE27FF49848C}" dt="2024-08-14T15:38:03.141" v="1106"/>
          <ac:picMkLst>
            <pc:docMk/>
            <pc:sldMk cId="3049489009" sldId="3012"/>
            <ac:picMk id="6" creationId="{117D6ABB-8722-639F-4388-537FF8A465DB}"/>
          </ac:picMkLst>
        </pc:picChg>
        <pc:picChg chg="add mod">
          <ac:chgData name="Vonpierre, Justine" userId="b1358a6f-4a53-4b03-ab31-3f205ce9291a" providerId="ADAL" clId="{E446C489-9D21-4D0A-9B72-DE27FF49848C}" dt="2024-08-14T15:38:03.141" v="1106"/>
          <ac:picMkLst>
            <pc:docMk/>
            <pc:sldMk cId="3049489009" sldId="3012"/>
            <ac:picMk id="7" creationId="{E7B56D5E-6323-EDF7-83A9-843C92310330}"/>
          </ac:picMkLst>
        </pc:picChg>
        <pc:picChg chg="add mod">
          <ac:chgData name="Vonpierre, Justine" userId="b1358a6f-4a53-4b03-ab31-3f205ce9291a" providerId="ADAL" clId="{E446C489-9D21-4D0A-9B72-DE27FF49848C}" dt="2024-08-14T15:39:46.723" v="1146" actId="1076"/>
          <ac:picMkLst>
            <pc:docMk/>
            <pc:sldMk cId="3049489009" sldId="3012"/>
            <ac:picMk id="11" creationId="{2AC7F958-0275-FDA7-5181-8ECA8E93C115}"/>
          </ac:picMkLst>
        </pc:picChg>
        <pc:picChg chg="add mod">
          <ac:chgData name="Vonpierre, Justine" userId="b1358a6f-4a53-4b03-ab31-3f205ce9291a" providerId="ADAL" clId="{E446C489-9D21-4D0A-9B72-DE27FF49848C}" dt="2024-08-14T15:39:48.442" v="1147" actId="1076"/>
          <ac:picMkLst>
            <pc:docMk/>
            <pc:sldMk cId="3049489009" sldId="3012"/>
            <ac:picMk id="12" creationId="{A6DF49E5-2D60-FC00-244B-E1C6D85B99DD}"/>
          </ac:picMkLst>
        </pc:picChg>
        <pc:picChg chg="add mod">
          <ac:chgData name="Vonpierre, Justine" userId="b1358a6f-4a53-4b03-ab31-3f205ce9291a" providerId="ADAL" clId="{E446C489-9D21-4D0A-9B72-DE27FF49848C}" dt="2024-08-14T15:39:31.375" v="1143" actId="14100"/>
          <ac:picMkLst>
            <pc:docMk/>
            <pc:sldMk cId="3049489009" sldId="3012"/>
            <ac:picMk id="13" creationId="{3BAABE19-4409-46E0-B0D4-F3DF6D7E1BC5}"/>
          </ac:picMkLst>
        </pc:picChg>
      </pc:sldChg>
      <pc:sldChg chg="addSp delSp modSp add mod">
        <pc:chgData name="Vonpierre, Justine" userId="b1358a6f-4a53-4b03-ab31-3f205ce9291a" providerId="ADAL" clId="{E446C489-9D21-4D0A-9B72-DE27FF49848C}" dt="2024-08-14T15:46:49.949" v="1150" actId="20577"/>
        <pc:sldMkLst>
          <pc:docMk/>
          <pc:sldMk cId="166328480" sldId="3013"/>
        </pc:sldMkLst>
        <pc:spChg chg="mod">
          <ac:chgData name="Vonpierre, Justine" userId="b1358a6f-4a53-4b03-ab31-3f205ce9291a" providerId="ADAL" clId="{E446C489-9D21-4D0A-9B72-DE27FF49848C}" dt="2024-08-14T15:46:49.949" v="1150" actId="20577"/>
          <ac:spMkLst>
            <pc:docMk/>
            <pc:sldMk cId="166328480" sldId="3013"/>
            <ac:spMk id="2" creationId="{68DD9169-EB65-484C-AB1A-C56621473F9C}"/>
          </ac:spMkLst>
        </pc:spChg>
        <pc:spChg chg="add mod">
          <ac:chgData name="Vonpierre, Justine" userId="b1358a6f-4a53-4b03-ab31-3f205ce9291a" providerId="ADAL" clId="{E446C489-9D21-4D0A-9B72-DE27FF49848C}" dt="2024-08-14T15:35:44.774" v="1090"/>
          <ac:spMkLst>
            <pc:docMk/>
            <pc:sldMk cId="166328480" sldId="3013"/>
            <ac:spMk id="3" creationId="{67A5244A-F7CA-F8FE-6236-D2E000282921}"/>
          </ac:spMkLst>
        </pc:spChg>
        <pc:spChg chg="add mod">
          <ac:chgData name="Vonpierre, Justine" userId="b1358a6f-4a53-4b03-ab31-3f205ce9291a" providerId="ADAL" clId="{E446C489-9D21-4D0A-9B72-DE27FF49848C}" dt="2024-08-14T15:35:44.774" v="1090"/>
          <ac:spMkLst>
            <pc:docMk/>
            <pc:sldMk cId="166328480" sldId="3013"/>
            <ac:spMk id="4" creationId="{492D75B8-EBD1-F45A-0433-3E8B67D56420}"/>
          </ac:spMkLst>
        </pc:spChg>
        <pc:spChg chg="add mod">
          <ac:chgData name="Vonpierre, Justine" userId="b1358a6f-4a53-4b03-ab31-3f205ce9291a" providerId="ADAL" clId="{E446C489-9D21-4D0A-9B72-DE27FF49848C}" dt="2024-08-14T15:35:41.391" v="1087" actId="27636"/>
          <ac:spMkLst>
            <pc:docMk/>
            <pc:sldMk cId="166328480" sldId="3013"/>
            <ac:spMk id="6" creationId="{9F48121F-8D4C-0124-63F5-38971BB0531E}"/>
          </ac:spMkLst>
        </pc:spChg>
        <pc:spChg chg="add mod">
          <ac:chgData name="Vonpierre, Justine" userId="b1358a6f-4a53-4b03-ab31-3f205ce9291a" providerId="ADAL" clId="{E446C489-9D21-4D0A-9B72-DE27FF49848C}" dt="2024-08-14T15:35:41.391" v="1087" actId="27636"/>
          <ac:spMkLst>
            <pc:docMk/>
            <pc:sldMk cId="166328480" sldId="3013"/>
            <ac:spMk id="7" creationId="{ECA8086A-E9DB-3356-D303-13CB2D5173B4}"/>
          </ac:spMkLst>
        </pc:spChg>
        <pc:spChg chg="add del mod">
          <ac:chgData name="Vonpierre, Justine" userId="b1358a6f-4a53-4b03-ab31-3f205ce9291a" providerId="ADAL" clId="{E446C489-9D21-4D0A-9B72-DE27FF49848C}" dt="2024-08-14T15:36:12.423" v="1095" actId="478"/>
          <ac:spMkLst>
            <pc:docMk/>
            <pc:sldMk cId="166328480" sldId="3013"/>
            <ac:spMk id="8" creationId="{706F1B27-B16E-518B-A56B-CBD41F07559A}"/>
          </ac:spMkLst>
        </pc:spChg>
        <pc:spChg chg="add del mod">
          <ac:chgData name="Vonpierre, Justine" userId="b1358a6f-4a53-4b03-ab31-3f205ce9291a" providerId="ADAL" clId="{E446C489-9D21-4D0A-9B72-DE27FF49848C}" dt="2024-08-14T15:35:51.557" v="1093" actId="478"/>
          <ac:spMkLst>
            <pc:docMk/>
            <pc:sldMk cId="166328480" sldId="3013"/>
            <ac:spMk id="9" creationId="{66454D08-4D99-758B-D892-2146B3BA264C}"/>
          </ac:spMkLst>
        </pc:spChg>
        <pc:spChg chg="add mod">
          <ac:chgData name="Vonpierre, Justine" userId="b1358a6f-4a53-4b03-ab31-3f205ce9291a" providerId="ADAL" clId="{E446C489-9D21-4D0A-9B72-DE27FF49848C}" dt="2024-08-14T15:46:44.556" v="1149" actId="1076"/>
          <ac:spMkLst>
            <pc:docMk/>
            <pc:sldMk cId="166328480" sldId="3013"/>
            <ac:spMk id="11" creationId="{87FF1F57-3D13-2E02-B178-CD5DD2DB87A0}"/>
          </ac:spMkLst>
        </pc:spChg>
        <pc:spChg chg="add mod">
          <ac:chgData name="Vonpierre, Justine" userId="b1358a6f-4a53-4b03-ab31-3f205ce9291a" providerId="ADAL" clId="{E446C489-9D21-4D0A-9B72-DE27FF49848C}" dt="2024-08-14T15:35:46.911" v="1092" actId="1076"/>
          <ac:spMkLst>
            <pc:docMk/>
            <pc:sldMk cId="166328480" sldId="3013"/>
            <ac:spMk id="12" creationId="{4F3A45E7-2482-1FAA-48F5-3C16129DC771}"/>
          </ac:spMkLst>
        </pc:spChg>
        <pc:spChg chg="add mod">
          <ac:chgData name="Vonpierre, Justine" userId="b1358a6f-4a53-4b03-ab31-3f205ce9291a" providerId="ADAL" clId="{E446C489-9D21-4D0A-9B72-DE27FF49848C}" dt="2024-08-14T15:36:36.191" v="1103"/>
          <ac:spMkLst>
            <pc:docMk/>
            <pc:sldMk cId="166328480" sldId="3013"/>
            <ac:spMk id="13" creationId="{08BEF831-5F34-5542-0797-C77F7FB40831}"/>
          </ac:spMkLst>
        </pc:spChg>
        <pc:spChg chg="add mod">
          <ac:chgData name="Vonpierre, Justine" userId="b1358a6f-4a53-4b03-ab31-3f205ce9291a" providerId="ADAL" clId="{E446C489-9D21-4D0A-9B72-DE27FF49848C}" dt="2024-08-14T15:36:39.708" v="1105" actId="1076"/>
          <ac:spMkLst>
            <pc:docMk/>
            <pc:sldMk cId="166328480" sldId="3013"/>
            <ac:spMk id="14" creationId="{D9EF7EE3-C4C7-0A2D-6193-A6455EAD0F85}"/>
          </ac:spMkLst>
        </pc:spChg>
        <pc:picChg chg="add mod">
          <ac:chgData name="Vonpierre, Justine" userId="b1358a6f-4a53-4b03-ab31-3f205ce9291a" providerId="ADAL" clId="{E446C489-9D21-4D0A-9B72-DE27FF49848C}" dt="2024-08-14T15:35:44.774" v="1090"/>
          <ac:picMkLst>
            <pc:docMk/>
            <pc:sldMk cId="166328480" sldId="3013"/>
            <ac:picMk id="5" creationId="{E9D6705E-EEFE-1F5F-2CA8-5CED190E5816}"/>
          </ac:picMkLst>
        </pc:picChg>
        <pc:picChg chg="add mod">
          <ac:chgData name="Vonpierre, Justine" userId="b1358a6f-4a53-4b03-ab31-3f205ce9291a" providerId="ADAL" clId="{E446C489-9D21-4D0A-9B72-DE27FF49848C}" dt="2024-08-14T15:35:46.911" v="1092" actId="1076"/>
          <ac:picMkLst>
            <pc:docMk/>
            <pc:sldMk cId="166328480" sldId="3013"/>
            <ac:picMk id="10" creationId="{A82CF878-85FA-FDF6-C428-005F18793C2C}"/>
          </ac:picMkLst>
        </pc:picChg>
      </pc:sldChg>
      <pc:sldChg chg="addSp delSp modSp add mod delAnim">
        <pc:chgData name="Vonpierre, Justine" userId="b1358a6f-4a53-4b03-ab31-3f205ce9291a" providerId="ADAL" clId="{E446C489-9D21-4D0A-9B72-DE27FF49848C}" dt="2024-08-14T11:42:39.343" v="966" actId="2711"/>
        <pc:sldMkLst>
          <pc:docMk/>
          <pc:sldMk cId="586378289" sldId="3014"/>
        </pc:sldMkLst>
        <pc:spChg chg="add mod">
          <ac:chgData name="Vonpierre, Justine" userId="b1358a6f-4a53-4b03-ab31-3f205ce9291a" providerId="ADAL" clId="{E446C489-9D21-4D0A-9B72-DE27FF49848C}" dt="2024-08-14T11:41:30.277" v="953"/>
          <ac:spMkLst>
            <pc:docMk/>
            <pc:sldMk cId="586378289" sldId="3014"/>
            <ac:spMk id="3" creationId="{E044744B-F94C-3B97-336A-6F1DA5F8B4E8}"/>
          </ac:spMkLst>
        </pc:spChg>
        <pc:spChg chg="del">
          <ac:chgData name="Vonpierre, Justine" userId="b1358a6f-4a53-4b03-ab31-3f205ce9291a" providerId="ADAL" clId="{E446C489-9D21-4D0A-9B72-DE27FF49848C}" dt="2024-08-14T11:41:24.571" v="952" actId="478"/>
          <ac:spMkLst>
            <pc:docMk/>
            <pc:sldMk cId="586378289" sldId="3014"/>
            <ac:spMk id="4" creationId="{7782CAB8-2F5A-8EBE-DFCF-AD433F5502A4}"/>
          </ac:spMkLst>
        </pc:spChg>
        <pc:spChg chg="add mod">
          <ac:chgData name="Vonpierre, Justine" userId="b1358a6f-4a53-4b03-ab31-3f205ce9291a" providerId="ADAL" clId="{E446C489-9D21-4D0A-9B72-DE27FF49848C}" dt="2024-08-14T11:42:39.343" v="966" actId="2711"/>
          <ac:spMkLst>
            <pc:docMk/>
            <pc:sldMk cId="586378289" sldId="3014"/>
            <ac:spMk id="8" creationId="{598A6A0D-EEA3-A4B4-8BED-B22C3A6D41FB}"/>
          </ac:spMkLst>
        </pc:spChg>
        <pc:picChg chg="add mod">
          <ac:chgData name="Vonpierre, Justine" userId="b1358a6f-4a53-4b03-ab31-3f205ce9291a" providerId="ADAL" clId="{E446C489-9D21-4D0A-9B72-DE27FF49848C}" dt="2024-08-14T11:41:30.277" v="953"/>
          <ac:picMkLst>
            <pc:docMk/>
            <pc:sldMk cId="586378289" sldId="3014"/>
            <ac:picMk id="6" creationId="{CB53C60F-6FC9-C04D-37F9-7C5065FD1745}"/>
          </ac:picMkLst>
        </pc:picChg>
      </pc:sldChg>
    </pc:docChg>
  </pc:docChgLst>
  <pc:docChgLst>
    <pc:chgData name="Vonpierre, Justine" userId="b1358a6f-4a53-4b03-ab31-3f205ce9291a" providerId="ADAL" clId="{E99A700B-D9D8-4189-9ECA-FE0AF391B388}"/>
    <pc:docChg chg="undo redo custSel addSld delSld modSld sldOrd">
      <pc:chgData name="Vonpierre, Justine" userId="b1358a6f-4a53-4b03-ab31-3f205ce9291a" providerId="ADAL" clId="{E99A700B-D9D8-4189-9ECA-FE0AF391B388}" dt="2024-08-19T09:01:40.872" v="901" actId="113"/>
      <pc:docMkLst>
        <pc:docMk/>
      </pc:docMkLst>
      <pc:sldChg chg="modNotesTx">
        <pc:chgData name="Vonpierre, Justine" userId="b1358a6f-4a53-4b03-ab31-3f205ce9291a" providerId="ADAL" clId="{E99A700B-D9D8-4189-9ECA-FE0AF391B388}" dt="2024-08-15T09:22:00.616" v="56" actId="20577"/>
        <pc:sldMkLst>
          <pc:docMk/>
          <pc:sldMk cId="2181118650" sldId="262"/>
        </pc:sldMkLst>
      </pc:sldChg>
      <pc:sldChg chg="modNotesTx">
        <pc:chgData name="Vonpierre, Justine" userId="b1358a6f-4a53-4b03-ab31-3f205ce9291a" providerId="ADAL" clId="{E99A700B-D9D8-4189-9ECA-FE0AF391B388}" dt="2024-08-15T09:33:35.783" v="171" actId="20577"/>
        <pc:sldMkLst>
          <pc:docMk/>
          <pc:sldMk cId="1012877279" sldId="2999"/>
        </pc:sldMkLst>
      </pc:sldChg>
      <pc:sldChg chg="addSp delSp modSp mod modNotesTx">
        <pc:chgData name="Vonpierre, Justine" userId="b1358a6f-4a53-4b03-ab31-3f205ce9291a" providerId="ADAL" clId="{E99A700B-D9D8-4189-9ECA-FE0AF391B388}" dt="2024-08-15T11:30:26.894" v="818" actId="1076"/>
        <pc:sldMkLst>
          <pc:docMk/>
          <pc:sldMk cId="2971270196" sldId="3000"/>
        </pc:sldMkLst>
        <pc:spChg chg="add mod">
          <ac:chgData name="Vonpierre, Justine" userId="b1358a6f-4a53-4b03-ab31-3f205ce9291a" providerId="ADAL" clId="{E99A700B-D9D8-4189-9ECA-FE0AF391B388}" dt="2024-08-15T11:30:26.894" v="818" actId="1076"/>
          <ac:spMkLst>
            <pc:docMk/>
            <pc:sldMk cId="2971270196" sldId="3000"/>
            <ac:spMk id="3" creationId="{4FD5F5F1-8224-EBD8-1AE2-C69D74D0C0AB}"/>
          </ac:spMkLst>
        </pc:spChg>
        <pc:spChg chg="del mod">
          <ac:chgData name="Vonpierre, Justine" userId="b1358a6f-4a53-4b03-ab31-3f205ce9291a" providerId="ADAL" clId="{E99A700B-D9D8-4189-9ECA-FE0AF391B388}" dt="2024-08-15T11:30:21.713" v="816" actId="478"/>
          <ac:spMkLst>
            <pc:docMk/>
            <pc:sldMk cId="2971270196" sldId="3000"/>
            <ac:spMk id="9" creationId="{0B636587-18D1-8F78-CF01-EA3723FB6844}"/>
          </ac:spMkLst>
        </pc:spChg>
      </pc:sldChg>
      <pc:sldChg chg="modSp mod modNotesTx">
        <pc:chgData name="Vonpierre, Justine" userId="b1358a6f-4a53-4b03-ab31-3f205ce9291a" providerId="ADAL" clId="{E99A700B-D9D8-4189-9ECA-FE0AF391B388}" dt="2024-08-15T11:30:15.456" v="814" actId="1076"/>
        <pc:sldMkLst>
          <pc:docMk/>
          <pc:sldMk cId="1797368675" sldId="3001"/>
        </pc:sldMkLst>
        <pc:spChg chg="mod">
          <ac:chgData name="Vonpierre, Justine" userId="b1358a6f-4a53-4b03-ab31-3f205ce9291a" providerId="ADAL" clId="{E99A700B-D9D8-4189-9ECA-FE0AF391B388}" dt="2024-08-15T11:30:15.456" v="814" actId="1076"/>
          <ac:spMkLst>
            <pc:docMk/>
            <pc:sldMk cId="1797368675" sldId="3001"/>
            <ac:spMk id="38" creationId="{1368D2B6-4A77-9CE9-AC74-104EA30036BB}"/>
          </ac:spMkLst>
        </pc:spChg>
      </pc:sldChg>
      <pc:sldChg chg="modNotesTx">
        <pc:chgData name="Vonpierre, Justine" userId="b1358a6f-4a53-4b03-ab31-3f205ce9291a" providerId="ADAL" clId="{E99A700B-D9D8-4189-9ECA-FE0AF391B388}" dt="2024-08-15T09:59:03.381" v="266" actId="20577"/>
        <pc:sldMkLst>
          <pc:docMk/>
          <pc:sldMk cId="683965025" sldId="3002"/>
        </pc:sldMkLst>
      </pc:sldChg>
      <pc:sldChg chg="modNotesTx">
        <pc:chgData name="Vonpierre, Justine" userId="b1358a6f-4a53-4b03-ab31-3f205ce9291a" providerId="ADAL" clId="{E99A700B-D9D8-4189-9ECA-FE0AF391B388}" dt="2024-08-15T09:15:37.515" v="45"/>
        <pc:sldMkLst>
          <pc:docMk/>
          <pc:sldMk cId="1982902007" sldId="3003"/>
        </pc:sldMkLst>
      </pc:sldChg>
      <pc:sldChg chg="modNotesTx">
        <pc:chgData name="Vonpierre, Justine" userId="b1358a6f-4a53-4b03-ab31-3f205ce9291a" providerId="ADAL" clId="{E99A700B-D9D8-4189-9ECA-FE0AF391B388}" dt="2024-08-19T09:00:42.379" v="872" actId="20577"/>
        <pc:sldMkLst>
          <pc:docMk/>
          <pc:sldMk cId="1957318228" sldId="3004"/>
        </pc:sldMkLst>
      </pc:sldChg>
      <pc:sldChg chg="modNotesTx">
        <pc:chgData name="Vonpierre, Justine" userId="b1358a6f-4a53-4b03-ab31-3f205ce9291a" providerId="ADAL" clId="{E99A700B-D9D8-4189-9ECA-FE0AF391B388}" dt="2024-08-15T10:19:01.234" v="429" actId="20577"/>
        <pc:sldMkLst>
          <pc:docMk/>
          <pc:sldMk cId="2943290002" sldId="3006"/>
        </pc:sldMkLst>
      </pc:sldChg>
      <pc:sldChg chg="modNotesTx">
        <pc:chgData name="Vonpierre, Justine" userId="b1358a6f-4a53-4b03-ab31-3f205ce9291a" providerId="ADAL" clId="{E99A700B-D9D8-4189-9ECA-FE0AF391B388}" dt="2024-08-15T10:22:49.984" v="697" actId="20577"/>
        <pc:sldMkLst>
          <pc:docMk/>
          <pc:sldMk cId="1383536922" sldId="3007"/>
        </pc:sldMkLst>
      </pc:sldChg>
      <pc:sldChg chg="modNotesTx">
        <pc:chgData name="Vonpierre, Justine" userId="b1358a6f-4a53-4b03-ab31-3f205ce9291a" providerId="ADAL" clId="{E99A700B-D9D8-4189-9ECA-FE0AF391B388}" dt="2024-08-15T10:21:00.117" v="565" actId="20577"/>
        <pc:sldMkLst>
          <pc:docMk/>
          <pc:sldMk cId="1867679766" sldId="3008"/>
        </pc:sldMkLst>
      </pc:sldChg>
      <pc:sldChg chg="modNotesTx">
        <pc:chgData name="Vonpierre, Justine" userId="b1358a6f-4a53-4b03-ab31-3f205ce9291a" providerId="ADAL" clId="{E99A700B-D9D8-4189-9ECA-FE0AF391B388}" dt="2024-08-15T10:22:15.967" v="630" actId="20577"/>
        <pc:sldMkLst>
          <pc:docMk/>
          <pc:sldMk cId="4183326900" sldId="3009"/>
        </pc:sldMkLst>
      </pc:sldChg>
      <pc:sldChg chg="addSp delSp modSp mod modNotesTx">
        <pc:chgData name="Vonpierre, Justine" userId="b1358a6f-4a53-4b03-ab31-3f205ce9291a" providerId="ADAL" clId="{E99A700B-D9D8-4189-9ECA-FE0AF391B388}" dt="2024-08-15T11:30:36.855" v="821" actId="1076"/>
        <pc:sldMkLst>
          <pc:docMk/>
          <pc:sldMk cId="1928023431" sldId="3010"/>
        </pc:sldMkLst>
        <pc:spChg chg="add mod">
          <ac:chgData name="Vonpierre, Justine" userId="b1358a6f-4a53-4b03-ab31-3f205ce9291a" providerId="ADAL" clId="{E99A700B-D9D8-4189-9ECA-FE0AF391B388}" dt="2024-08-15T11:30:36.855" v="821" actId="1076"/>
          <ac:spMkLst>
            <pc:docMk/>
            <pc:sldMk cId="1928023431" sldId="3010"/>
            <ac:spMk id="3" creationId="{F84DB8ED-356A-43AC-1833-F31DD9055700}"/>
          </ac:spMkLst>
        </pc:spChg>
        <pc:picChg chg="del">
          <ac:chgData name="Vonpierre, Justine" userId="b1358a6f-4a53-4b03-ab31-3f205ce9291a" providerId="ADAL" clId="{E99A700B-D9D8-4189-9ECA-FE0AF391B388}" dt="2024-08-15T11:30:34.064" v="819" actId="478"/>
          <ac:picMkLst>
            <pc:docMk/>
            <pc:sldMk cId="1928023431" sldId="3010"/>
            <ac:picMk id="10" creationId="{C420F5CF-BA56-A525-C29C-38105007F7CA}"/>
          </ac:picMkLst>
        </pc:picChg>
      </pc:sldChg>
      <pc:sldChg chg="modSp mod modNotesTx">
        <pc:chgData name="Vonpierre, Justine" userId="b1358a6f-4a53-4b03-ab31-3f205ce9291a" providerId="ADAL" clId="{E99A700B-D9D8-4189-9ECA-FE0AF391B388}" dt="2024-08-15T11:16:09.955" v="801"/>
        <pc:sldMkLst>
          <pc:docMk/>
          <pc:sldMk cId="461216676" sldId="3011"/>
        </pc:sldMkLst>
        <pc:spChg chg="mod">
          <ac:chgData name="Vonpierre, Justine" userId="b1358a6f-4a53-4b03-ab31-3f205ce9291a" providerId="ADAL" clId="{E99A700B-D9D8-4189-9ECA-FE0AF391B388}" dt="2024-08-15T09:27:11.932" v="112" actId="20577"/>
          <ac:spMkLst>
            <pc:docMk/>
            <pc:sldMk cId="461216676" sldId="3011"/>
            <ac:spMk id="2" creationId="{68DD9169-EB65-484C-AB1A-C56621473F9C}"/>
          </ac:spMkLst>
        </pc:spChg>
      </pc:sldChg>
      <pc:sldChg chg="modNotesTx">
        <pc:chgData name="Vonpierre, Justine" userId="b1358a6f-4a53-4b03-ab31-3f205ce9291a" providerId="ADAL" clId="{E99A700B-D9D8-4189-9ECA-FE0AF391B388}" dt="2024-08-15T11:32:16.142" v="829"/>
        <pc:sldMkLst>
          <pc:docMk/>
          <pc:sldMk cId="3049489009" sldId="3012"/>
        </pc:sldMkLst>
      </pc:sldChg>
      <pc:sldChg chg="addSp modSp mod modNotesTx">
        <pc:chgData name="Vonpierre, Justine" userId="b1358a6f-4a53-4b03-ab31-3f205ce9291a" providerId="ADAL" clId="{E99A700B-D9D8-4189-9ECA-FE0AF391B388}" dt="2024-08-19T09:01:40.872" v="901" actId="113"/>
        <pc:sldMkLst>
          <pc:docMk/>
          <pc:sldMk cId="166328480" sldId="3013"/>
        </pc:sldMkLst>
        <pc:spChg chg="add mod">
          <ac:chgData name="Vonpierre, Justine" userId="b1358a6f-4a53-4b03-ab31-3f205ce9291a" providerId="ADAL" clId="{E99A700B-D9D8-4189-9ECA-FE0AF391B388}" dt="2024-08-15T11:30:43.625" v="823" actId="255"/>
          <ac:spMkLst>
            <pc:docMk/>
            <pc:sldMk cId="166328480" sldId="3013"/>
            <ac:spMk id="3" creationId="{F4399BBA-24FC-B182-62B2-DD37F0C1DAA4}"/>
          </ac:spMkLst>
        </pc:spChg>
      </pc:sldChg>
      <pc:sldChg chg="modNotesTx">
        <pc:chgData name="Vonpierre, Justine" userId="b1358a6f-4a53-4b03-ab31-3f205ce9291a" providerId="ADAL" clId="{E99A700B-D9D8-4189-9ECA-FE0AF391B388}" dt="2024-08-15T11:14:40.489" v="758"/>
        <pc:sldMkLst>
          <pc:docMk/>
          <pc:sldMk cId="586378289" sldId="3014"/>
        </pc:sldMkLst>
      </pc:sldChg>
      <pc:sldChg chg="modSp add mod ord modNotesTx">
        <pc:chgData name="Vonpierre, Justine" userId="b1358a6f-4a53-4b03-ab31-3f205ce9291a" providerId="ADAL" clId="{E99A700B-D9D8-4189-9ECA-FE0AF391B388}" dt="2024-08-15T11:31:29.058" v="828"/>
        <pc:sldMkLst>
          <pc:docMk/>
          <pc:sldMk cId="695963267" sldId="3015"/>
        </pc:sldMkLst>
        <pc:spChg chg="mod">
          <ac:chgData name="Vonpierre, Justine" userId="b1358a6f-4a53-4b03-ab31-3f205ce9291a" providerId="ADAL" clId="{E99A700B-D9D8-4189-9ECA-FE0AF391B388}" dt="2024-08-15T09:28:45.713" v="144" actId="1076"/>
          <ac:spMkLst>
            <pc:docMk/>
            <pc:sldMk cId="695963267" sldId="3015"/>
            <ac:spMk id="2" creationId="{68DD9169-EB65-484C-AB1A-C56621473F9C}"/>
          </ac:spMkLst>
        </pc:spChg>
      </pc:sldChg>
      <pc:sldChg chg="add del">
        <pc:chgData name="Vonpierre, Justine" userId="b1358a6f-4a53-4b03-ab31-3f205ce9291a" providerId="ADAL" clId="{E99A700B-D9D8-4189-9ECA-FE0AF391B388}" dt="2024-08-15T09:28:20" v="116" actId="2696"/>
        <pc:sldMkLst>
          <pc:docMk/>
          <pc:sldMk cId="3330785607" sldId="3015"/>
        </pc:sldMkLst>
      </pc:sldChg>
    </pc:docChg>
  </pc:docChgLst>
  <pc:docChgLst>
    <pc:chgData name="Vonpierre, Justine" userId="S::justine.vonpierre@goethe.de::b1358a6f-4a53-4b03-ab31-3f205ce9291a" providerId="AD" clId="Web-{B146395D-793B-D413-C197-80D80FA54841}"/>
    <pc:docChg chg="modSld">
      <pc:chgData name="Vonpierre, Justine" userId="S::justine.vonpierre@goethe.de::b1358a6f-4a53-4b03-ab31-3f205ce9291a" providerId="AD" clId="Web-{B146395D-793B-D413-C197-80D80FA54841}" dt="2024-08-23T14:44:18.836" v="16"/>
      <pc:docMkLst>
        <pc:docMk/>
      </pc:docMkLst>
      <pc:sldChg chg="modNotes">
        <pc:chgData name="Vonpierre, Justine" userId="S::justine.vonpierre@goethe.de::b1358a6f-4a53-4b03-ab31-3f205ce9291a" providerId="AD" clId="Web-{B146395D-793B-D413-C197-80D80FA54841}" dt="2024-08-23T14:44:18.836" v="16"/>
        <pc:sldMkLst>
          <pc:docMk/>
          <pc:sldMk cId="974853792" sldId="3005"/>
        </pc:sldMkLst>
      </pc:sldChg>
    </pc:docChg>
  </pc:docChgLst>
  <pc:docChgLst>
    <pc:chgData name="Vonpierre, Justine" userId="S::justine.vonpierre@goethe.de::b1358a6f-4a53-4b03-ab31-3f205ce9291a" providerId="AD" clId="Web-{96AF2098-0C44-EAA8-0AF1-EA2ADA713C52}"/>
    <pc:docChg chg="mod addSld delSld modSld sldOrd">
      <pc:chgData name="Vonpierre, Justine" userId="S::justine.vonpierre@goethe.de::b1358a6f-4a53-4b03-ab31-3f205ce9291a" providerId="AD" clId="Web-{96AF2098-0C44-EAA8-0AF1-EA2ADA713C52}" dt="2024-08-22T15:59:36.893" v="711" actId="20577"/>
      <pc:docMkLst>
        <pc:docMk/>
      </pc:docMkLst>
      <pc:sldChg chg="modSp">
        <pc:chgData name="Vonpierre, Justine" userId="S::justine.vonpierre@goethe.de::b1358a6f-4a53-4b03-ab31-3f205ce9291a" providerId="AD" clId="Web-{96AF2098-0C44-EAA8-0AF1-EA2ADA713C52}" dt="2024-08-22T11:54:19.601" v="70" actId="20577"/>
        <pc:sldMkLst>
          <pc:docMk/>
          <pc:sldMk cId="3873439560" sldId="256"/>
        </pc:sldMkLst>
        <pc:spChg chg="mod">
          <ac:chgData name="Vonpierre, Justine" userId="S::justine.vonpierre@goethe.de::b1358a6f-4a53-4b03-ab31-3f205ce9291a" providerId="AD" clId="Web-{96AF2098-0C44-EAA8-0AF1-EA2ADA713C52}" dt="2024-08-22T11:54:19.601" v="70" actId="20577"/>
          <ac:spMkLst>
            <pc:docMk/>
            <pc:sldMk cId="3873439560" sldId="256"/>
            <ac:spMk id="13" creationId="{01AB7C36-5A3A-C697-2BDB-FF6428EC7929}"/>
          </ac:spMkLst>
        </pc:spChg>
      </pc:sldChg>
      <pc:sldChg chg="modSp modNotes">
        <pc:chgData name="Vonpierre, Justine" userId="S::justine.vonpierre@goethe.de::b1358a6f-4a53-4b03-ab31-3f205ce9291a" providerId="AD" clId="Web-{96AF2098-0C44-EAA8-0AF1-EA2ADA713C52}" dt="2024-08-22T15:31:35.197" v="651"/>
        <pc:sldMkLst>
          <pc:docMk/>
          <pc:sldMk cId="2181118650" sldId="262"/>
        </pc:sldMkLst>
        <pc:spChg chg="mod">
          <ac:chgData name="Vonpierre, Justine" userId="S::justine.vonpierre@goethe.de::b1358a6f-4a53-4b03-ab31-3f205ce9291a" providerId="AD" clId="Web-{96AF2098-0C44-EAA8-0AF1-EA2ADA713C52}" dt="2024-08-22T11:44:52.597" v="49" actId="20577"/>
          <ac:spMkLst>
            <pc:docMk/>
            <pc:sldMk cId="2181118650" sldId="262"/>
            <ac:spMk id="2" creationId="{68DD9169-EB65-484C-AB1A-C56621473F9C}"/>
          </ac:spMkLst>
        </pc:spChg>
        <pc:spChg chg="mod">
          <ac:chgData name="Vonpierre, Justine" userId="S::justine.vonpierre@goethe.de::b1358a6f-4a53-4b03-ab31-3f205ce9291a" providerId="AD" clId="Web-{96AF2098-0C44-EAA8-0AF1-EA2ADA713C52}" dt="2024-08-22T15:31:08.556" v="646" actId="20577"/>
          <ac:spMkLst>
            <pc:docMk/>
            <pc:sldMk cId="2181118650" sldId="262"/>
            <ac:spMk id="15" creationId="{3AD1D1E9-E3C4-859F-7228-EB4940A4050D}"/>
          </ac:spMkLst>
        </pc:spChg>
      </pc:sldChg>
      <pc:sldChg chg="addSp delSp modSp">
        <pc:chgData name="Vonpierre, Justine" userId="S::justine.vonpierre@goethe.de::b1358a6f-4a53-4b03-ab31-3f205ce9291a" providerId="AD" clId="Web-{96AF2098-0C44-EAA8-0AF1-EA2ADA713C52}" dt="2024-08-22T14:17:10.747" v="574"/>
        <pc:sldMkLst>
          <pc:docMk/>
          <pc:sldMk cId="1801371509" sldId="2998"/>
        </pc:sldMkLst>
        <pc:picChg chg="add del mod">
          <ac:chgData name="Vonpierre, Justine" userId="S::justine.vonpierre@goethe.de::b1358a6f-4a53-4b03-ab31-3f205ce9291a" providerId="AD" clId="Web-{96AF2098-0C44-EAA8-0AF1-EA2ADA713C52}" dt="2024-08-22T14:17:10.747" v="574"/>
          <ac:picMkLst>
            <pc:docMk/>
            <pc:sldMk cId="1801371509" sldId="2998"/>
            <ac:picMk id="3" creationId="{CBC944D3-D0D5-84B6-897D-D36633EFC509}"/>
          </ac:picMkLst>
        </pc:picChg>
        <pc:picChg chg="add del mod modCrop">
          <ac:chgData name="Vonpierre, Justine" userId="S::justine.vonpierre@goethe.de::b1358a6f-4a53-4b03-ab31-3f205ce9291a" providerId="AD" clId="Web-{96AF2098-0C44-EAA8-0AF1-EA2ADA713C52}" dt="2024-08-22T14:14:33.163" v="573"/>
          <ac:picMkLst>
            <pc:docMk/>
            <pc:sldMk cId="1801371509" sldId="2998"/>
            <ac:picMk id="4" creationId="{F845ACB1-D1E0-057F-793F-75E1D1F6074A}"/>
          </ac:picMkLst>
        </pc:picChg>
      </pc:sldChg>
      <pc:sldChg chg="modSp modNotes">
        <pc:chgData name="Vonpierre, Justine" userId="S::justine.vonpierre@goethe.de::b1358a6f-4a53-4b03-ab31-3f205ce9291a" providerId="AD" clId="Web-{96AF2098-0C44-EAA8-0AF1-EA2ADA713C52}" dt="2024-08-22T15:38:56.883" v="656" actId="20577"/>
        <pc:sldMkLst>
          <pc:docMk/>
          <pc:sldMk cId="1012877279" sldId="2999"/>
        </pc:sldMkLst>
        <pc:spChg chg="mod">
          <ac:chgData name="Vonpierre, Justine" userId="S::justine.vonpierre@goethe.de::b1358a6f-4a53-4b03-ab31-3f205ce9291a" providerId="AD" clId="Web-{96AF2098-0C44-EAA8-0AF1-EA2ADA713C52}" dt="2024-08-22T11:53:00.895" v="66" actId="20577"/>
          <ac:spMkLst>
            <pc:docMk/>
            <pc:sldMk cId="1012877279" sldId="2999"/>
            <ac:spMk id="9" creationId="{B1F97FC2-BE94-658D-C917-B2A26BDAF581}"/>
          </ac:spMkLst>
        </pc:spChg>
        <pc:spChg chg="mod">
          <ac:chgData name="Vonpierre, Justine" userId="S::justine.vonpierre@goethe.de::b1358a6f-4a53-4b03-ab31-3f205ce9291a" providerId="AD" clId="Web-{96AF2098-0C44-EAA8-0AF1-EA2ADA713C52}" dt="2024-08-22T15:38:56.883" v="656" actId="20577"/>
          <ac:spMkLst>
            <pc:docMk/>
            <pc:sldMk cId="1012877279" sldId="2999"/>
            <ac:spMk id="14" creationId="{07D172B8-8B71-D15E-721A-56BD7FB91A1A}"/>
          </ac:spMkLst>
        </pc:spChg>
        <pc:spChg chg="mod">
          <ac:chgData name="Vonpierre, Justine" userId="S::justine.vonpierre@goethe.de::b1358a6f-4a53-4b03-ab31-3f205ce9291a" providerId="AD" clId="Web-{96AF2098-0C44-EAA8-0AF1-EA2ADA713C52}" dt="2024-08-22T13:21:40.592" v="238" actId="20577"/>
          <ac:spMkLst>
            <pc:docMk/>
            <pc:sldMk cId="1012877279" sldId="2999"/>
            <ac:spMk id="15" creationId="{DA7A6149-2500-54AD-7303-5F0119B3A532}"/>
          </ac:spMkLst>
        </pc:spChg>
        <pc:picChg chg="mod">
          <ac:chgData name="Vonpierre, Justine" userId="S::justine.vonpierre@goethe.de::b1358a6f-4a53-4b03-ab31-3f205ce9291a" providerId="AD" clId="Web-{96AF2098-0C44-EAA8-0AF1-EA2ADA713C52}" dt="2024-08-22T11:52:38.222" v="60" actId="14100"/>
          <ac:picMkLst>
            <pc:docMk/>
            <pc:sldMk cId="1012877279" sldId="2999"/>
            <ac:picMk id="11" creationId="{35EE7808-988A-607F-DF80-B3E3F4DC2366}"/>
          </ac:picMkLst>
        </pc:picChg>
      </pc:sldChg>
      <pc:sldChg chg="modSp modNotes">
        <pc:chgData name="Vonpierre, Justine" userId="S::justine.vonpierre@goethe.de::b1358a6f-4a53-4b03-ab31-3f205ce9291a" providerId="AD" clId="Web-{96AF2098-0C44-EAA8-0AF1-EA2ADA713C52}" dt="2024-08-22T15:50:37.654" v="668" actId="14100"/>
        <pc:sldMkLst>
          <pc:docMk/>
          <pc:sldMk cId="2971270196" sldId="3000"/>
        </pc:sldMkLst>
        <pc:spChg chg="mod">
          <ac:chgData name="Vonpierre, Justine" userId="S::justine.vonpierre@goethe.de::b1358a6f-4a53-4b03-ab31-3f205ce9291a" providerId="AD" clId="Web-{96AF2098-0C44-EAA8-0AF1-EA2ADA713C52}" dt="2024-08-22T14:40:39.065" v="643" actId="20577"/>
          <ac:spMkLst>
            <pc:docMk/>
            <pc:sldMk cId="2971270196" sldId="3000"/>
            <ac:spMk id="2" creationId="{68DD9169-EB65-484C-AB1A-C56621473F9C}"/>
          </ac:spMkLst>
        </pc:spChg>
        <pc:spChg chg="mod">
          <ac:chgData name="Vonpierre, Justine" userId="S::justine.vonpierre@goethe.de::b1358a6f-4a53-4b03-ab31-3f205ce9291a" providerId="AD" clId="Web-{96AF2098-0C44-EAA8-0AF1-EA2ADA713C52}" dt="2024-08-22T15:50:37.654" v="668" actId="14100"/>
          <ac:spMkLst>
            <pc:docMk/>
            <pc:sldMk cId="2971270196" sldId="3000"/>
            <ac:spMk id="14" creationId="{8D8F90D6-4B58-FDFD-6545-F28D9E4A5F63}"/>
          </ac:spMkLst>
        </pc:spChg>
        <pc:picChg chg="mod modCrop">
          <ac:chgData name="Vonpierre, Justine" userId="S::justine.vonpierre@goethe.de::b1358a6f-4a53-4b03-ab31-3f205ce9291a" providerId="AD" clId="Web-{96AF2098-0C44-EAA8-0AF1-EA2ADA713C52}" dt="2024-08-22T15:50:10.200" v="666" actId="1076"/>
          <ac:picMkLst>
            <pc:docMk/>
            <pc:sldMk cId="2971270196" sldId="3000"/>
            <ac:picMk id="8" creationId="{F869B296-6E0A-FEFC-6208-220A04B39C39}"/>
          </ac:picMkLst>
        </pc:picChg>
      </pc:sldChg>
      <pc:sldChg chg="modSp modNotes">
        <pc:chgData name="Vonpierre, Justine" userId="S::justine.vonpierre@goethe.de::b1358a6f-4a53-4b03-ab31-3f205ce9291a" providerId="AD" clId="Web-{96AF2098-0C44-EAA8-0AF1-EA2ADA713C52}" dt="2024-08-22T12:00:14.503" v="87" actId="20577"/>
        <pc:sldMkLst>
          <pc:docMk/>
          <pc:sldMk cId="1797368675" sldId="3001"/>
        </pc:sldMkLst>
        <pc:spChg chg="mod">
          <ac:chgData name="Vonpierre, Justine" userId="S::justine.vonpierre@goethe.de::b1358a6f-4a53-4b03-ab31-3f205ce9291a" providerId="AD" clId="Web-{96AF2098-0C44-EAA8-0AF1-EA2ADA713C52}" dt="2024-08-22T12:00:14.503" v="87" actId="20577"/>
          <ac:spMkLst>
            <pc:docMk/>
            <pc:sldMk cId="1797368675" sldId="3001"/>
            <ac:spMk id="25" creationId="{DA93CD40-DAB1-5641-A6A8-D3942945DBC1}"/>
          </ac:spMkLst>
        </pc:spChg>
      </pc:sldChg>
      <pc:sldChg chg="modNotes">
        <pc:chgData name="Vonpierre, Justine" userId="S::justine.vonpierre@goethe.de::b1358a6f-4a53-4b03-ab31-3f205ce9291a" providerId="AD" clId="Web-{96AF2098-0C44-EAA8-0AF1-EA2ADA713C52}" dt="2024-08-22T15:38:20.242" v="653"/>
        <pc:sldMkLst>
          <pc:docMk/>
          <pc:sldMk cId="683965025" sldId="3002"/>
        </pc:sldMkLst>
      </pc:sldChg>
      <pc:sldChg chg="modSp del modNotes">
        <pc:chgData name="Vonpierre, Justine" userId="S::justine.vonpierre@goethe.de::b1358a6f-4a53-4b03-ab31-3f205ce9291a" providerId="AD" clId="Web-{96AF2098-0C44-EAA8-0AF1-EA2ADA713C52}" dt="2024-08-22T11:58:03.640" v="72"/>
        <pc:sldMkLst>
          <pc:docMk/>
          <pc:sldMk cId="1982902007" sldId="3003"/>
        </pc:sldMkLst>
        <pc:spChg chg="mod">
          <ac:chgData name="Vonpierre, Justine" userId="S::justine.vonpierre@goethe.de::b1358a6f-4a53-4b03-ab31-3f205ce9291a" providerId="AD" clId="Web-{96AF2098-0C44-EAA8-0AF1-EA2ADA713C52}" dt="2024-08-22T11:07:38.474" v="13" actId="20577"/>
          <ac:spMkLst>
            <pc:docMk/>
            <pc:sldMk cId="1982902007" sldId="3003"/>
            <ac:spMk id="14" creationId="{F2756E37-684E-59CD-F30F-91FB10374364}"/>
          </ac:spMkLst>
        </pc:spChg>
      </pc:sldChg>
      <pc:sldChg chg="modSp modNotes">
        <pc:chgData name="Vonpierre, Justine" userId="S::justine.vonpierre@goethe.de::b1358a6f-4a53-4b03-ab31-3f205ce9291a" providerId="AD" clId="Web-{96AF2098-0C44-EAA8-0AF1-EA2ADA713C52}" dt="2024-08-22T12:00:26.551" v="89" actId="20577"/>
        <pc:sldMkLst>
          <pc:docMk/>
          <pc:sldMk cId="1957318228" sldId="3004"/>
        </pc:sldMkLst>
        <pc:spChg chg="mod">
          <ac:chgData name="Vonpierre, Justine" userId="S::justine.vonpierre@goethe.de::b1358a6f-4a53-4b03-ab31-3f205ce9291a" providerId="AD" clId="Web-{96AF2098-0C44-EAA8-0AF1-EA2ADA713C52}" dt="2024-08-22T11:08:07.850" v="21" actId="20577"/>
          <ac:spMkLst>
            <pc:docMk/>
            <pc:sldMk cId="1957318228" sldId="3004"/>
            <ac:spMk id="2" creationId="{68DD9169-EB65-484C-AB1A-C56621473F9C}"/>
          </ac:spMkLst>
        </pc:spChg>
        <pc:spChg chg="mod">
          <ac:chgData name="Vonpierre, Justine" userId="S::justine.vonpierre@goethe.de::b1358a6f-4a53-4b03-ab31-3f205ce9291a" providerId="AD" clId="Web-{96AF2098-0C44-EAA8-0AF1-EA2ADA713C52}" dt="2024-08-22T12:00:26.551" v="89" actId="20577"/>
          <ac:spMkLst>
            <pc:docMk/>
            <pc:sldMk cId="1957318228" sldId="3004"/>
            <ac:spMk id="32" creationId="{627C6E17-A484-7F4C-39E0-27F2B7D3E98F}"/>
          </ac:spMkLst>
        </pc:spChg>
      </pc:sldChg>
      <pc:sldChg chg="modSp ord modNotes">
        <pc:chgData name="Vonpierre, Justine" userId="S::justine.vonpierre@goethe.de::b1358a6f-4a53-4b03-ab31-3f205ce9291a" providerId="AD" clId="Web-{96AF2098-0C44-EAA8-0AF1-EA2ADA713C52}" dt="2024-08-22T12:00:41.567" v="90" actId="14100"/>
        <pc:sldMkLst>
          <pc:docMk/>
          <pc:sldMk cId="974853792" sldId="3005"/>
        </pc:sldMkLst>
        <pc:spChg chg="mod">
          <ac:chgData name="Vonpierre, Justine" userId="S::justine.vonpierre@goethe.de::b1358a6f-4a53-4b03-ab31-3f205ce9291a" providerId="AD" clId="Web-{96AF2098-0C44-EAA8-0AF1-EA2ADA713C52}" dt="2024-08-22T11:59:54.284" v="80" actId="20577"/>
          <ac:spMkLst>
            <pc:docMk/>
            <pc:sldMk cId="974853792" sldId="3005"/>
            <ac:spMk id="2" creationId="{68DD9169-EB65-484C-AB1A-C56621473F9C}"/>
          </ac:spMkLst>
        </pc:spChg>
        <pc:picChg chg="mod">
          <ac:chgData name="Vonpierre, Justine" userId="S::justine.vonpierre@goethe.de::b1358a6f-4a53-4b03-ab31-3f205ce9291a" providerId="AD" clId="Web-{96AF2098-0C44-EAA8-0AF1-EA2ADA713C52}" dt="2024-08-22T12:00:41.567" v="90" actId="14100"/>
          <ac:picMkLst>
            <pc:docMk/>
            <pc:sldMk cId="974853792" sldId="3005"/>
            <ac:picMk id="30" creationId="{846AA708-74F5-F428-A9DD-3929088FB46E}"/>
          </ac:picMkLst>
        </pc:picChg>
      </pc:sldChg>
      <pc:sldChg chg="delSp modSp delAnim">
        <pc:chgData name="Vonpierre, Justine" userId="S::justine.vonpierre@goethe.de::b1358a6f-4a53-4b03-ab31-3f205ce9291a" providerId="AD" clId="Web-{96AF2098-0C44-EAA8-0AF1-EA2ADA713C52}" dt="2024-08-22T15:52:41.424" v="669" actId="1076"/>
        <pc:sldMkLst>
          <pc:docMk/>
          <pc:sldMk cId="2943290002" sldId="3006"/>
        </pc:sldMkLst>
        <pc:spChg chg="mod">
          <ac:chgData name="Vonpierre, Justine" userId="S::justine.vonpierre@goethe.de::b1358a6f-4a53-4b03-ab31-3f205ce9291a" providerId="AD" clId="Web-{96AF2098-0C44-EAA8-0AF1-EA2ADA713C52}" dt="2024-08-22T11:10:54.200" v="32" actId="20577"/>
          <ac:spMkLst>
            <pc:docMk/>
            <pc:sldMk cId="2943290002" sldId="3006"/>
            <ac:spMk id="2" creationId="{68DD9169-EB65-484C-AB1A-C56621473F9C}"/>
          </ac:spMkLst>
        </pc:spChg>
        <pc:spChg chg="mod">
          <ac:chgData name="Vonpierre, Justine" userId="S::justine.vonpierre@goethe.de::b1358a6f-4a53-4b03-ab31-3f205ce9291a" providerId="AD" clId="Web-{96AF2098-0C44-EAA8-0AF1-EA2ADA713C52}" dt="2024-08-22T15:52:41.424" v="669" actId="1076"/>
          <ac:spMkLst>
            <pc:docMk/>
            <pc:sldMk cId="2943290002" sldId="3006"/>
            <ac:spMk id="19" creationId="{D2562851-645F-0687-8C8A-50855B05E70F}"/>
          </ac:spMkLst>
        </pc:spChg>
        <pc:spChg chg="del">
          <ac:chgData name="Vonpierre, Justine" userId="S::justine.vonpierre@goethe.de::b1358a6f-4a53-4b03-ab31-3f205ce9291a" providerId="AD" clId="Web-{96AF2098-0C44-EAA8-0AF1-EA2ADA713C52}" dt="2024-08-22T12:03:11.962" v="123"/>
          <ac:spMkLst>
            <pc:docMk/>
            <pc:sldMk cId="2943290002" sldId="3006"/>
            <ac:spMk id="20" creationId="{17FB32DE-A89A-4B54-368B-EEB677C45415}"/>
          </ac:spMkLst>
        </pc:spChg>
      </pc:sldChg>
      <pc:sldChg chg="modSp">
        <pc:chgData name="Vonpierre, Justine" userId="S::justine.vonpierre@goethe.de::b1358a6f-4a53-4b03-ab31-3f205ce9291a" providerId="AD" clId="Web-{96AF2098-0C44-EAA8-0AF1-EA2ADA713C52}" dt="2024-08-22T12:05:56.562" v="178" actId="1076"/>
        <pc:sldMkLst>
          <pc:docMk/>
          <pc:sldMk cId="1383536922" sldId="3007"/>
        </pc:sldMkLst>
        <pc:picChg chg="mod">
          <ac:chgData name="Vonpierre, Justine" userId="S::justine.vonpierre@goethe.de::b1358a6f-4a53-4b03-ab31-3f205ce9291a" providerId="AD" clId="Web-{96AF2098-0C44-EAA8-0AF1-EA2ADA713C52}" dt="2024-08-22T12:05:56.562" v="178" actId="1076"/>
          <ac:picMkLst>
            <pc:docMk/>
            <pc:sldMk cId="1383536922" sldId="3007"/>
            <ac:picMk id="5" creationId="{1A9A810C-F867-1BEF-6EA2-7C14CD4D808A}"/>
          </ac:picMkLst>
        </pc:picChg>
      </pc:sldChg>
      <pc:sldChg chg="modSp modNotes">
        <pc:chgData name="Vonpierre, Justine" userId="S::justine.vonpierre@goethe.de::b1358a6f-4a53-4b03-ab31-3f205ce9291a" providerId="AD" clId="Web-{96AF2098-0C44-EAA8-0AF1-EA2ADA713C52}" dt="2024-08-22T12:03:27.619" v="129"/>
        <pc:sldMkLst>
          <pc:docMk/>
          <pc:sldMk cId="1867679766" sldId="3008"/>
        </pc:sldMkLst>
        <pc:spChg chg="mod">
          <ac:chgData name="Vonpierre, Justine" userId="S::justine.vonpierre@goethe.de::b1358a6f-4a53-4b03-ab31-3f205ce9291a" providerId="AD" clId="Web-{96AF2098-0C44-EAA8-0AF1-EA2ADA713C52}" dt="2024-08-22T12:03:22.432" v="124" actId="20577"/>
          <ac:spMkLst>
            <pc:docMk/>
            <pc:sldMk cId="1867679766" sldId="3008"/>
            <ac:spMk id="2" creationId="{68DD9169-EB65-484C-AB1A-C56621473F9C}"/>
          </ac:spMkLst>
        </pc:spChg>
      </pc:sldChg>
      <pc:sldChg chg="addSp delSp modSp modNotes">
        <pc:chgData name="Vonpierre, Justine" userId="S::justine.vonpierre@goethe.de::b1358a6f-4a53-4b03-ab31-3f205ce9291a" providerId="AD" clId="Web-{96AF2098-0C44-EAA8-0AF1-EA2ADA713C52}" dt="2024-08-22T15:54:48.118" v="707" actId="20577"/>
        <pc:sldMkLst>
          <pc:docMk/>
          <pc:sldMk cId="4183326900" sldId="3009"/>
        </pc:sldMkLst>
        <pc:spChg chg="mod">
          <ac:chgData name="Vonpierre, Justine" userId="S::justine.vonpierre@goethe.de::b1358a6f-4a53-4b03-ab31-3f205ce9291a" providerId="AD" clId="Web-{96AF2098-0C44-EAA8-0AF1-EA2ADA713C52}" dt="2024-08-22T12:05:50.734" v="176" actId="20577"/>
          <ac:spMkLst>
            <pc:docMk/>
            <pc:sldMk cId="4183326900" sldId="3009"/>
            <ac:spMk id="2" creationId="{68DD9169-EB65-484C-AB1A-C56621473F9C}"/>
          </ac:spMkLst>
        </pc:spChg>
        <pc:spChg chg="del">
          <ac:chgData name="Vonpierre, Justine" userId="S::justine.vonpierre@goethe.de::b1358a6f-4a53-4b03-ab31-3f205ce9291a" providerId="AD" clId="Web-{96AF2098-0C44-EAA8-0AF1-EA2ADA713C52}" dt="2024-08-22T12:04:39.762" v="155"/>
          <ac:spMkLst>
            <pc:docMk/>
            <pc:sldMk cId="4183326900" sldId="3009"/>
            <ac:spMk id="23" creationId="{84AF7655-5F4A-25E4-1BB0-DE16E65FEEFD}"/>
          </ac:spMkLst>
        </pc:spChg>
        <pc:spChg chg="mod">
          <ac:chgData name="Vonpierre, Justine" userId="S::justine.vonpierre@goethe.de::b1358a6f-4a53-4b03-ab31-3f205ce9291a" providerId="AD" clId="Web-{96AF2098-0C44-EAA8-0AF1-EA2ADA713C52}" dt="2024-08-22T15:54:48.118" v="707" actId="20577"/>
          <ac:spMkLst>
            <pc:docMk/>
            <pc:sldMk cId="4183326900" sldId="3009"/>
            <ac:spMk id="24" creationId="{E53EA2A7-5D7D-8188-D0F2-BAF92A1277EF}"/>
          </ac:spMkLst>
        </pc:spChg>
        <pc:picChg chg="add del mod modCrop">
          <ac:chgData name="Vonpierre, Justine" userId="S::justine.vonpierre@goethe.de::b1358a6f-4a53-4b03-ab31-3f205ce9291a" providerId="AD" clId="Web-{96AF2098-0C44-EAA8-0AF1-EA2ADA713C52}" dt="2024-08-22T12:04:04.105" v="142"/>
          <ac:picMkLst>
            <pc:docMk/>
            <pc:sldMk cId="4183326900" sldId="3009"/>
            <ac:picMk id="3" creationId="{647FD36F-EB83-375E-6518-2CF23168D7F3}"/>
          </ac:picMkLst>
        </pc:picChg>
        <pc:picChg chg="add mod modCrop">
          <ac:chgData name="Vonpierre, Justine" userId="S::justine.vonpierre@goethe.de::b1358a6f-4a53-4b03-ab31-3f205ce9291a" providerId="AD" clId="Web-{96AF2098-0C44-EAA8-0AF1-EA2ADA713C52}" dt="2024-08-22T15:53:45.695" v="670" actId="1076"/>
          <ac:picMkLst>
            <pc:docMk/>
            <pc:sldMk cId="4183326900" sldId="3009"/>
            <ac:picMk id="4" creationId="{5716374C-E640-8A8D-B6F9-7490B029441F}"/>
          </ac:picMkLst>
        </pc:picChg>
        <pc:picChg chg="mod modCrop">
          <ac:chgData name="Vonpierre, Justine" userId="S::justine.vonpierre@goethe.de::b1358a6f-4a53-4b03-ab31-3f205ce9291a" providerId="AD" clId="Web-{96AF2098-0C44-EAA8-0AF1-EA2ADA713C52}" dt="2024-08-22T12:05:11.170" v="167" actId="1076"/>
          <ac:picMkLst>
            <pc:docMk/>
            <pc:sldMk cId="4183326900" sldId="3009"/>
            <ac:picMk id="25" creationId="{18CBC61B-93B7-022B-173D-86D9B107EA46}"/>
          </ac:picMkLst>
        </pc:picChg>
      </pc:sldChg>
      <pc:sldChg chg="modSp ord modNotes">
        <pc:chgData name="Vonpierre, Justine" userId="S::justine.vonpierre@goethe.de::b1358a6f-4a53-4b03-ab31-3f205ce9291a" providerId="AD" clId="Web-{96AF2098-0C44-EAA8-0AF1-EA2ADA713C52}" dt="2024-08-22T15:59:36.893" v="711" actId="20577"/>
        <pc:sldMkLst>
          <pc:docMk/>
          <pc:sldMk cId="1928023431" sldId="3010"/>
        </pc:sldMkLst>
        <pc:spChg chg="mod">
          <ac:chgData name="Vonpierre, Justine" userId="S::justine.vonpierre@goethe.de::b1358a6f-4a53-4b03-ab31-3f205ce9291a" providerId="AD" clId="Web-{96AF2098-0C44-EAA8-0AF1-EA2ADA713C52}" dt="2024-08-22T13:30:04.377" v="279" actId="14100"/>
          <ac:spMkLst>
            <pc:docMk/>
            <pc:sldMk cId="1928023431" sldId="3010"/>
            <ac:spMk id="2" creationId="{68DD9169-EB65-484C-AB1A-C56621473F9C}"/>
          </ac:spMkLst>
        </pc:spChg>
        <pc:spChg chg="mod">
          <ac:chgData name="Vonpierre, Justine" userId="S::justine.vonpierre@goethe.de::b1358a6f-4a53-4b03-ab31-3f205ce9291a" providerId="AD" clId="Web-{96AF2098-0C44-EAA8-0AF1-EA2ADA713C52}" dt="2024-08-22T15:59:36.893" v="711" actId="20577"/>
          <ac:spMkLst>
            <pc:docMk/>
            <pc:sldMk cId="1928023431" sldId="3010"/>
            <ac:spMk id="3" creationId="{F84DB8ED-356A-43AC-1833-F31DD9055700}"/>
          </ac:spMkLst>
        </pc:spChg>
        <pc:picChg chg="mod">
          <ac:chgData name="Vonpierre, Justine" userId="S::justine.vonpierre@goethe.de::b1358a6f-4a53-4b03-ab31-3f205ce9291a" providerId="AD" clId="Web-{96AF2098-0C44-EAA8-0AF1-EA2ADA713C52}" dt="2024-08-22T11:12:11.656" v="41" actId="14100"/>
          <ac:picMkLst>
            <pc:docMk/>
            <pc:sldMk cId="1928023431" sldId="3010"/>
            <ac:picMk id="13" creationId="{CBC8B0B0-9CE1-C5C5-AE1F-609470337F33}"/>
          </ac:picMkLst>
        </pc:picChg>
      </pc:sldChg>
      <pc:sldChg chg="modSp ord modNotes">
        <pc:chgData name="Vonpierre, Justine" userId="S::justine.vonpierre@goethe.de::b1358a6f-4a53-4b03-ab31-3f205ce9291a" providerId="AD" clId="Web-{96AF2098-0C44-EAA8-0AF1-EA2ADA713C52}" dt="2024-08-22T13:36:08.515" v="318" actId="20577"/>
        <pc:sldMkLst>
          <pc:docMk/>
          <pc:sldMk cId="461216676" sldId="3011"/>
        </pc:sldMkLst>
        <pc:spChg chg="mod">
          <ac:chgData name="Vonpierre, Justine" userId="S::justine.vonpierre@goethe.de::b1358a6f-4a53-4b03-ab31-3f205ce9291a" providerId="AD" clId="Web-{96AF2098-0C44-EAA8-0AF1-EA2ADA713C52}" dt="2024-08-22T13:36:08.515" v="318" actId="20577"/>
          <ac:spMkLst>
            <pc:docMk/>
            <pc:sldMk cId="461216676" sldId="3011"/>
            <ac:spMk id="2" creationId="{68DD9169-EB65-484C-AB1A-C56621473F9C}"/>
          </ac:spMkLst>
        </pc:spChg>
      </pc:sldChg>
      <pc:sldChg chg="addSp delSp modSp ord modNotes">
        <pc:chgData name="Vonpierre, Justine" userId="S::justine.vonpierre@goethe.de::b1358a6f-4a53-4b03-ab31-3f205ce9291a" providerId="AD" clId="Web-{96AF2098-0C44-EAA8-0AF1-EA2ADA713C52}" dt="2024-08-22T14:24:05.950" v="624"/>
        <pc:sldMkLst>
          <pc:docMk/>
          <pc:sldMk cId="166328480" sldId="3013"/>
        </pc:sldMkLst>
        <pc:spChg chg="mod">
          <ac:chgData name="Vonpierre, Justine" userId="S::justine.vonpierre@goethe.de::b1358a6f-4a53-4b03-ab31-3f205ce9291a" providerId="AD" clId="Web-{96AF2098-0C44-EAA8-0AF1-EA2ADA713C52}" dt="2024-08-22T14:03:01.825" v="561" actId="1076"/>
          <ac:spMkLst>
            <pc:docMk/>
            <pc:sldMk cId="166328480" sldId="3013"/>
            <ac:spMk id="2" creationId="{68DD9169-EB65-484C-AB1A-C56621473F9C}"/>
          </ac:spMkLst>
        </pc:spChg>
        <pc:spChg chg="mod">
          <ac:chgData name="Vonpierre, Justine" userId="S::justine.vonpierre@goethe.de::b1358a6f-4a53-4b03-ab31-3f205ce9291a" providerId="AD" clId="Web-{96AF2098-0C44-EAA8-0AF1-EA2ADA713C52}" dt="2024-08-22T13:48:22.996" v="428" actId="1076"/>
          <ac:spMkLst>
            <pc:docMk/>
            <pc:sldMk cId="166328480" sldId="3013"/>
            <ac:spMk id="3" creationId="{F4399BBA-24FC-B182-62B2-DD37F0C1DAA4}"/>
          </ac:spMkLst>
        </pc:spChg>
        <pc:spChg chg="add mod">
          <ac:chgData name="Vonpierre, Justine" userId="S::justine.vonpierre@goethe.de::b1358a6f-4a53-4b03-ab31-3f205ce9291a" providerId="AD" clId="Web-{96AF2098-0C44-EAA8-0AF1-EA2ADA713C52}" dt="2024-08-22T13:45:52.771" v="391" actId="20577"/>
          <ac:spMkLst>
            <pc:docMk/>
            <pc:sldMk cId="166328480" sldId="3013"/>
            <ac:spMk id="4" creationId="{CF7FBE2C-E97E-7FF4-CBCF-E27B072BB4CC}"/>
          </ac:spMkLst>
        </pc:spChg>
        <pc:spChg chg="add mod">
          <ac:chgData name="Vonpierre, Justine" userId="S::justine.vonpierre@goethe.de::b1358a6f-4a53-4b03-ab31-3f205ce9291a" providerId="AD" clId="Web-{96AF2098-0C44-EAA8-0AF1-EA2ADA713C52}" dt="2024-08-22T14:21:48.633" v="614" actId="1076"/>
          <ac:spMkLst>
            <pc:docMk/>
            <pc:sldMk cId="166328480" sldId="3013"/>
            <ac:spMk id="7" creationId="{0BCB511D-6467-23CE-936F-B091FC534CDB}"/>
          </ac:spMkLst>
        </pc:spChg>
        <pc:spChg chg="del mod">
          <ac:chgData name="Vonpierre, Justine" userId="S::justine.vonpierre@goethe.de::b1358a6f-4a53-4b03-ab31-3f205ce9291a" providerId="AD" clId="Web-{96AF2098-0C44-EAA8-0AF1-EA2ADA713C52}" dt="2024-08-22T13:43:56.939" v="377"/>
          <ac:spMkLst>
            <pc:docMk/>
            <pc:sldMk cId="166328480" sldId="3013"/>
            <ac:spMk id="11" creationId="{87FF1F57-3D13-2E02-B178-CD5DD2DB87A0}"/>
          </ac:spMkLst>
        </pc:spChg>
        <pc:spChg chg="mod">
          <ac:chgData name="Vonpierre, Justine" userId="S::justine.vonpierre@goethe.de::b1358a6f-4a53-4b03-ab31-3f205ce9291a" providerId="AD" clId="Web-{96AF2098-0C44-EAA8-0AF1-EA2ADA713C52}" dt="2024-08-22T14:03:39.952" v="572" actId="1076"/>
          <ac:spMkLst>
            <pc:docMk/>
            <pc:sldMk cId="166328480" sldId="3013"/>
            <ac:spMk id="12" creationId="{4F3A45E7-2482-1FAA-48F5-3C16129DC771}"/>
          </ac:spMkLst>
        </pc:spChg>
        <pc:spChg chg="del mod">
          <ac:chgData name="Vonpierre, Justine" userId="S::justine.vonpierre@goethe.de::b1358a6f-4a53-4b03-ab31-3f205ce9291a" providerId="AD" clId="Web-{96AF2098-0C44-EAA8-0AF1-EA2ADA713C52}" dt="2024-08-22T14:22:02.883" v="618"/>
          <ac:spMkLst>
            <pc:docMk/>
            <pc:sldMk cId="166328480" sldId="3013"/>
            <ac:spMk id="14" creationId="{D9EF7EE3-C4C7-0A2D-6193-A6455EAD0F85}"/>
          </ac:spMkLst>
        </pc:spChg>
        <pc:picChg chg="add del mod">
          <ac:chgData name="Vonpierre, Justine" userId="S::justine.vonpierre@goethe.de::b1358a6f-4a53-4b03-ab31-3f205ce9291a" providerId="AD" clId="Web-{96AF2098-0C44-EAA8-0AF1-EA2ADA713C52}" dt="2024-08-22T14:21:02.162" v="607"/>
          <ac:picMkLst>
            <pc:docMk/>
            <pc:sldMk cId="166328480" sldId="3013"/>
            <ac:picMk id="5" creationId="{5F11DFC6-447C-0DD4-E395-3C494DABD407}"/>
          </ac:picMkLst>
        </pc:picChg>
        <pc:picChg chg="add mod">
          <ac:chgData name="Vonpierre, Justine" userId="S::justine.vonpierre@goethe.de::b1358a6f-4a53-4b03-ab31-3f205ce9291a" providerId="AD" clId="Web-{96AF2098-0C44-EAA8-0AF1-EA2ADA713C52}" dt="2024-08-22T14:21:48.648" v="615" actId="1076"/>
          <ac:picMkLst>
            <pc:docMk/>
            <pc:sldMk cId="166328480" sldId="3013"/>
            <ac:picMk id="6" creationId="{F94CA54C-FF35-5AC8-924F-F8B0243FD451}"/>
          </ac:picMkLst>
        </pc:picChg>
        <pc:picChg chg="del mod">
          <ac:chgData name="Vonpierre, Justine" userId="S::justine.vonpierre@goethe.de::b1358a6f-4a53-4b03-ab31-3f205ce9291a" providerId="AD" clId="Web-{96AF2098-0C44-EAA8-0AF1-EA2ADA713C52}" dt="2024-08-22T13:43:53.986" v="376"/>
          <ac:picMkLst>
            <pc:docMk/>
            <pc:sldMk cId="166328480" sldId="3013"/>
            <ac:picMk id="10" creationId="{A82CF878-85FA-FDF6-C428-005F18793C2C}"/>
          </ac:picMkLst>
        </pc:picChg>
      </pc:sldChg>
      <pc:sldChg chg="addSp delSp modSp modNotes">
        <pc:chgData name="Vonpierre, Justine" userId="S::justine.vonpierre@goethe.de::b1358a6f-4a53-4b03-ab31-3f205ce9291a" providerId="AD" clId="Web-{96AF2098-0C44-EAA8-0AF1-EA2ADA713C52}" dt="2024-08-22T14:40:20.142" v="642" actId="1076"/>
        <pc:sldMkLst>
          <pc:docMk/>
          <pc:sldMk cId="586378289" sldId="3014"/>
        </pc:sldMkLst>
        <pc:spChg chg="mod">
          <ac:chgData name="Vonpierre, Justine" userId="S::justine.vonpierre@goethe.de::b1358a6f-4a53-4b03-ab31-3f205ce9291a" providerId="AD" clId="Web-{96AF2098-0C44-EAA8-0AF1-EA2ADA713C52}" dt="2024-08-22T14:19:23.080" v="597" actId="1076"/>
          <ac:spMkLst>
            <pc:docMk/>
            <pc:sldMk cId="586378289" sldId="3014"/>
            <ac:spMk id="2" creationId="{68DD9169-EB65-484C-AB1A-C56621473F9C}"/>
          </ac:spMkLst>
        </pc:spChg>
        <pc:spChg chg="del">
          <ac:chgData name="Vonpierre, Justine" userId="S::justine.vonpierre@goethe.de::b1358a6f-4a53-4b03-ab31-3f205ce9291a" providerId="AD" clId="Web-{96AF2098-0C44-EAA8-0AF1-EA2ADA713C52}" dt="2024-08-22T14:18:11.984" v="579"/>
          <ac:spMkLst>
            <pc:docMk/>
            <pc:sldMk cId="586378289" sldId="3014"/>
            <ac:spMk id="7" creationId="{57B03181-9FC3-3CFC-B453-21DB357C2EF0}"/>
          </ac:spMkLst>
        </pc:spChg>
        <pc:spChg chg="mod">
          <ac:chgData name="Vonpierre, Justine" userId="S::justine.vonpierre@goethe.de::b1358a6f-4a53-4b03-ab31-3f205ce9291a" providerId="AD" clId="Web-{96AF2098-0C44-EAA8-0AF1-EA2ADA713C52}" dt="2024-08-22T14:40:12.798" v="639" actId="1076"/>
          <ac:spMkLst>
            <pc:docMk/>
            <pc:sldMk cId="586378289" sldId="3014"/>
            <ac:spMk id="8" creationId="{598A6A0D-EEA3-A4B4-8BED-B22C3A6D41FB}"/>
          </ac:spMkLst>
        </pc:spChg>
        <pc:spChg chg="add mod">
          <ac:chgData name="Vonpierre, Justine" userId="S::justine.vonpierre@goethe.de::b1358a6f-4a53-4b03-ab31-3f205ce9291a" providerId="AD" clId="Web-{96AF2098-0C44-EAA8-0AF1-EA2ADA713C52}" dt="2024-08-22T13:30:27.925" v="283" actId="20577"/>
          <ac:spMkLst>
            <pc:docMk/>
            <pc:sldMk cId="586378289" sldId="3014"/>
            <ac:spMk id="9" creationId="{AAD7CAF7-D337-400B-FE2C-3DD871099F48}"/>
          </ac:spMkLst>
        </pc:spChg>
        <pc:picChg chg="add">
          <ac:chgData name="Vonpierre, Justine" userId="S::justine.vonpierre@goethe.de::b1358a6f-4a53-4b03-ab31-3f205ce9291a" providerId="AD" clId="Web-{96AF2098-0C44-EAA8-0AF1-EA2ADA713C52}" dt="2024-08-22T13:30:21.174" v="280"/>
          <ac:picMkLst>
            <pc:docMk/>
            <pc:sldMk cId="586378289" sldId="3014"/>
            <ac:picMk id="4" creationId="{18B95825-853A-28B8-0DE5-31E35A8FA65B}"/>
          </ac:picMkLst>
        </pc:picChg>
        <pc:picChg chg="del mod">
          <ac:chgData name="Vonpierre, Justine" userId="S::justine.vonpierre@goethe.de::b1358a6f-4a53-4b03-ab31-3f205ce9291a" providerId="AD" clId="Web-{96AF2098-0C44-EAA8-0AF1-EA2ADA713C52}" dt="2024-08-22T14:18:04.577" v="576"/>
          <ac:picMkLst>
            <pc:docMk/>
            <pc:sldMk cId="586378289" sldId="3014"/>
            <ac:picMk id="5" creationId="{1A9A810C-F867-1BEF-6EA2-7C14CD4D808A}"/>
          </ac:picMkLst>
        </pc:picChg>
        <pc:picChg chg="add mod">
          <ac:chgData name="Vonpierre, Justine" userId="S::justine.vonpierre@goethe.de::b1358a6f-4a53-4b03-ab31-3f205ce9291a" providerId="AD" clId="Web-{96AF2098-0C44-EAA8-0AF1-EA2ADA713C52}" dt="2024-08-22T14:18:10.234" v="578" actId="1076"/>
          <ac:picMkLst>
            <pc:docMk/>
            <pc:sldMk cId="586378289" sldId="3014"/>
            <ac:picMk id="10" creationId="{37A7E74C-071A-217A-B96A-694243D92305}"/>
          </ac:picMkLst>
        </pc:picChg>
        <pc:picChg chg="add mod">
          <ac:chgData name="Vonpierre, Justine" userId="S::justine.vonpierre@goethe.de::b1358a6f-4a53-4b03-ab31-3f205ce9291a" providerId="AD" clId="Web-{96AF2098-0C44-EAA8-0AF1-EA2ADA713C52}" dt="2024-08-22T14:18:38.594" v="587" actId="14100"/>
          <ac:picMkLst>
            <pc:docMk/>
            <pc:sldMk cId="586378289" sldId="3014"/>
            <ac:picMk id="11" creationId="{636EFAB5-AEF9-DA6F-8AAC-F5B93B8D6B06}"/>
          </ac:picMkLst>
        </pc:picChg>
        <pc:picChg chg="add mod">
          <ac:chgData name="Vonpierre, Justine" userId="S::justine.vonpierre@goethe.de::b1358a6f-4a53-4b03-ab31-3f205ce9291a" providerId="AD" clId="Web-{96AF2098-0C44-EAA8-0AF1-EA2ADA713C52}" dt="2024-08-22T14:18:34.735" v="586" actId="14100"/>
          <ac:picMkLst>
            <pc:docMk/>
            <pc:sldMk cId="586378289" sldId="3014"/>
            <ac:picMk id="12" creationId="{D4F8F2A2-9915-AA66-3E96-CFF7333C84E6}"/>
          </ac:picMkLst>
        </pc:picChg>
        <pc:picChg chg="add del mod">
          <ac:chgData name="Vonpierre, Justine" userId="S::justine.vonpierre@goethe.de::b1358a6f-4a53-4b03-ab31-3f205ce9291a" providerId="AD" clId="Web-{96AF2098-0C44-EAA8-0AF1-EA2ADA713C52}" dt="2024-08-22T14:19:34.565" v="598"/>
          <ac:picMkLst>
            <pc:docMk/>
            <pc:sldMk cId="586378289" sldId="3014"/>
            <ac:picMk id="13" creationId="{D9FCC69D-A62F-7FFF-C32D-00FF7D9CBABC}"/>
          </ac:picMkLst>
        </pc:picChg>
        <pc:picChg chg="add mod">
          <ac:chgData name="Vonpierre, Justine" userId="S::justine.vonpierre@goethe.de::b1358a6f-4a53-4b03-ab31-3f205ce9291a" providerId="AD" clId="Web-{96AF2098-0C44-EAA8-0AF1-EA2ADA713C52}" dt="2024-08-22T14:40:20.142" v="642" actId="1076"/>
          <ac:picMkLst>
            <pc:docMk/>
            <pc:sldMk cId="586378289" sldId="3014"/>
            <ac:picMk id="14" creationId="{32D98461-C045-B39A-C982-218C120EF06B}"/>
          </ac:picMkLst>
        </pc:picChg>
      </pc:sldChg>
      <pc:sldChg chg="delSp modSp del">
        <pc:chgData name="Vonpierre, Justine" userId="S::justine.vonpierre@goethe.de::b1358a6f-4a53-4b03-ab31-3f205ce9291a" providerId="AD" clId="Web-{96AF2098-0C44-EAA8-0AF1-EA2ADA713C52}" dt="2024-08-22T13:39:04.522" v="342"/>
        <pc:sldMkLst>
          <pc:docMk/>
          <pc:sldMk cId="695963267" sldId="3015"/>
        </pc:sldMkLst>
        <pc:spChg chg="mod">
          <ac:chgData name="Vonpierre, Justine" userId="S::justine.vonpierre@goethe.de::b1358a6f-4a53-4b03-ab31-3f205ce9291a" providerId="AD" clId="Web-{96AF2098-0C44-EAA8-0AF1-EA2ADA713C52}" dt="2024-08-22T13:38:54.772" v="341" actId="20577"/>
          <ac:spMkLst>
            <pc:docMk/>
            <pc:sldMk cId="695963267" sldId="3015"/>
            <ac:spMk id="2" creationId="{68DD9169-EB65-484C-AB1A-C56621473F9C}"/>
          </ac:spMkLst>
        </pc:spChg>
        <pc:spChg chg="del">
          <ac:chgData name="Vonpierre, Justine" userId="S::justine.vonpierre@goethe.de::b1358a6f-4a53-4b03-ab31-3f205ce9291a" providerId="AD" clId="Web-{96AF2098-0C44-EAA8-0AF1-EA2ADA713C52}" dt="2024-08-22T13:37:26.362" v="326"/>
          <ac:spMkLst>
            <pc:docMk/>
            <pc:sldMk cId="695963267" sldId="3015"/>
            <ac:spMk id="3" creationId="{D2A7778A-86F7-B6EC-4ED2-54878F611DC0}"/>
          </ac:spMkLst>
        </pc:spChg>
        <pc:picChg chg="del">
          <ac:chgData name="Vonpierre, Justine" userId="S::justine.vonpierre@goethe.de::b1358a6f-4a53-4b03-ab31-3f205ce9291a" providerId="AD" clId="Web-{96AF2098-0C44-EAA8-0AF1-EA2ADA713C52}" dt="2024-08-22T13:37:24.065" v="325"/>
          <ac:picMkLst>
            <pc:docMk/>
            <pc:sldMk cId="695963267" sldId="3015"/>
            <ac:picMk id="8" creationId="{FB119314-9B15-5D42-112A-9B9C16DF727A}"/>
          </ac:picMkLst>
        </pc:picChg>
      </pc:sldChg>
      <pc:sldChg chg="addSp delSp modSp add replId modNotes">
        <pc:chgData name="Vonpierre, Justine" userId="S::justine.vonpierre@goethe.de::b1358a6f-4a53-4b03-ab31-3f205ce9291a" providerId="AD" clId="Web-{96AF2098-0C44-EAA8-0AF1-EA2ADA713C52}" dt="2024-08-22T14:02:14.464" v="548" actId="1076"/>
        <pc:sldMkLst>
          <pc:docMk/>
          <pc:sldMk cId="873698973" sldId="3015"/>
        </pc:sldMkLst>
        <pc:spChg chg="mod">
          <ac:chgData name="Vonpierre, Justine" userId="S::justine.vonpierre@goethe.de::b1358a6f-4a53-4b03-ab31-3f205ce9291a" providerId="AD" clId="Web-{96AF2098-0C44-EAA8-0AF1-EA2ADA713C52}" dt="2024-08-22T14:02:14.464" v="548" actId="1076"/>
          <ac:spMkLst>
            <pc:docMk/>
            <pc:sldMk cId="873698973" sldId="3015"/>
            <ac:spMk id="2" creationId="{68DD9169-EB65-484C-AB1A-C56621473F9C}"/>
          </ac:spMkLst>
        </pc:spChg>
        <pc:spChg chg="del">
          <ac:chgData name="Vonpierre, Justine" userId="S::justine.vonpierre@goethe.de::b1358a6f-4a53-4b03-ab31-3f205ce9291a" providerId="AD" clId="Web-{96AF2098-0C44-EAA8-0AF1-EA2ADA713C52}" dt="2024-08-22T13:48:41.200" v="429"/>
          <ac:spMkLst>
            <pc:docMk/>
            <pc:sldMk cId="873698973" sldId="3015"/>
            <ac:spMk id="3" creationId="{F4399BBA-24FC-B182-62B2-DD37F0C1DAA4}"/>
          </ac:spMkLst>
        </pc:spChg>
        <pc:spChg chg="mod">
          <ac:chgData name="Vonpierre, Justine" userId="S::justine.vonpierre@goethe.de::b1358a6f-4a53-4b03-ab31-3f205ce9291a" providerId="AD" clId="Web-{96AF2098-0C44-EAA8-0AF1-EA2ADA713C52}" dt="2024-08-22T13:45:58.615" v="392" actId="20577"/>
          <ac:spMkLst>
            <pc:docMk/>
            <pc:sldMk cId="873698973" sldId="3015"/>
            <ac:spMk id="4" creationId="{CF7FBE2C-E97E-7FF4-CBCF-E27B072BB4CC}"/>
          </ac:spMkLst>
        </pc:spChg>
        <pc:spChg chg="add">
          <ac:chgData name="Vonpierre, Justine" userId="S::justine.vonpierre@goethe.de::b1358a6f-4a53-4b03-ab31-3f205ce9291a" providerId="AD" clId="Web-{96AF2098-0C44-EAA8-0AF1-EA2ADA713C52}" dt="2024-08-22T13:48:41.450" v="430"/>
          <ac:spMkLst>
            <pc:docMk/>
            <pc:sldMk cId="873698973" sldId="3015"/>
            <ac:spMk id="6" creationId="{00F73A88-6068-3246-C70A-143A550C765B}"/>
          </ac:spMkLst>
        </pc:spChg>
        <pc:spChg chg="add del mod">
          <ac:chgData name="Vonpierre, Justine" userId="S::justine.vonpierre@goethe.de::b1358a6f-4a53-4b03-ab31-3f205ce9291a" providerId="AD" clId="Web-{96AF2098-0C44-EAA8-0AF1-EA2ADA713C52}" dt="2024-08-22T13:55:32.371" v="517"/>
          <ac:spMkLst>
            <pc:docMk/>
            <pc:sldMk cId="873698973" sldId="3015"/>
            <ac:spMk id="13" creationId="{1A4DF982-B609-DC9F-BA88-6382E68A3FC3}"/>
          </ac:spMkLst>
        </pc:spChg>
        <pc:spChg chg="add del mod">
          <ac:chgData name="Vonpierre, Justine" userId="S::justine.vonpierre@goethe.de::b1358a6f-4a53-4b03-ab31-3f205ce9291a" providerId="AD" clId="Web-{96AF2098-0C44-EAA8-0AF1-EA2ADA713C52}" dt="2024-08-22T14:00:27.616" v="529"/>
          <ac:spMkLst>
            <pc:docMk/>
            <pc:sldMk cId="873698973" sldId="3015"/>
            <ac:spMk id="17" creationId="{E0405CA0-6A11-D1F0-BF72-C63BB0B68672}"/>
          </ac:spMkLst>
        </pc:spChg>
        <pc:picChg chg="add del mod">
          <ac:chgData name="Vonpierre, Justine" userId="S::justine.vonpierre@goethe.de::b1358a6f-4a53-4b03-ab31-3f205ce9291a" providerId="AD" clId="Web-{96AF2098-0C44-EAA8-0AF1-EA2ADA713C52}" dt="2024-08-22T13:54:57.526" v="502"/>
          <ac:picMkLst>
            <pc:docMk/>
            <pc:sldMk cId="873698973" sldId="3015"/>
            <ac:picMk id="7" creationId="{DBCA2C68-9513-D8A1-1BFB-B9CD03B85C5D}"/>
          </ac:picMkLst>
        </pc:picChg>
        <pc:picChg chg="add del">
          <ac:chgData name="Vonpierre, Justine" userId="S::justine.vonpierre@goethe.de::b1358a6f-4a53-4b03-ab31-3f205ce9291a" providerId="AD" clId="Web-{96AF2098-0C44-EAA8-0AF1-EA2ADA713C52}" dt="2024-08-22T13:54:56.057" v="501"/>
          <ac:picMkLst>
            <pc:docMk/>
            <pc:sldMk cId="873698973" sldId="3015"/>
            <ac:picMk id="8" creationId="{E3F9CB6A-0762-9FEB-D168-480B966B00B7}"/>
          </ac:picMkLst>
        </pc:picChg>
        <pc:picChg chg="add del mod">
          <ac:chgData name="Vonpierre, Justine" userId="S::justine.vonpierre@goethe.de::b1358a6f-4a53-4b03-ab31-3f205ce9291a" providerId="AD" clId="Web-{96AF2098-0C44-EAA8-0AF1-EA2ADA713C52}" dt="2024-08-22T13:55:32.387" v="518"/>
          <ac:picMkLst>
            <pc:docMk/>
            <pc:sldMk cId="873698973" sldId="3015"/>
            <ac:picMk id="9" creationId="{21A659CE-13C6-4FEB-A083-6EAD97B41E42}"/>
          </ac:picMkLst>
        </pc:picChg>
        <pc:picChg chg="add mod modCrop">
          <ac:chgData name="Vonpierre, Justine" userId="S::justine.vonpierre@goethe.de::b1358a6f-4a53-4b03-ab31-3f205ce9291a" providerId="AD" clId="Web-{96AF2098-0C44-EAA8-0AF1-EA2ADA713C52}" dt="2024-08-22T14:01:38.775" v="540" actId="14100"/>
          <ac:picMkLst>
            <pc:docMk/>
            <pc:sldMk cId="873698973" sldId="3015"/>
            <ac:picMk id="16" creationId="{30A8DF67-1B02-068C-5A57-802F5570616B}"/>
          </ac:picMkLst>
        </pc:picChg>
      </pc:sldChg>
    </pc:docChg>
  </pc:docChgLst>
  <pc:docChgLst>
    <pc:chgData name="Vonpierre, Justine" userId="S::justine.vonpierre@goethe.de::b1358a6f-4a53-4b03-ab31-3f205ce9291a" providerId="AD" clId="Web-{C2532681-20D9-BC76-202D-201C73EEC5B1}"/>
    <pc:docChg chg="modSld">
      <pc:chgData name="Vonpierre, Justine" userId="S::justine.vonpierre@goethe.de::b1358a6f-4a53-4b03-ab31-3f205ce9291a" providerId="AD" clId="Web-{C2532681-20D9-BC76-202D-201C73EEC5B1}" dt="2024-08-23T14:07:06.748" v="43" actId="1076"/>
      <pc:docMkLst>
        <pc:docMk/>
      </pc:docMkLst>
      <pc:sldChg chg="modSp">
        <pc:chgData name="Vonpierre, Justine" userId="S::justine.vonpierre@goethe.de::b1358a6f-4a53-4b03-ab31-3f205ce9291a" providerId="AD" clId="Web-{C2532681-20D9-BC76-202D-201C73EEC5B1}" dt="2024-08-23T14:03:25.177" v="2" actId="20577"/>
        <pc:sldMkLst>
          <pc:docMk/>
          <pc:sldMk cId="2181118650" sldId="262"/>
        </pc:sldMkLst>
        <pc:spChg chg="mod">
          <ac:chgData name="Vonpierre, Justine" userId="S::justine.vonpierre@goethe.de::b1358a6f-4a53-4b03-ab31-3f205ce9291a" providerId="AD" clId="Web-{C2532681-20D9-BC76-202D-201C73EEC5B1}" dt="2024-08-23T14:03:25.177" v="2" actId="20577"/>
          <ac:spMkLst>
            <pc:docMk/>
            <pc:sldMk cId="2181118650" sldId="262"/>
            <ac:spMk id="2" creationId="{68DD9169-EB65-484C-AB1A-C56621473F9C}"/>
          </ac:spMkLst>
        </pc:spChg>
      </pc:sldChg>
      <pc:sldChg chg="modSp">
        <pc:chgData name="Vonpierre, Justine" userId="S::justine.vonpierre@goethe.de::b1358a6f-4a53-4b03-ab31-3f205ce9291a" providerId="AD" clId="Web-{C2532681-20D9-BC76-202D-201C73EEC5B1}" dt="2024-08-23T14:03:37.490" v="8" actId="20577"/>
        <pc:sldMkLst>
          <pc:docMk/>
          <pc:sldMk cId="1012877279" sldId="2999"/>
        </pc:sldMkLst>
        <pc:spChg chg="mod">
          <ac:chgData name="Vonpierre, Justine" userId="S::justine.vonpierre@goethe.de::b1358a6f-4a53-4b03-ab31-3f205ce9291a" providerId="AD" clId="Web-{C2532681-20D9-BC76-202D-201C73EEC5B1}" dt="2024-08-23T14:03:37.490" v="8" actId="20577"/>
          <ac:spMkLst>
            <pc:docMk/>
            <pc:sldMk cId="1012877279" sldId="2999"/>
            <ac:spMk id="9" creationId="{B1F97FC2-BE94-658D-C917-B2A26BDAF581}"/>
          </ac:spMkLst>
        </pc:spChg>
      </pc:sldChg>
      <pc:sldChg chg="modSp modNotes">
        <pc:chgData name="Vonpierre, Justine" userId="S::justine.vonpierre@goethe.de::b1358a6f-4a53-4b03-ab31-3f205ce9291a" providerId="AD" clId="Web-{C2532681-20D9-BC76-202D-201C73EEC5B1}" dt="2024-08-23T14:05:26.213" v="19" actId="20577"/>
        <pc:sldMkLst>
          <pc:docMk/>
          <pc:sldMk cId="1797368675" sldId="3001"/>
        </pc:sldMkLst>
        <pc:spChg chg="mod">
          <ac:chgData name="Vonpierre, Justine" userId="S::justine.vonpierre@goethe.de::b1358a6f-4a53-4b03-ab31-3f205ce9291a" providerId="AD" clId="Web-{C2532681-20D9-BC76-202D-201C73EEC5B1}" dt="2024-08-23T14:05:26.213" v="19" actId="20577"/>
          <ac:spMkLst>
            <pc:docMk/>
            <pc:sldMk cId="1797368675" sldId="3001"/>
            <ac:spMk id="25" creationId="{DA93CD40-DAB1-5641-A6A8-D3942945DBC1}"/>
          </ac:spMkLst>
        </pc:spChg>
      </pc:sldChg>
      <pc:sldChg chg="modSp">
        <pc:chgData name="Vonpierre, Justine" userId="S::justine.vonpierre@goethe.de::b1358a6f-4a53-4b03-ab31-3f205ce9291a" providerId="AD" clId="Web-{C2532681-20D9-BC76-202D-201C73EEC5B1}" dt="2024-08-23T14:07:06.748" v="43" actId="1076"/>
        <pc:sldMkLst>
          <pc:docMk/>
          <pc:sldMk cId="166328480" sldId="3013"/>
        </pc:sldMkLst>
        <pc:spChg chg="mod">
          <ac:chgData name="Vonpierre, Justine" userId="S::justine.vonpierre@goethe.de::b1358a6f-4a53-4b03-ab31-3f205ce9291a" providerId="AD" clId="Web-{C2532681-20D9-BC76-202D-201C73EEC5B1}" dt="2024-08-23T14:07:06.748" v="43" actId="1076"/>
          <ac:spMkLst>
            <pc:docMk/>
            <pc:sldMk cId="166328480" sldId="3013"/>
            <ac:spMk id="12" creationId="{4F3A45E7-2482-1FAA-48F5-3C16129DC771}"/>
          </ac:spMkLst>
        </pc:spChg>
      </pc:sldChg>
      <pc:sldChg chg="modSp">
        <pc:chgData name="Vonpierre, Justine" userId="S::justine.vonpierre@goethe.de::b1358a6f-4a53-4b03-ab31-3f205ce9291a" providerId="AD" clId="Web-{C2532681-20D9-BC76-202D-201C73EEC5B1}" dt="2024-08-23T14:05:53.698" v="24" actId="20577"/>
        <pc:sldMkLst>
          <pc:docMk/>
          <pc:sldMk cId="586378289" sldId="3014"/>
        </pc:sldMkLst>
        <pc:spChg chg="mod">
          <ac:chgData name="Vonpierre, Justine" userId="S::justine.vonpierre@goethe.de::b1358a6f-4a53-4b03-ab31-3f205ce9291a" providerId="AD" clId="Web-{C2532681-20D9-BC76-202D-201C73EEC5B1}" dt="2024-08-23T14:05:47.104" v="21" actId="20577"/>
          <ac:spMkLst>
            <pc:docMk/>
            <pc:sldMk cId="586378289" sldId="3014"/>
            <ac:spMk id="2" creationId="{68DD9169-EB65-484C-AB1A-C56621473F9C}"/>
          </ac:spMkLst>
        </pc:spChg>
        <pc:spChg chg="mod">
          <ac:chgData name="Vonpierre, Justine" userId="S::justine.vonpierre@goethe.de::b1358a6f-4a53-4b03-ab31-3f205ce9291a" providerId="AD" clId="Web-{C2532681-20D9-BC76-202D-201C73EEC5B1}" dt="2024-08-23T14:05:53.698" v="24" actId="20577"/>
          <ac:spMkLst>
            <pc:docMk/>
            <pc:sldMk cId="586378289" sldId="3014"/>
            <ac:spMk id="8" creationId="{598A6A0D-EEA3-A4B4-8BED-B22C3A6D41FB}"/>
          </ac:spMkLst>
        </pc:spChg>
      </pc:sldChg>
      <pc:sldChg chg="modSp">
        <pc:chgData name="Vonpierre, Justine" userId="S::justine.vonpierre@goethe.de::b1358a6f-4a53-4b03-ab31-3f205ce9291a" providerId="AD" clId="Web-{C2532681-20D9-BC76-202D-201C73EEC5B1}" dt="2024-08-23T14:06:46.825" v="37" actId="20577"/>
        <pc:sldMkLst>
          <pc:docMk/>
          <pc:sldMk cId="873698973" sldId="3015"/>
        </pc:sldMkLst>
        <pc:spChg chg="mod">
          <ac:chgData name="Vonpierre, Justine" userId="S::justine.vonpierre@goethe.de::b1358a6f-4a53-4b03-ab31-3f205ce9291a" providerId="AD" clId="Web-{C2532681-20D9-BC76-202D-201C73EEC5B1}" dt="2024-08-23T14:06:09.761" v="31" actId="20577"/>
          <ac:spMkLst>
            <pc:docMk/>
            <pc:sldMk cId="873698973" sldId="3015"/>
            <ac:spMk id="2" creationId="{68DD9169-EB65-484C-AB1A-C56621473F9C}"/>
          </ac:spMkLst>
        </pc:spChg>
        <pc:spChg chg="mod">
          <ac:chgData name="Vonpierre, Justine" userId="S::justine.vonpierre@goethe.de::b1358a6f-4a53-4b03-ab31-3f205ce9291a" providerId="AD" clId="Web-{C2532681-20D9-BC76-202D-201C73EEC5B1}" dt="2024-08-23T14:06:46.825" v="37" actId="20577"/>
          <ac:spMkLst>
            <pc:docMk/>
            <pc:sldMk cId="873698973" sldId="3015"/>
            <ac:spMk id="12" creationId="{4F3A45E7-2482-1FAA-48F5-3C16129DC771}"/>
          </ac:spMkLst>
        </pc:spChg>
      </pc:sldChg>
    </pc:docChg>
  </pc:docChgLst>
</pc:chgInfo>
</file>

<file path=ppt/comments/modernComment_BBD_3A1B16A0.xml><?xml version="1.0" encoding="utf-8"?>
<p188:cmLst xmlns:a="http://schemas.openxmlformats.org/drawingml/2006/main" xmlns:r="http://schemas.openxmlformats.org/officeDocument/2006/relationships" xmlns:p188="http://schemas.microsoft.com/office/powerpoint/2018/8/main">
  <p188:cm id="{007179E8-2AB9-453B-B0E5-A053331105BB}" authorId="{59697EC6-E568-0381-E44C-FBC19B345B17}" created="2024-08-23T12:13:39.438" startDate="2024-08-23T12:13:39.438" dueDate="2024-08-23T12:13:39.438" assignedTo="{EB20B50B-4376-3397-9616-9DE2C1E37D5B}" title="@Vonpierre, Justine Vokabelliste in Notizen, es können auch Non specialist teacher sein, die die Einheit durchführen">
    <pc:sldMkLst xmlns:pc="http://schemas.microsoft.com/office/powerpoint/2013/main/command">
      <pc:docMk/>
      <pc:sldMk cId="974853792" sldId="3005"/>
    </pc:sldMkLst>
    <p188:txBody>
      <a:bodyPr/>
      <a:lstStyle/>
      <a:p>
        <a:r>
          <a:rPr lang="de-DE"/>
          <a:t>[@Vonpierre, Justine] Vokabelliste in Notizen, es können auch Non specialist teacher sein, die die Einheit durchführen</a:t>
        </a:r>
      </a:p>
    </p188:txBody>
    <p188:extLst>
      <p:ext xmlns:p="http://schemas.openxmlformats.org/presentationml/2006/main" uri="{5BB2D875-25FF-4072-B9AC-8F64D62656EB}">
        <p228:taskDetails xmlns:p228="http://schemas.microsoft.com/office/powerpoint/2022/08/main">
          <p228:history>
            <p228:event time="2024-08-23T12:13:39.438" id="{BBC30D9E-B567-4F7E-8222-B30B0909485C}">
              <p228:atrbtn authorId="{59697EC6-E568-0381-E44C-FBC19B345B17}"/>
              <p228:anchr>
                <p228:comment id="{007179E8-2AB9-453B-B0E5-A053331105BB}"/>
              </p228:anchr>
              <p228:add/>
            </p228:event>
            <p228:event time="2024-08-23T12:13:39.438" id="{A3761A09-3584-44F2-B25C-B8832D9E917B}">
              <p228:atrbtn authorId="{59697EC6-E568-0381-E44C-FBC19B345B17}"/>
              <p228:anchr>
                <p228:comment id="{007179E8-2AB9-453B-B0E5-A053331105BB}"/>
              </p228:anchr>
              <p228:asgn authorId="{EB20B50B-4376-3397-9616-9DE2C1E37D5B}"/>
            </p228:event>
            <p228:event time="2024-08-23T12:13:39.438" id="{20B91954-073E-4D19-A075-CD5CDEEC1C7A}">
              <p228:atrbtn authorId="{59697EC6-E568-0381-E44C-FBC19B345B17}"/>
              <p228:anchr>
                <p228:comment id="{007179E8-2AB9-453B-B0E5-A053331105BB}"/>
              </p228:anchr>
              <p228:title val="@Vonpierre, Justine Vokabelliste in Notizen, es können auch Non specialist teacher sein, die die Einheit durchführen"/>
            </p228:event>
            <p228:event time="2024-08-23T12:13:39.438" id="{04F29022-9390-446D-AF6B-4F3286B4CEF0}">
              <p228:atrbtn authorId="{59697EC6-E568-0381-E44C-FBC19B345B17}"/>
              <p228:anchr>
                <p228:comment id="{007179E8-2AB9-453B-B0E5-A053331105BB}"/>
              </p228:anchr>
              <p228:date stDt="2024-08-23T12:13:39.438" endDt="2024-08-23T12:13:39.438"/>
            </p228:event>
          </p228:history>
        </p228:taskDetails>
      </p:ext>
    </p188:extLst>
  </p188:cm>
</p188:cmLst>
</file>

<file path=ppt/comments/modernComment_BC6_22F36C31.xml><?xml version="1.0" encoding="utf-8"?>
<p188:cmLst xmlns:a="http://schemas.openxmlformats.org/drawingml/2006/main" xmlns:r="http://schemas.openxmlformats.org/officeDocument/2006/relationships" xmlns:p188="http://schemas.microsoft.com/office/powerpoint/2018/8/main">
  <p188:cm id="{87B545CC-4DAB-497B-9F66-E420B2444EBA}" authorId="{59697EC6-E568-0381-E44C-FBC19B345B17}" created="2024-08-23T12:15:35.082" startDate="2024-08-23T12:15:35.082" dueDate="2024-08-23T12:15:35.082" assignedTo="{EB20B50B-4376-3397-9616-9DE2C1E37D5B}" title="@Vonpierre, Justine auch hier nochmal die Abschlussfolien (NCLE, Feedback etc.) einfügen :)">
    <pc:sldMkLst xmlns:pc="http://schemas.microsoft.com/office/powerpoint/2013/main/command">
      <pc:docMk/>
      <pc:sldMk cId="586378289" sldId="3014"/>
    </pc:sldMkLst>
    <p188:txBody>
      <a:bodyPr/>
      <a:lstStyle/>
      <a:p>
        <a:r>
          <a:rPr lang="de-DE"/>
          <a:t>[@Vonpierre, Justine] auch hier nochmal die Abschlussfolien (NCLE, Feedback etc.) einfügen :)</a:t>
        </a:r>
      </a:p>
    </p188:txBody>
    <p188:extLst>
      <p:ext xmlns:p="http://schemas.openxmlformats.org/presentationml/2006/main" uri="{5BB2D875-25FF-4072-B9AC-8F64D62656EB}">
        <p228:taskDetails xmlns:p228="http://schemas.microsoft.com/office/powerpoint/2022/08/main">
          <p228:history>
            <p228:event time="2024-08-23T12:15:35.082" id="{86261E43-2EF3-46A0-9B55-25A58DC90D1A}">
              <p228:atrbtn authorId="{59697EC6-E568-0381-E44C-FBC19B345B17}"/>
              <p228:anchr>
                <p228:comment id="{87B545CC-4DAB-497B-9F66-E420B2444EBA}"/>
              </p228:anchr>
              <p228:add/>
            </p228:event>
            <p228:event time="2024-08-23T12:15:35.082" id="{B7F52B5D-819A-4C36-B1C5-8BFC84F64DD9}">
              <p228:atrbtn authorId="{59697EC6-E568-0381-E44C-FBC19B345B17}"/>
              <p228:anchr>
                <p228:comment id="{87B545CC-4DAB-497B-9F66-E420B2444EBA}"/>
              </p228:anchr>
              <p228:asgn authorId="{EB20B50B-4376-3397-9616-9DE2C1E37D5B}"/>
            </p228:event>
            <p228:event time="2024-08-23T12:15:35.082" id="{C8723851-0494-4798-9966-54C6BB001DF0}">
              <p228:atrbtn authorId="{59697EC6-E568-0381-E44C-FBC19B345B17}"/>
              <p228:anchr>
                <p228:comment id="{87B545CC-4DAB-497B-9F66-E420B2444EBA}"/>
              </p228:anchr>
              <p228:title val="@Vonpierre, Justine auch hier nochmal die Abschlussfolien (NCLE, Feedback etc.) einfügen :)"/>
            </p228:event>
            <p228:event time="2024-08-23T12:15:35.082" id="{F17B9178-4E44-40A3-95EF-0BE606C15A64}">
              <p228:atrbtn authorId="{59697EC6-E568-0381-E44C-FBC19B345B17}"/>
              <p228:anchr>
                <p228:comment id="{87B545CC-4DAB-497B-9F66-E420B2444EBA}"/>
              </p228:anchr>
              <p228:date stDt="2024-08-23T12:15:35.082" endDt="2024-08-23T12:15:35.082"/>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338A3F-EF84-98F0-AB02-903B83053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A161DF-DCD5-DCF5-E0B7-318F1DD94F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26EF0F-72DF-429E-95CA-8D0E6EC4D3C2}" type="datetimeFigureOut">
              <a:rPr lang="en-GB" smtClean="0"/>
              <a:t>23/08/2024</a:t>
            </a:fld>
            <a:endParaRPr lang="en-GB"/>
          </a:p>
        </p:txBody>
      </p:sp>
      <p:sp>
        <p:nvSpPr>
          <p:cNvPr id="4" name="Footer Placeholder 3">
            <a:extLst>
              <a:ext uri="{FF2B5EF4-FFF2-40B4-BE49-F238E27FC236}">
                <a16:creationId xmlns:a16="http://schemas.microsoft.com/office/drawing/2014/main" id="{7680E113-BEA1-1E83-3AF9-338878AE77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6D91BBF-C34F-C9BD-E2B7-06B31388C9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2AEF3-981D-4EBC-BEA7-1C36E91117E9}" type="slidenum">
              <a:rPr lang="en-GB" smtClean="0"/>
              <a:t>‹Nr.›</a:t>
            </a:fld>
            <a:endParaRPr lang="en-GB"/>
          </a:p>
        </p:txBody>
      </p:sp>
    </p:spTree>
    <p:extLst>
      <p:ext uri="{BB962C8B-B14F-4D97-AF65-F5344CB8AC3E}">
        <p14:creationId xmlns:p14="http://schemas.microsoft.com/office/powerpoint/2010/main" val="2131790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66489-3CDC-4367-9913-6DF43F4709BC}" type="datetimeFigureOut">
              <a:rPr lang="en-GB" smtClean="0"/>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0DA10-36F0-4DDB-B5D3-0219A18027F3}" type="slidenum">
              <a:rPr lang="en-GB" smtClean="0"/>
              <a:t>‹Nr.›</a:t>
            </a:fld>
            <a:endParaRPr lang="en-GB"/>
          </a:p>
        </p:txBody>
      </p:sp>
    </p:spTree>
    <p:extLst>
      <p:ext uri="{BB962C8B-B14F-4D97-AF65-F5344CB8AC3E}">
        <p14:creationId xmlns:p14="http://schemas.microsoft.com/office/powerpoint/2010/main" val="98397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ED0DA10-36F0-4DDB-B5D3-0219A18027F3}" type="slidenum">
              <a:rPr lang="en-GB" smtClean="0"/>
              <a:t>1</a:t>
            </a:fld>
            <a:endParaRPr lang="en-GB"/>
          </a:p>
        </p:txBody>
      </p:sp>
    </p:spTree>
    <p:extLst>
      <p:ext uri="{BB962C8B-B14F-4D97-AF65-F5344CB8AC3E}">
        <p14:creationId xmlns:p14="http://schemas.microsoft.com/office/powerpoint/2010/main" val="223445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The Berlin Wall – Graffiti</a:t>
            </a:r>
            <a:endParaRPr lang="de-DE"/>
          </a:p>
          <a:p>
            <a:endParaRPr lang="de-DE"/>
          </a:p>
          <a:p>
            <a:r>
              <a:rPr lang="de-DE"/>
              <a:t>Lehrkraft erklärt, dass Teilnehmer*innen ein Video über die East Side Gallery und Graffitis auf der Mauer sehen werden.</a:t>
            </a:r>
            <a:endParaRPr lang="de-DE">
              <a:ea typeface="Calibri"/>
              <a:cs typeface="Calibri"/>
            </a:endParaRPr>
          </a:p>
          <a:p>
            <a:r>
              <a:rPr lang="de-DE"/>
              <a:t>Video bis 0:50 vorspielen. </a:t>
            </a:r>
            <a:endParaRPr lang="de-DE">
              <a:ea typeface="Calibri"/>
              <a:cs typeface="Calibri"/>
            </a:endParaRPr>
          </a:p>
          <a:p>
            <a:endParaRPr lang="de-DE"/>
          </a:p>
          <a:p>
            <a:r>
              <a:rPr lang="de-DE"/>
              <a:t>Teacher </a:t>
            </a:r>
            <a:r>
              <a:rPr lang="de-DE" err="1"/>
              <a:t>explains</a:t>
            </a:r>
            <a:r>
              <a:rPr lang="de-DE"/>
              <a:t> </a:t>
            </a:r>
            <a:r>
              <a:rPr lang="de-DE" err="1"/>
              <a:t>to</a:t>
            </a:r>
            <a:r>
              <a:rPr lang="de-DE"/>
              <a:t> </a:t>
            </a:r>
            <a:r>
              <a:rPr lang="de-DE" err="1"/>
              <a:t>the</a:t>
            </a:r>
            <a:r>
              <a:rPr lang="de-DE"/>
              <a:t> </a:t>
            </a:r>
            <a:r>
              <a:rPr lang="de-DE" err="1"/>
              <a:t>pupils</a:t>
            </a:r>
            <a:r>
              <a:rPr lang="de-DE"/>
              <a:t> </a:t>
            </a:r>
            <a:r>
              <a:rPr lang="de-DE" err="1"/>
              <a:t>that</a:t>
            </a:r>
            <a:r>
              <a:rPr lang="de-DE"/>
              <a:t> </a:t>
            </a:r>
            <a:r>
              <a:rPr lang="de-DE" err="1"/>
              <a:t>they</a:t>
            </a:r>
            <a:r>
              <a:rPr lang="de-DE"/>
              <a:t> will </a:t>
            </a:r>
            <a:r>
              <a:rPr lang="de-DE" err="1"/>
              <a:t>watch</a:t>
            </a:r>
            <a:r>
              <a:rPr lang="de-DE"/>
              <a:t> a </a:t>
            </a:r>
            <a:r>
              <a:rPr lang="de-DE" err="1"/>
              <a:t>video</a:t>
            </a:r>
            <a:r>
              <a:rPr lang="de-DE"/>
              <a:t> </a:t>
            </a:r>
            <a:r>
              <a:rPr lang="de-DE" err="1"/>
              <a:t>about</a:t>
            </a:r>
            <a:r>
              <a:rPr lang="de-DE"/>
              <a:t> </a:t>
            </a:r>
            <a:r>
              <a:rPr lang="de-DE" err="1"/>
              <a:t>the</a:t>
            </a:r>
            <a:r>
              <a:rPr lang="de-DE"/>
              <a:t> East Side Gallery and </a:t>
            </a:r>
            <a:r>
              <a:rPr lang="de-DE" err="1"/>
              <a:t>about</a:t>
            </a:r>
            <a:r>
              <a:rPr lang="de-DE"/>
              <a:t> </a:t>
            </a:r>
            <a:r>
              <a:rPr lang="de-DE" err="1"/>
              <a:t>the</a:t>
            </a:r>
            <a:r>
              <a:rPr lang="de-DE"/>
              <a:t> Wall.</a:t>
            </a:r>
            <a:endParaRPr lang="de-DE">
              <a:ea typeface="Calibri"/>
              <a:cs typeface="Calibri"/>
            </a:endParaRPr>
          </a:p>
          <a:p>
            <a:r>
              <a:rPr lang="en-US"/>
              <a:t>Play the video until 0:50. </a:t>
            </a:r>
            <a:endParaRPr lang="de-DE"/>
          </a:p>
          <a:p>
            <a:endParaRPr lang="de-DE"/>
          </a:p>
        </p:txBody>
      </p:sp>
      <p:sp>
        <p:nvSpPr>
          <p:cNvPr id="4" name="Foliennummernplatzhalter 3"/>
          <p:cNvSpPr>
            <a:spLocks noGrp="1"/>
          </p:cNvSpPr>
          <p:nvPr>
            <p:ph type="sldNum" sz="quarter" idx="5"/>
          </p:nvPr>
        </p:nvSpPr>
        <p:spPr/>
        <p:txBody>
          <a:bodyPr/>
          <a:lstStyle/>
          <a:p>
            <a:fld id="{1ED0DA10-36F0-4DDB-B5D3-0219A18027F3}" type="slidenum">
              <a:rPr lang="en-GB" smtClean="0"/>
              <a:t>10</a:t>
            </a:fld>
            <a:endParaRPr lang="en-GB"/>
          </a:p>
        </p:txBody>
      </p:sp>
    </p:spTree>
    <p:extLst>
      <p:ext uri="{BB962C8B-B14F-4D97-AF65-F5344CB8AC3E}">
        <p14:creationId xmlns:p14="http://schemas.microsoft.com/office/powerpoint/2010/main" val="395610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Lehrkraft liest Sätze zum Video vor. Teilnehmer*innen zeigen für richtig den Daumen hoch, für falsch den Daumen runter. </a:t>
            </a:r>
          </a:p>
          <a:p>
            <a:r>
              <a:rPr lang="de-DE"/>
              <a:t>Ggf. beantwortet LK Fragen der Teilnehmer*innen zum Video.</a:t>
            </a:r>
            <a:endParaRPr lang="de-DE">
              <a:ea typeface="Calibri"/>
              <a:cs typeface="Calibri"/>
            </a:endParaRPr>
          </a:p>
          <a:p>
            <a:endParaRPr lang="de-DE"/>
          </a:p>
          <a:p>
            <a:r>
              <a:rPr lang="de-DE"/>
              <a:t>Teacher </a:t>
            </a:r>
            <a:r>
              <a:rPr lang="de-DE" err="1"/>
              <a:t>reads</a:t>
            </a:r>
            <a:r>
              <a:rPr lang="de-DE"/>
              <a:t> </a:t>
            </a:r>
            <a:r>
              <a:rPr lang="de-DE" err="1"/>
              <a:t>sentences</a:t>
            </a:r>
            <a:r>
              <a:rPr lang="de-DE"/>
              <a:t> </a:t>
            </a:r>
            <a:r>
              <a:rPr lang="de-DE" err="1"/>
              <a:t>related</a:t>
            </a:r>
            <a:r>
              <a:rPr lang="de-DE"/>
              <a:t> </a:t>
            </a:r>
            <a:r>
              <a:rPr lang="de-DE" err="1"/>
              <a:t>to</a:t>
            </a:r>
            <a:r>
              <a:rPr lang="de-DE"/>
              <a:t> </a:t>
            </a:r>
            <a:r>
              <a:rPr lang="de-DE" err="1"/>
              <a:t>the</a:t>
            </a:r>
            <a:r>
              <a:rPr lang="de-DE"/>
              <a:t> </a:t>
            </a:r>
            <a:r>
              <a:rPr lang="de-DE" err="1"/>
              <a:t>video</a:t>
            </a:r>
            <a:r>
              <a:rPr lang="de-DE"/>
              <a:t>. </a:t>
            </a:r>
            <a:r>
              <a:rPr lang="en-US"/>
              <a:t>Pupils give a thumbs-up for correct and a thumbs-down for incorrect. </a:t>
            </a:r>
            <a:endParaRPr lang="en-US">
              <a:ea typeface="Calibri"/>
              <a:cs typeface="Calibri"/>
            </a:endParaRPr>
          </a:p>
          <a:p>
            <a:r>
              <a:rPr lang="en-US"/>
              <a:t>If necessary, the teacher answers </a:t>
            </a:r>
            <a:r>
              <a:rPr lang="en-US" err="1"/>
              <a:t>pupils´questions</a:t>
            </a:r>
            <a:r>
              <a:rPr lang="en-US"/>
              <a:t> about the video.</a:t>
            </a:r>
            <a:endParaRPr lang="de-DE"/>
          </a:p>
          <a:p>
            <a:endParaRPr lang="de-DE"/>
          </a:p>
          <a:p>
            <a:pPr marL="228600" indent="-228600">
              <a:buAutoNum type="arabicPeriod"/>
            </a:pPr>
            <a:r>
              <a:rPr lang="en-US"/>
              <a:t>The East Side Gallery in Berlin is part of the Berlin Wall.</a:t>
            </a:r>
            <a:endParaRPr lang="de-DE">
              <a:ea typeface="Calibri"/>
              <a:cs typeface="Calibri"/>
            </a:endParaRPr>
          </a:p>
          <a:p>
            <a:r>
              <a:rPr lang="en-US">
                <a:ea typeface="Calibri"/>
                <a:cs typeface="Calibri"/>
              </a:rPr>
              <a:t>2.</a:t>
            </a:r>
            <a:r>
              <a:rPr lang="en-US"/>
              <a:t> The Wall was painted by graffiti artists from Berlin. </a:t>
            </a:r>
            <a:endParaRPr lang="en-US">
              <a:ea typeface="Calibri"/>
              <a:cs typeface="Calibri"/>
            </a:endParaRPr>
          </a:p>
          <a:p>
            <a:r>
              <a:rPr lang="en-US">
                <a:ea typeface="Calibri"/>
                <a:cs typeface="Calibri"/>
              </a:rPr>
              <a:t>3. </a:t>
            </a:r>
            <a:r>
              <a:rPr lang="en-US"/>
              <a:t>The East Side Gallery is a symbol of freedom.</a:t>
            </a:r>
          </a:p>
          <a:p>
            <a:r>
              <a:rPr lang="en-US">
                <a:ea typeface="Calibri"/>
                <a:cs typeface="Calibri"/>
              </a:rPr>
              <a:t>4. </a:t>
            </a:r>
            <a:r>
              <a:rPr lang="en-US"/>
              <a:t>The graffiti on the East Side Gallery are significant for the history of Berlin.</a:t>
            </a:r>
            <a:endParaRPr lang="en-US">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11</a:t>
            </a:fld>
            <a:endParaRPr lang="en-GB"/>
          </a:p>
        </p:txBody>
      </p:sp>
    </p:spTree>
    <p:extLst>
      <p:ext uri="{BB962C8B-B14F-4D97-AF65-F5344CB8AC3E}">
        <p14:creationId xmlns:p14="http://schemas.microsoft.com/office/powerpoint/2010/main" val="66861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Lehrkraft bittet eine*n Teilnehmer*innen die Beschreibung vorzulesen. </a:t>
            </a:r>
          </a:p>
          <a:p>
            <a:r>
              <a:rPr lang="de-DE"/>
              <a:t>Teacher </a:t>
            </a:r>
            <a:r>
              <a:rPr lang="de-DE" err="1"/>
              <a:t>asks</a:t>
            </a:r>
            <a:r>
              <a:rPr lang="de-DE"/>
              <a:t> a </a:t>
            </a:r>
            <a:r>
              <a:rPr lang="de-DE" err="1"/>
              <a:t>pupils</a:t>
            </a:r>
            <a:r>
              <a:rPr lang="de-DE"/>
              <a:t> </a:t>
            </a:r>
            <a:r>
              <a:rPr lang="de-DE" err="1"/>
              <a:t>to</a:t>
            </a:r>
            <a:r>
              <a:rPr lang="de-DE"/>
              <a:t> </a:t>
            </a:r>
            <a:r>
              <a:rPr lang="de-DE" err="1"/>
              <a:t>read</a:t>
            </a:r>
            <a:r>
              <a:rPr lang="de-DE"/>
              <a:t> </a:t>
            </a:r>
            <a:r>
              <a:rPr lang="de-DE" err="1"/>
              <a:t>the</a:t>
            </a:r>
            <a:r>
              <a:rPr lang="de-DE"/>
              <a:t> </a:t>
            </a:r>
            <a:r>
              <a:rPr lang="de-DE" err="1"/>
              <a:t>description</a:t>
            </a:r>
            <a:r>
              <a:rPr lang="de-DE"/>
              <a:t>.</a:t>
            </a:r>
            <a:endParaRPr lang="de-DE">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12</a:t>
            </a:fld>
            <a:endParaRPr lang="en-GB"/>
          </a:p>
        </p:txBody>
      </p:sp>
    </p:spTree>
    <p:extLst>
      <p:ext uri="{BB962C8B-B14F-4D97-AF65-F5344CB8AC3E}">
        <p14:creationId xmlns:p14="http://schemas.microsoft.com/office/powerpoint/2010/main" val="61799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b="1"/>
              <a:t>Describe Graffiti</a:t>
            </a:r>
            <a:br>
              <a:rPr lang="en-US" b="1">
                <a:cs typeface="+mn-lt"/>
              </a:rPr>
            </a:br>
            <a:endParaRPr lang="de-DE"/>
          </a:p>
          <a:p>
            <a:pPr marL="0" marR="0" lvl="0" indent="0" algn="l" defTabSz="914400">
              <a:lnSpc>
                <a:spcPct val="100000"/>
              </a:lnSpc>
              <a:spcBef>
                <a:spcPts val="0"/>
              </a:spcBef>
              <a:spcAft>
                <a:spcPts val="0"/>
              </a:spcAft>
              <a:buClrTx/>
              <a:buSzTx/>
              <a:buFontTx/>
              <a:buNone/>
              <a:tabLst/>
              <a:defRPr/>
            </a:pPr>
            <a:r>
              <a:rPr lang="de-DE"/>
              <a:t>Lehrkraft verweist auf die Redemittel auf der Karte. </a:t>
            </a:r>
            <a:endParaRPr lang="de-DE">
              <a:ea typeface="Calibri"/>
              <a:cs typeface="Calibri"/>
            </a:endParaRPr>
          </a:p>
          <a:p>
            <a:r>
              <a:rPr lang="en-US"/>
              <a:t>Teacher refers to the phrases on the card. </a:t>
            </a:r>
            <a:endParaRPr lang="de-DE"/>
          </a:p>
        </p:txBody>
      </p:sp>
      <p:sp>
        <p:nvSpPr>
          <p:cNvPr id="4" name="Foliennummernplatzhalter 3"/>
          <p:cNvSpPr>
            <a:spLocks noGrp="1"/>
          </p:cNvSpPr>
          <p:nvPr>
            <p:ph type="sldNum" sz="quarter" idx="5"/>
          </p:nvPr>
        </p:nvSpPr>
        <p:spPr/>
        <p:txBody>
          <a:bodyPr/>
          <a:lstStyle/>
          <a:p>
            <a:fld id="{1ED0DA10-36F0-4DDB-B5D3-0219A18027F3}" type="slidenum">
              <a:rPr lang="en-GB" smtClean="0"/>
              <a:t>13</a:t>
            </a:fld>
            <a:endParaRPr lang="en-GB"/>
          </a:p>
        </p:txBody>
      </p:sp>
    </p:spTree>
    <p:extLst>
      <p:ext uri="{BB962C8B-B14F-4D97-AF65-F5344CB8AC3E}">
        <p14:creationId xmlns:p14="http://schemas.microsoft.com/office/powerpoint/2010/main" val="401553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In Gruppenarbeit beschreiben die Teilnehmer*innen mündlich das Graffiti und begründen ihre Meinung. Eine Gruppe stellt die Beschreibung vor. </a:t>
            </a:r>
          </a:p>
          <a:p>
            <a:r>
              <a:rPr lang="en-US"/>
              <a:t>Working in groups, the pupils describe the graffiti orally and justify their opinion. One group presents the description. </a:t>
            </a:r>
            <a:endParaRPr lang="en-US">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14</a:t>
            </a:fld>
            <a:endParaRPr lang="en-GB"/>
          </a:p>
        </p:txBody>
      </p:sp>
    </p:spTree>
    <p:extLst>
      <p:ext uri="{BB962C8B-B14F-4D97-AF65-F5344CB8AC3E}">
        <p14:creationId xmlns:p14="http://schemas.microsoft.com/office/powerpoint/2010/main" val="342219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t>Lehrkraft bittet Teilnehmer*innen ihre Meinung zum Graffiti zu äußern. Lehrkraft verteilt dafür die Graffiti-Karten aus dem Ordner (2 pro Gruppe oder mehr) oder zeigt sie an der Tafel . Die Schüler*innen diskutieren in der Gruppe und sagen, welches Graffiti ihnen am besten gefalle.</a:t>
            </a:r>
          </a:p>
          <a:p>
            <a:pPr>
              <a:defRPr/>
            </a:pPr>
            <a:r>
              <a:rPr lang="de-DE"/>
              <a:t>Alle Fotos sind in der Appendix im Ordner zu finden.</a:t>
            </a:r>
            <a:endParaRPr lang="de-DE">
              <a:ea typeface="Calibri"/>
              <a:cs typeface="Calibri"/>
            </a:endParaRPr>
          </a:p>
          <a:p>
            <a:pPr>
              <a:defRPr/>
            </a:pPr>
            <a:endParaRPr lang="de-DE"/>
          </a:p>
          <a:p>
            <a:pPr>
              <a:defRPr/>
            </a:pPr>
            <a:r>
              <a:rPr lang="de-DE"/>
              <a:t>Teacher </a:t>
            </a:r>
            <a:r>
              <a:rPr lang="de-DE" err="1"/>
              <a:t>asks</a:t>
            </a:r>
            <a:r>
              <a:rPr lang="de-DE"/>
              <a:t> </a:t>
            </a:r>
            <a:r>
              <a:rPr lang="de-DE" err="1"/>
              <a:t>pupils</a:t>
            </a:r>
            <a:r>
              <a:rPr lang="de-DE"/>
              <a:t> </a:t>
            </a:r>
            <a:r>
              <a:rPr lang="de-DE" err="1"/>
              <a:t>to</a:t>
            </a:r>
            <a:r>
              <a:rPr lang="de-DE"/>
              <a:t> express </a:t>
            </a:r>
            <a:r>
              <a:rPr lang="de-DE" err="1"/>
              <a:t>their</a:t>
            </a:r>
            <a:r>
              <a:rPr lang="de-DE"/>
              <a:t> </a:t>
            </a:r>
            <a:r>
              <a:rPr lang="en-US"/>
              <a:t>opinions about graffiti. Teacher distributes the graffiti cards from the folder (2 per group or more) or shows them on the board . The pupils discuss the cards in the group and say which graffiti they like best.</a:t>
            </a:r>
            <a:endParaRPr lang="de-DE">
              <a:ea typeface="Calibri" panose="020F0502020204030204"/>
              <a:cs typeface="Calibri" panose="020F0502020204030204"/>
            </a:endParaRPr>
          </a:p>
          <a:p>
            <a:pPr>
              <a:defRPr/>
            </a:pPr>
            <a:r>
              <a:rPr lang="en-US"/>
              <a:t>All the photos to be used can be found in the Appendix in the folder.</a:t>
            </a:r>
            <a:endParaRPr lang="en-US">
              <a:ea typeface="Calibri"/>
              <a:cs typeface="Calibri"/>
            </a:endParaRPr>
          </a:p>
          <a:p>
            <a:pPr>
              <a:defRPr/>
            </a:pPr>
            <a:endParaRPr lang="en-US"/>
          </a:p>
          <a:p>
            <a:pPr>
              <a:lnSpc>
                <a:spcPct val="113999"/>
              </a:lnSpc>
              <a:spcBef>
                <a:spcPts val="600"/>
              </a:spcBef>
              <a:defRPr/>
            </a:pPr>
            <a:r>
              <a:rPr lang="en-US"/>
              <a:t>What do you think of the graffiti?</a:t>
            </a:r>
            <a:endParaRPr lang="en-US">
              <a:ea typeface="Calibri"/>
              <a:cs typeface="Calibri"/>
            </a:endParaRPr>
          </a:p>
          <a:p>
            <a:pPr>
              <a:lnSpc>
                <a:spcPct val="113999"/>
              </a:lnSpc>
              <a:spcBef>
                <a:spcPts val="600"/>
              </a:spcBef>
              <a:defRPr/>
            </a:pPr>
            <a:r>
              <a:rPr lang="en-US"/>
              <a:t>I think the graffiti is ..., because ... </a:t>
            </a:r>
            <a:endParaRPr lang="en-US">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15</a:t>
            </a:fld>
            <a:endParaRPr lang="en-GB"/>
          </a:p>
        </p:txBody>
      </p:sp>
    </p:spTree>
    <p:extLst>
      <p:ext uri="{BB962C8B-B14F-4D97-AF65-F5344CB8AC3E}">
        <p14:creationId xmlns:p14="http://schemas.microsoft.com/office/powerpoint/2010/main" val="354467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t>Die Schülerinnen und Schüler haben nun zwei Möglichkeiten für eine Cultural Perfomance. </a:t>
            </a:r>
          </a:p>
          <a:p>
            <a:pPr>
              <a:defRPr/>
            </a:pPr>
            <a:r>
              <a:rPr lang="de-DE"/>
              <a:t>Zunächst können  </a:t>
            </a:r>
            <a:r>
              <a:rPr lang="de-DE" b="0"/>
              <a:t>Schüler*innen </a:t>
            </a:r>
            <a:r>
              <a:rPr lang="de-DE"/>
              <a:t>selbst ein Graffiti zeichnen oder mit Collage basteln. Ca. 10 Minuten Zeit dafür einplanen.</a:t>
            </a:r>
            <a:endParaRPr lang="de-DE">
              <a:ea typeface="Calibri"/>
              <a:cs typeface="Calibri"/>
            </a:endParaRPr>
          </a:p>
          <a:p>
            <a:endParaRPr lang="de-DE"/>
          </a:p>
          <a:p>
            <a:r>
              <a:rPr lang="de-DE" err="1"/>
              <a:t>Pupils</a:t>
            </a:r>
            <a:r>
              <a:rPr lang="de-DE"/>
              <a:t> </a:t>
            </a:r>
            <a:r>
              <a:rPr lang="de-DE" err="1"/>
              <a:t>now</a:t>
            </a:r>
            <a:r>
              <a:rPr lang="de-DE"/>
              <a:t> </a:t>
            </a:r>
            <a:r>
              <a:rPr lang="de-DE" err="1"/>
              <a:t>have</a:t>
            </a:r>
            <a:r>
              <a:rPr lang="de-DE"/>
              <a:t> </a:t>
            </a:r>
            <a:r>
              <a:rPr lang="de-DE" err="1"/>
              <a:t>two</a:t>
            </a:r>
            <a:r>
              <a:rPr lang="de-DE"/>
              <a:t> </a:t>
            </a:r>
            <a:r>
              <a:rPr lang="de-DE" err="1"/>
              <a:t>options</a:t>
            </a:r>
            <a:r>
              <a:rPr lang="de-DE"/>
              <a:t> </a:t>
            </a:r>
            <a:r>
              <a:rPr lang="de-DE" err="1"/>
              <a:t>for</a:t>
            </a:r>
            <a:r>
              <a:rPr lang="de-DE"/>
              <a:t> a </a:t>
            </a:r>
            <a:r>
              <a:rPr lang="de-DE" err="1"/>
              <a:t>cultural</a:t>
            </a:r>
            <a:r>
              <a:rPr lang="de-DE"/>
              <a:t> </a:t>
            </a:r>
            <a:r>
              <a:rPr lang="de-DE" err="1"/>
              <a:t>performance</a:t>
            </a:r>
            <a:r>
              <a:rPr lang="de-DE"/>
              <a:t>. </a:t>
            </a:r>
            <a:endParaRPr lang="de-DE">
              <a:ea typeface="Calibri"/>
              <a:cs typeface="Calibri"/>
            </a:endParaRPr>
          </a:p>
          <a:p>
            <a:r>
              <a:rPr lang="de-DE" err="1"/>
              <a:t>Firstly</a:t>
            </a:r>
            <a:r>
              <a:rPr lang="de-DE"/>
              <a:t>, </a:t>
            </a:r>
            <a:r>
              <a:rPr lang="de-DE" err="1"/>
              <a:t>pupils</a:t>
            </a:r>
            <a:r>
              <a:rPr lang="de-DE"/>
              <a:t> </a:t>
            </a:r>
            <a:r>
              <a:rPr lang="de-DE" err="1"/>
              <a:t>can</a:t>
            </a:r>
            <a:r>
              <a:rPr lang="de-DE"/>
              <a:t> </a:t>
            </a:r>
            <a:r>
              <a:rPr lang="de-DE" err="1"/>
              <a:t>draw</a:t>
            </a:r>
            <a:r>
              <a:rPr lang="de-DE"/>
              <a:t> </a:t>
            </a:r>
            <a:r>
              <a:rPr lang="de-DE" err="1"/>
              <a:t>their</a:t>
            </a:r>
            <a:r>
              <a:rPr lang="de-DE"/>
              <a:t> own </a:t>
            </a:r>
            <a:r>
              <a:rPr lang="de-DE" err="1"/>
              <a:t>graffiti</a:t>
            </a:r>
            <a:r>
              <a:rPr lang="de-DE"/>
              <a:t> </a:t>
            </a:r>
            <a:r>
              <a:rPr lang="de-DE" err="1"/>
              <a:t>or</a:t>
            </a:r>
            <a:r>
              <a:rPr lang="de-DE"/>
              <a:t> </a:t>
            </a:r>
            <a:r>
              <a:rPr lang="de-DE" err="1"/>
              <a:t>create</a:t>
            </a:r>
            <a:r>
              <a:rPr lang="de-DE"/>
              <a:t> a </a:t>
            </a:r>
            <a:r>
              <a:rPr lang="de-DE" err="1"/>
              <a:t>collage</a:t>
            </a:r>
            <a:r>
              <a:rPr lang="de-DE"/>
              <a:t>. </a:t>
            </a:r>
            <a:r>
              <a:rPr lang="de-DE" err="1"/>
              <a:t>Allow</a:t>
            </a:r>
            <a:r>
              <a:rPr lang="de-DE"/>
              <a:t> </a:t>
            </a:r>
            <a:r>
              <a:rPr lang="de-DE" err="1"/>
              <a:t>about</a:t>
            </a:r>
            <a:r>
              <a:rPr lang="de-DE"/>
              <a:t> 10 </a:t>
            </a:r>
            <a:r>
              <a:rPr lang="de-DE" err="1"/>
              <a:t>minutes</a:t>
            </a:r>
            <a:r>
              <a:rPr lang="de-DE"/>
              <a:t> </a:t>
            </a:r>
            <a:r>
              <a:rPr lang="de-DE" err="1"/>
              <a:t>for</a:t>
            </a:r>
            <a:r>
              <a:rPr lang="de-DE"/>
              <a:t> </a:t>
            </a:r>
            <a:r>
              <a:rPr lang="de-DE" err="1"/>
              <a:t>this</a:t>
            </a:r>
            <a:r>
              <a:rPr lang="de-DE"/>
              <a:t>.</a:t>
            </a:r>
            <a:endParaRPr lang="de-DE">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16</a:t>
            </a:fld>
            <a:endParaRPr lang="en-GB"/>
          </a:p>
        </p:txBody>
      </p:sp>
    </p:spTree>
    <p:extLst>
      <p:ext uri="{BB962C8B-B14F-4D97-AF65-F5344CB8AC3E}">
        <p14:creationId xmlns:p14="http://schemas.microsoft.com/office/powerpoint/2010/main" val="206257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ea typeface="Calibri"/>
                <a:cs typeface="Calibri"/>
              </a:rPr>
              <a:t>Als zweite Option können die Schüler*innen als Hausaufgaben einen Graffiti in ihrer Stadt </a:t>
            </a:r>
            <a:r>
              <a:rPr lang="de-DE" err="1">
                <a:ea typeface="Calibri"/>
                <a:cs typeface="Calibri"/>
              </a:rPr>
              <a:t>photographieren</a:t>
            </a:r>
            <a:r>
              <a:rPr lang="de-DE">
                <a:ea typeface="Calibri"/>
                <a:cs typeface="Calibri"/>
              </a:rPr>
              <a:t> und es in der Schule beschreiben. </a:t>
            </a:r>
          </a:p>
          <a:p>
            <a:pPr>
              <a:defRPr/>
            </a:pPr>
            <a:endParaRPr lang="de-DE">
              <a:ea typeface="Calibri"/>
              <a:cs typeface="Calibri"/>
            </a:endParaRPr>
          </a:p>
          <a:p>
            <a:pPr>
              <a:defRPr/>
            </a:pPr>
            <a:r>
              <a:rPr lang="de-DE"/>
              <a:t>As a </a:t>
            </a:r>
            <a:r>
              <a:rPr lang="de-DE" err="1"/>
              <a:t>second</a:t>
            </a:r>
            <a:r>
              <a:rPr lang="de-DE"/>
              <a:t> </a:t>
            </a:r>
            <a:r>
              <a:rPr lang="de-DE" err="1"/>
              <a:t>option</a:t>
            </a:r>
            <a:r>
              <a:rPr lang="de-DE"/>
              <a:t>, </a:t>
            </a:r>
            <a:r>
              <a:rPr lang="de-DE" err="1"/>
              <a:t>pupils</a:t>
            </a:r>
            <a:r>
              <a:rPr lang="de-DE"/>
              <a:t> </a:t>
            </a:r>
            <a:r>
              <a:rPr lang="de-DE" err="1"/>
              <a:t>can</a:t>
            </a:r>
            <a:r>
              <a:rPr lang="de-DE"/>
              <a:t> </a:t>
            </a:r>
            <a:r>
              <a:rPr lang="de-DE" err="1"/>
              <a:t>photograph</a:t>
            </a:r>
            <a:r>
              <a:rPr lang="de-DE"/>
              <a:t> </a:t>
            </a:r>
            <a:r>
              <a:rPr lang="de-DE" err="1"/>
              <a:t>some</a:t>
            </a:r>
            <a:r>
              <a:rPr lang="de-DE"/>
              <a:t> </a:t>
            </a:r>
            <a:r>
              <a:rPr lang="de-DE" err="1"/>
              <a:t>graffiti</a:t>
            </a:r>
            <a:r>
              <a:rPr lang="de-DE"/>
              <a:t> in </a:t>
            </a:r>
            <a:r>
              <a:rPr lang="de-DE" err="1"/>
              <a:t>their</a:t>
            </a:r>
            <a:r>
              <a:rPr lang="de-DE"/>
              <a:t> </a:t>
            </a:r>
            <a:r>
              <a:rPr lang="de-DE" err="1"/>
              <a:t>city</a:t>
            </a:r>
            <a:r>
              <a:rPr lang="de-DE"/>
              <a:t> </a:t>
            </a:r>
            <a:r>
              <a:rPr lang="de-DE" err="1"/>
              <a:t>as</a:t>
            </a:r>
            <a:r>
              <a:rPr lang="de-DE"/>
              <a:t> </a:t>
            </a:r>
            <a:r>
              <a:rPr lang="de-DE" err="1"/>
              <a:t>homework</a:t>
            </a:r>
            <a:r>
              <a:rPr lang="de-DE"/>
              <a:t> and </a:t>
            </a:r>
            <a:r>
              <a:rPr lang="de-DE" err="1"/>
              <a:t>describe</a:t>
            </a:r>
            <a:r>
              <a:rPr lang="de-DE"/>
              <a:t> </a:t>
            </a:r>
            <a:r>
              <a:rPr lang="de-DE" err="1"/>
              <a:t>it</a:t>
            </a:r>
            <a:r>
              <a:rPr lang="de-DE"/>
              <a:t> at </a:t>
            </a:r>
            <a:r>
              <a:rPr lang="de-DE" err="1"/>
              <a:t>school</a:t>
            </a:r>
            <a:r>
              <a:rPr lang="de-DE"/>
              <a:t>. </a:t>
            </a:r>
            <a:endParaRPr lang="de-DE">
              <a:ea typeface="Calibri"/>
              <a:cs typeface="Calibri"/>
            </a:endParaRPr>
          </a:p>
          <a:p>
            <a:pPr>
              <a:defRPr/>
            </a:pPr>
            <a:endParaRPr lang="de-DE">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17</a:t>
            </a:fld>
            <a:endParaRPr lang="en-GB"/>
          </a:p>
        </p:txBody>
      </p:sp>
    </p:spTree>
    <p:extLst>
      <p:ext uri="{BB962C8B-B14F-4D97-AF65-F5344CB8AC3E}">
        <p14:creationId xmlns:p14="http://schemas.microsoft.com/office/powerpoint/2010/main" val="334936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Teilnehmer*innen kreuzen auf der Karte an, welche Lernziele sie erreicht haben. Daumenabfrage im Plenum möglich. </a:t>
            </a:r>
          </a:p>
          <a:p>
            <a:r>
              <a:rPr lang="en-US"/>
              <a:t>Pupils tick on the card which learning objectives they have achieved. Thumb poll in plenary possible. </a:t>
            </a:r>
            <a:endParaRPr lang="de-DE"/>
          </a:p>
        </p:txBody>
      </p:sp>
      <p:sp>
        <p:nvSpPr>
          <p:cNvPr id="4" name="Foliennummernplatzhalter 3"/>
          <p:cNvSpPr>
            <a:spLocks noGrp="1"/>
          </p:cNvSpPr>
          <p:nvPr>
            <p:ph type="sldNum" sz="quarter" idx="5"/>
          </p:nvPr>
        </p:nvSpPr>
        <p:spPr/>
        <p:txBody>
          <a:bodyPr/>
          <a:lstStyle/>
          <a:p>
            <a:fld id="{1ED0DA10-36F0-4DDB-B5D3-0219A18027F3}" type="slidenum">
              <a:rPr lang="en-GB" smtClean="0"/>
              <a:t>18</a:t>
            </a:fld>
            <a:endParaRPr lang="en-GB"/>
          </a:p>
        </p:txBody>
      </p:sp>
    </p:spTree>
    <p:extLst>
      <p:ext uri="{BB962C8B-B14F-4D97-AF65-F5344CB8AC3E}">
        <p14:creationId xmlns:p14="http://schemas.microsoft.com/office/powerpoint/2010/main" val="207784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b="1"/>
              <a:t>Get up or stay seated!</a:t>
            </a:r>
            <a:endParaRPr lang="de-DE"/>
          </a:p>
          <a:p>
            <a:pPr>
              <a:defRPr/>
            </a:pPr>
            <a:endParaRPr lang="de-DE">
              <a:ea typeface="Calibri"/>
              <a:cs typeface="Calibri"/>
            </a:endParaRPr>
          </a:p>
          <a:p>
            <a:pPr>
              <a:defRPr/>
            </a:pPr>
            <a:r>
              <a:rPr lang="de-DE"/>
              <a:t>Zu Beginn der Sitzung bilden die Schüler*innen einen Kreis (wenn sie können) und stehen auf, wen</a:t>
            </a:r>
            <a:r>
              <a:rPr lang="de-DE" baseline="0"/>
              <a:t>n </a:t>
            </a:r>
            <a:r>
              <a:rPr lang="de-DE"/>
              <a:t>eine </a:t>
            </a:r>
            <a:r>
              <a:rPr lang="de-DE" baseline="0"/>
              <a:t>Aussage auf sie zutrifft</a:t>
            </a:r>
            <a:r>
              <a:rPr lang="de-DE"/>
              <a:t>. Sie erzählen auf Deutsch, wie sie sich heute fühlen, erklären auf Deutsch, ob es in ihrer Stadt Graffitis gibt oder nicht und erzählen den anderen, was sie bereits über Graffitis wissen (auf Englisch, wenn nicht auf Deutsch). </a:t>
            </a:r>
            <a:endParaRPr lang="de-DE">
              <a:ea typeface="Calibri"/>
              <a:cs typeface="Calibri"/>
            </a:endParaRPr>
          </a:p>
          <a:p>
            <a:pPr>
              <a:defRPr/>
            </a:pPr>
            <a:endParaRPr lang="de-DE">
              <a:ea typeface="Calibri"/>
              <a:cs typeface="Calibri"/>
            </a:endParaRPr>
          </a:p>
          <a:p>
            <a:pPr>
              <a:defRPr/>
            </a:pPr>
            <a:r>
              <a:rPr lang="en-US"/>
              <a:t>To start the session, pupils build a circle (if they can) and stand up if a statement applies to them. They talk about how they are feeling today in German, explain whether there's graffiti in their town or not in German and tell the others what they already know about graffiti (in English, if not in German).</a:t>
            </a:r>
            <a:endParaRPr lang="en-US">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2</a:t>
            </a:fld>
            <a:endParaRPr lang="en-GB"/>
          </a:p>
        </p:txBody>
      </p:sp>
    </p:spTree>
    <p:extLst>
      <p:ext uri="{BB962C8B-B14F-4D97-AF65-F5344CB8AC3E}">
        <p14:creationId xmlns:p14="http://schemas.microsoft.com/office/powerpoint/2010/main" val="287734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b="1" dirty="0"/>
              <a:t>What are graffiti? What do you associate with them?</a:t>
            </a:r>
            <a:endParaRPr lang="de-DE" dirty="0"/>
          </a:p>
          <a:p>
            <a:pPr marL="0" marR="0" lvl="0" indent="0" algn="l" defTabSz="914400">
              <a:lnSpc>
                <a:spcPct val="100000"/>
              </a:lnSpc>
              <a:spcBef>
                <a:spcPts val="0"/>
              </a:spcBef>
              <a:spcAft>
                <a:spcPts val="0"/>
              </a:spcAft>
              <a:buClrTx/>
              <a:buSzTx/>
              <a:buFontTx/>
              <a:buNone/>
              <a:tabLst/>
              <a:defRPr/>
            </a:pPr>
            <a:r>
              <a:rPr lang="de-DE" dirty="0"/>
              <a:t>Teilnehmer*innen diskutieren in Gruppenarbeit, einige Teilnehmer*innen  stellen Ergebnisse vor.</a:t>
            </a:r>
            <a:endParaRPr lang="de-DE" dirty="0">
              <a:ea typeface="Calibri"/>
              <a:cs typeface="Calibri"/>
            </a:endParaRPr>
          </a:p>
          <a:p>
            <a:pPr>
              <a:defRPr/>
            </a:pPr>
            <a:endParaRPr lang="de-DE"/>
          </a:p>
          <a:p>
            <a:pPr>
              <a:defRPr/>
            </a:pPr>
            <a:r>
              <a:rPr lang="en-US" dirty="0"/>
              <a:t>Pupils discuss</a:t>
            </a:r>
            <a:r>
              <a:rPr lang="en-US" baseline="0" dirty="0"/>
              <a:t> in group work, some participants present results</a:t>
            </a:r>
            <a:r>
              <a:rPr lang="en-US" dirty="0"/>
              <a:t>.</a:t>
            </a:r>
            <a:endParaRPr lang="de-DE" baseline="0" dirty="0"/>
          </a:p>
          <a:p>
            <a:r>
              <a:rPr lang="en-US" dirty="0"/>
              <a:t>Discuss in your group in German or English. </a:t>
            </a:r>
            <a:endParaRPr lang="en-US" dirty="0">
              <a:ea typeface="Calibri"/>
              <a:cs typeface="Calibri"/>
            </a:endParaRPr>
          </a:p>
          <a:p>
            <a:endParaRPr lang="de-DE">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3</a:t>
            </a:fld>
            <a:endParaRPr lang="en-GB"/>
          </a:p>
        </p:txBody>
      </p:sp>
    </p:spTree>
    <p:extLst>
      <p:ext uri="{BB962C8B-B14F-4D97-AF65-F5344CB8AC3E}">
        <p14:creationId xmlns:p14="http://schemas.microsoft.com/office/powerpoint/2010/main" val="225189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b="1"/>
              <a:t>A </a:t>
            </a:r>
            <a:r>
              <a:rPr lang="de-DE" b="1" err="1"/>
              <a:t>graffiti</a:t>
            </a:r>
            <a:r>
              <a:rPr lang="de-DE" b="1"/>
              <a:t> </a:t>
            </a:r>
            <a:r>
              <a:rPr lang="de-DE" b="1" err="1"/>
              <a:t>artist</a:t>
            </a:r>
            <a:r>
              <a:rPr lang="de-DE"/>
              <a:t> </a:t>
            </a:r>
            <a:r>
              <a:rPr lang="de-DE" b="1" err="1"/>
              <a:t>from</a:t>
            </a:r>
            <a:r>
              <a:rPr lang="de-DE" b="1"/>
              <a:t> Berlin</a:t>
            </a:r>
            <a:endParaRPr lang="de-DE"/>
          </a:p>
          <a:p>
            <a:pPr>
              <a:defRPr/>
            </a:pPr>
            <a:r>
              <a:rPr lang="de-DE"/>
              <a:t>Lehrkraft erklärt, dass Schüler*innen eine Graffitikünstlerin aus Berlin kennen lernen und was sie für ihre Kunst braucht. Ein/e Teilnehmer*in liest den Text in der Sprechblase vor. </a:t>
            </a:r>
            <a:endParaRPr lang="de-DE">
              <a:ea typeface="Calibri"/>
              <a:cs typeface="Calibri"/>
            </a:endParaRPr>
          </a:p>
          <a:p>
            <a:pPr>
              <a:defRPr/>
            </a:pPr>
            <a:r>
              <a:rPr lang="en-US"/>
              <a:t>Teacher explains that the pupils will get to know a graffiti artist from Berlin and what she needs for her art. One volunteer reads out the text in the speech bubble. </a:t>
            </a:r>
            <a:endParaRPr lang="de-DE"/>
          </a:p>
          <a:p>
            <a:endParaRPr lang="de-DE"/>
          </a:p>
        </p:txBody>
      </p:sp>
      <p:sp>
        <p:nvSpPr>
          <p:cNvPr id="4" name="Foliennummernplatzhalter 3"/>
          <p:cNvSpPr>
            <a:spLocks noGrp="1"/>
          </p:cNvSpPr>
          <p:nvPr>
            <p:ph type="sldNum" sz="quarter" idx="5"/>
          </p:nvPr>
        </p:nvSpPr>
        <p:spPr/>
        <p:txBody>
          <a:bodyPr/>
          <a:lstStyle/>
          <a:p>
            <a:fld id="{1ED0DA10-36F0-4DDB-B5D3-0219A18027F3}" type="slidenum">
              <a:rPr lang="en-GB" smtClean="0"/>
              <a:t>4</a:t>
            </a:fld>
            <a:endParaRPr lang="en-GB"/>
          </a:p>
        </p:txBody>
      </p:sp>
    </p:spTree>
    <p:extLst>
      <p:ext uri="{BB962C8B-B14F-4D97-AF65-F5344CB8AC3E}">
        <p14:creationId xmlns:p14="http://schemas.microsoft.com/office/powerpoint/2010/main" val="375071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Lehrkraft nennt die Gegenstände, die ein*e </a:t>
            </a:r>
            <a:r>
              <a:rPr lang="de-DE" err="1"/>
              <a:t>Graffitikünslter</a:t>
            </a:r>
            <a:r>
              <a:rPr lang="de-DE"/>
              <a:t>*in braucht auf Deutsch vor, macht dazu jeweils eine Bewegung.</a:t>
            </a:r>
          </a:p>
          <a:p>
            <a:r>
              <a:rPr lang="de-DE"/>
              <a:t>Teilnehmer*innen  stehen auf, sprechen nach und machen die Bewegung mit.</a:t>
            </a:r>
            <a:endParaRPr lang="de-DE">
              <a:ea typeface="Calibri"/>
              <a:cs typeface="Calibri"/>
            </a:endParaRPr>
          </a:p>
          <a:p>
            <a:endParaRPr lang="de-DE"/>
          </a:p>
          <a:p>
            <a:r>
              <a:rPr lang="en-US"/>
              <a:t>Teacher names the objects that a graffiti artist needs in German and performs a action for each. </a:t>
            </a:r>
            <a:endParaRPr lang="en-US">
              <a:ea typeface="Calibri"/>
              <a:cs typeface="Calibri"/>
            </a:endParaRPr>
          </a:p>
          <a:p>
            <a:r>
              <a:rPr lang="en-US"/>
              <a:t>Pupils stand up, repeat and join in the action.</a:t>
            </a:r>
            <a:endParaRPr lang="en-US">
              <a:ea typeface="Calibri"/>
              <a:cs typeface="Calibri"/>
            </a:endParaRPr>
          </a:p>
          <a:p>
            <a:r>
              <a:rPr lang="en-US"/>
              <a:t>For example: Teacher paints in the air with an imaginary paintbrush.</a:t>
            </a:r>
            <a:endParaRPr lang="en-US">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5</a:t>
            </a:fld>
            <a:endParaRPr lang="en-GB"/>
          </a:p>
        </p:txBody>
      </p:sp>
    </p:spTree>
    <p:extLst>
      <p:ext uri="{BB962C8B-B14F-4D97-AF65-F5344CB8AC3E}">
        <p14:creationId xmlns:p14="http://schemas.microsoft.com/office/powerpoint/2010/main" val="190589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In </a:t>
            </a:r>
            <a:r>
              <a:rPr lang="de-DE" b="1" dirty="0" err="1"/>
              <a:t>your</a:t>
            </a:r>
            <a:r>
              <a:rPr lang="de-DE" b="1" dirty="0"/>
              <a:t> </a:t>
            </a:r>
            <a:r>
              <a:rPr lang="de-DE" b="1" dirty="0" err="1"/>
              <a:t>rucksack</a:t>
            </a:r>
            <a:r>
              <a:rPr lang="de-DE" b="1" dirty="0"/>
              <a:t> </a:t>
            </a:r>
            <a:r>
              <a:rPr lang="de-DE" b="1" dirty="0" err="1"/>
              <a:t>you</a:t>
            </a:r>
            <a:r>
              <a:rPr lang="de-DE" b="1" dirty="0"/>
              <a:t> pack ...</a:t>
            </a:r>
            <a:endParaRPr lang="de-DE" dirty="0"/>
          </a:p>
          <a:p>
            <a:endParaRPr lang="de-DE"/>
          </a:p>
          <a:p>
            <a:r>
              <a:rPr lang="de-DE" dirty="0"/>
              <a:t>Lehrkraft erklärt, dass Teilnehmer*innen in Gruppen die Vokabeln üben, indem sie sie in einen Rucksack packen. </a:t>
            </a:r>
            <a:endParaRPr lang="de-DE" dirty="0">
              <a:ea typeface="Calibri"/>
              <a:cs typeface="Calibri"/>
            </a:endParaRPr>
          </a:p>
          <a:p>
            <a:r>
              <a:rPr lang="de-DE" dirty="0"/>
              <a:t>Lehrkraft macht ein Beispiel mit einer*m Teilnehmer*innen vor.</a:t>
            </a:r>
            <a:endParaRPr lang="de-DE" dirty="0">
              <a:ea typeface="Calibri"/>
              <a:cs typeface="Calibri"/>
            </a:endParaRPr>
          </a:p>
          <a:p>
            <a:r>
              <a:rPr lang="de-DE" dirty="0"/>
              <a:t>Lehrkraft verteilt während der Gruppenarbeit die Karten für die nächste Übung.</a:t>
            </a:r>
            <a:endParaRPr lang="de-DE" dirty="0">
              <a:ea typeface="Calibri"/>
              <a:cs typeface="Calibri"/>
            </a:endParaRPr>
          </a:p>
          <a:p>
            <a:endParaRPr lang="de-DE"/>
          </a:p>
          <a:p>
            <a:r>
              <a:rPr lang="en-US" dirty="0"/>
              <a:t>Teacher explains that participants practice the vocabulary in groups by packing the items in a backpack.</a:t>
            </a:r>
            <a:endParaRPr lang="en-US" dirty="0">
              <a:ea typeface="Calibri"/>
              <a:cs typeface="Calibri"/>
            </a:endParaRPr>
          </a:p>
          <a:p>
            <a:r>
              <a:rPr lang="en-US" dirty="0"/>
              <a:t>Teacher demonstrates an example with one participant.</a:t>
            </a:r>
            <a:endParaRPr lang="en-US" dirty="0">
              <a:ea typeface="Calibri"/>
              <a:cs typeface="Calibri"/>
            </a:endParaRPr>
          </a:p>
          <a:p>
            <a:r>
              <a:rPr lang="en-US" dirty="0"/>
              <a:t>Teacher distributes the cards during the group work for the next exercise. </a:t>
            </a:r>
            <a:endParaRPr lang="de-DE" dirty="0"/>
          </a:p>
        </p:txBody>
      </p:sp>
      <p:sp>
        <p:nvSpPr>
          <p:cNvPr id="4" name="Foliennummernplatzhalter 3"/>
          <p:cNvSpPr>
            <a:spLocks noGrp="1"/>
          </p:cNvSpPr>
          <p:nvPr>
            <p:ph type="sldNum" sz="quarter" idx="5"/>
          </p:nvPr>
        </p:nvSpPr>
        <p:spPr/>
        <p:txBody>
          <a:bodyPr/>
          <a:lstStyle/>
          <a:p>
            <a:fld id="{1ED0DA10-36F0-4DDB-B5D3-0219A18027F3}" type="slidenum">
              <a:rPr lang="en-GB" smtClean="0"/>
              <a:t>6</a:t>
            </a:fld>
            <a:endParaRPr lang="en-GB"/>
          </a:p>
        </p:txBody>
      </p:sp>
    </p:spTree>
    <p:extLst>
      <p:ext uri="{BB962C8B-B14F-4D97-AF65-F5344CB8AC3E}">
        <p14:creationId xmlns:p14="http://schemas.microsoft.com/office/powerpoint/2010/main" val="41114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en-US" dirty="0">
                <a:cs typeface="+mn-lt"/>
              </a:rPr>
            </a:br>
            <a:r>
              <a:rPr lang="en-US" b="1" dirty="0"/>
              <a:t>What can graffities look like? </a:t>
            </a:r>
            <a:endParaRPr lang="en-US">
              <a:ea typeface="Calibri" panose="020F0502020204030204"/>
              <a:cs typeface="Calibri" panose="020F0502020204030204"/>
            </a:endParaRPr>
          </a:p>
          <a:p>
            <a:endParaRPr lang="en-US" b="1" dirty="0">
              <a:ea typeface="Calibri"/>
              <a:cs typeface="Calibri"/>
            </a:endParaRPr>
          </a:p>
          <a:p>
            <a:r>
              <a:rPr lang="en-US" b="1" dirty="0">
                <a:ea typeface="Calibri"/>
                <a:cs typeface="Calibri"/>
              </a:rPr>
              <a:t>Other adjectives: </a:t>
            </a:r>
            <a:r>
              <a:rPr lang="en-US" dirty="0" err="1"/>
              <a:t>rund</a:t>
            </a:r>
            <a:r>
              <a:rPr lang="en-US" dirty="0"/>
              <a:t>/ </a:t>
            </a:r>
            <a:r>
              <a:rPr lang="en-US" dirty="0" err="1"/>
              <a:t>eckig</a:t>
            </a:r>
            <a:r>
              <a:rPr lang="en-US"/>
              <a:t>/ oval, hell/ </a:t>
            </a:r>
            <a:r>
              <a:rPr lang="en-US" dirty="0" err="1"/>
              <a:t>dunkel</a:t>
            </a:r>
            <a:r>
              <a:rPr lang="en-US" dirty="0"/>
              <a:t>, </a:t>
            </a:r>
            <a:r>
              <a:rPr lang="en-US" dirty="0" err="1"/>
              <a:t>warme</a:t>
            </a:r>
            <a:r>
              <a:rPr lang="en-US" dirty="0"/>
              <a:t>/ </a:t>
            </a:r>
            <a:r>
              <a:rPr lang="en-US" dirty="0" err="1"/>
              <a:t>kalte</a:t>
            </a:r>
            <a:r>
              <a:rPr lang="en-US" dirty="0"/>
              <a:t> Farben</a:t>
            </a:r>
            <a:endParaRPr lang="en-US" b="1" dirty="0">
              <a:ea typeface="Calibri"/>
              <a:cs typeface="Calibri"/>
            </a:endParaRPr>
          </a:p>
        </p:txBody>
      </p:sp>
      <p:sp>
        <p:nvSpPr>
          <p:cNvPr id="4" name="Foliennummernplatzhalter 3"/>
          <p:cNvSpPr>
            <a:spLocks noGrp="1"/>
          </p:cNvSpPr>
          <p:nvPr>
            <p:ph type="sldNum" sz="quarter" idx="5"/>
          </p:nvPr>
        </p:nvSpPr>
        <p:spPr/>
        <p:txBody>
          <a:bodyPr/>
          <a:lstStyle/>
          <a:p>
            <a:fld id="{1ED0DA10-36F0-4DDB-B5D3-0219A18027F3}" type="slidenum">
              <a:rPr lang="en-GB" smtClean="0"/>
              <a:t>7</a:t>
            </a:fld>
            <a:endParaRPr lang="en-GB"/>
          </a:p>
        </p:txBody>
      </p:sp>
    </p:spTree>
    <p:extLst>
      <p:ext uri="{BB962C8B-B14F-4D97-AF65-F5344CB8AC3E}">
        <p14:creationId xmlns:p14="http://schemas.microsoft.com/office/powerpoint/2010/main" val="145120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What can graffiti look like? Write down adjectives.</a:t>
            </a:r>
            <a:endParaRPr lang="de-DE"/>
          </a:p>
          <a:p>
            <a:endParaRPr lang="de-DE"/>
          </a:p>
          <a:p>
            <a:r>
              <a:rPr lang="de-DE"/>
              <a:t>Lehrkraft fragt wie ein Graffiti sein kann? Einige Teilnehmer*innen geben ein Beispiel.</a:t>
            </a:r>
            <a:endParaRPr lang="de-DE">
              <a:ea typeface="Calibri"/>
              <a:cs typeface="Calibri"/>
            </a:endParaRPr>
          </a:p>
          <a:p>
            <a:r>
              <a:rPr lang="de-DE"/>
              <a:t>Teilnehmer*innen notieren Adjektive auf der Karte. Sie können ein Wörterbuch benutzen.</a:t>
            </a:r>
            <a:endParaRPr lang="de-DE">
              <a:ea typeface="Calibri"/>
              <a:cs typeface="Calibri"/>
            </a:endParaRPr>
          </a:p>
          <a:p>
            <a:r>
              <a:rPr lang="de-DE"/>
              <a:t>Danach nennen einige Teilnehmer*innen Adjektive. Darauf achten, dass sie im ganzen Satz antworten: „Graffiti ist …“ </a:t>
            </a:r>
            <a:endParaRPr lang="de-DE">
              <a:ea typeface="Calibri"/>
              <a:cs typeface="Calibri"/>
            </a:endParaRPr>
          </a:p>
          <a:p>
            <a:endParaRPr lang="de-DE"/>
          </a:p>
          <a:p>
            <a:r>
              <a:rPr lang="en-US"/>
              <a:t>Teacher asks what graffiti can be like? Some pupils give an example.</a:t>
            </a:r>
            <a:endParaRPr lang="en-US">
              <a:ea typeface="Calibri"/>
              <a:cs typeface="Calibri"/>
            </a:endParaRPr>
          </a:p>
          <a:p>
            <a:r>
              <a:rPr lang="en-US"/>
              <a:t>Pupils write down adjectives on the card. They can use a dictionary.</a:t>
            </a:r>
            <a:endParaRPr lang="en-US">
              <a:ea typeface="Calibri"/>
              <a:cs typeface="Calibri"/>
            </a:endParaRPr>
          </a:p>
          <a:p>
            <a:r>
              <a:rPr lang="en-US"/>
              <a:t>Then some pupils name adjectives. Teacher makes sure that they answer in a complete sentence: ‘Graffiti is ...’ </a:t>
            </a:r>
            <a:endParaRPr lang="de-DE"/>
          </a:p>
        </p:txBody>
      </p:sp>
      <p:sp>
        <p:nvSpPr>
          <p:cNvPr id="4" name="Foliennummernplatzhalter 3"/>
          <p:cNvSpPr>
            <a:spLocks noGrp="1"/>
          </p:cNvSpPr>
          <p:nvPr>
            <p:ph type="sldNum" sz="quarter" idx="5"/>
          </p:nvPr>
        </p:nvSpPr>
        <p:spPr/>
        <p:txBody>
          <a:bodyPr/>
          <a:lstStyle/>
          <a:p>
            <a:fld id="{1ED0DA10-36F0-4DDB-B5D3-0219A18027F3}" type="slidenum">
              <a:rPr lang="en-GB" smtClean="0"/>
              <a:t>8</a:t>
            </a:fld>
            <a:endParaRPr lang="en-GB"/>
          </a:p>
        </p:txBody>
      </p:sp>
    </p:spTree>
    <p:extLst>
      <p:ext uri="{BB962C8B-B14F-4D97-AF65-F5344CB8AC3E}">
        <p14:creationId xmlns:p14="http://schemas.microsoft.com/office/powerpoint/2010/main" val="109132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Lehrkraft stellt Fragen: Was sieht man auf diesen Bildern? (Berliner Mauer, U-Bahn, …) Welche Stadt ist das? Wer war schon mal in Berlin? Etc.</a:t>
            </a:r>
          </a:p>
          <a:p>
            <a:endParaRPr lang="de-DE"/>
          </a:p>
          <a:p>
            <a:r>
              <a:rPr lang="de-DE"/>
              <a:t>Teacher </a:t>
            </a:r>
            <a:r>
              <a:rPr lang="de-DE" err="1"/>
              <a:t>asks</a:t>
            </a:r>
            <a:r>
              <a:rPr lang="de-DE"/>
              <a:t>: </a:t>
            </a:r>
            <a:r>
              <a:rPr lang="de-DE" err="1"/>
              <a:t>What</a:t>
            </a:r>
            <a:r>
              <a:rPr lang="de-DE"/>
              <a:t> do </a:t>
            </a:r>
            <a:r>
              <a:rPr lang="de-DE" err="1"/>
              <a:t>you</a:t>
            </a:r>
            <a:r>
              <a:rPr lang="de-DE"/>
              <a:t> </a:t>
            </a:r>
            <a:r>
              <a:rPr lang="de-DE" err="1"/>
              <a:t>see</a:t>
            </a:r>
            <a:r>
              <a:rPr lang="de-DE"/>
              <a:t> on </a:t>
            </a:r>
            <a:r>
              <a:rPr lang="de-DE" err="1"/>
              <a:t>this</a:t>
            </a:r>
            <a:r>
              <a:rPr lang="de-DE"/>
              <a:t> </a:t>
            </a:r>
            <a:r>
              <a:rPr lang="de-DE" err="1"/>
              <a:t>picture</a:t>
            </a:r>
            <a:r>
              <a:rPr lang="de-DE"/>
              <a:t>? (Berlin Wall, Underground, …) </a:t>
            </a:r>
            <a:r>
              <a:rPr lang="de-DE" err="1"/>
              <a:t>Which</a:t>
            </a:r>
            <a:r>
              <a:rPr lang="de-DE"/>
              <a:t> </a:t>
            </a:r>
            <a:r>
              <a:rPr lang="de-DE" err="1"/>
              <a:t>city</a:t>
            </a:r>
            <a:r>
              <a:rPr lang="de-DE"/>
              <a:t> </a:t>
            </a:r>
            <a:r>
              <a:rPr lang="de-DE" err="1"/>
              <a:t>is</a:t>
            </a:r>
            <a:r>
              <a:rPr lang="de-DE"/>
              <a:t> </a:t>
            </a:r>
            <a:r>
              <a:rPr lang="de-DE" err="1"/>
              <a:t>that</a:t>
            </a:r>
            <a:r>
              <a:rPr lang="de-DE"/>
              <a:t>? Who </a:t>
            </a:r>
            <a:r>
              <a:rPr lang="de-DE" err="1"/>
              <a:t>has</a:t>
            </a:r>
            <a:r>
              <a:rPr lang="de-DE"/>
              <a:t> </a:t>
            </a:r>
            <a:r>
              <a:rPr lang="de-DE" err="1"/>
              <a:t>ever</a:t>
            </a:r>
            <a:r>
              <a:rPr lang="de-DE"/>
              <a:t> </a:t>
            </a:r>
            <a:r>
              <a:rPr lang="de-DE" err="1"/>
              <a:t>been</a:t>
            </a:r>
            <a:r>
              <a:rPr lang="de-DE"/>
              <a:t> in Berlin? Etc.</a:t>
            </a:r>
          </a:p>
        </p:txBody>
      </p:sp>
      <p:sp>
        <p:nvSpPr>
          <p:cNvPr id="4" name="Foliennummernplatzhalter 3"/>
          <p:cNvSpPr>
            <a:spLocks noGrp="1"/>
          </p:cNvSpPr>
          <p:nvPr>
            <p:ph type="sldNum" sz="quarter" idx="5"/>
          </p:nvPr>
        </p:nvSpPr>
        <p:spPr/>
        <p:txBody>
          <a:bodyPr/>
          <a:lstStyle/>
          <a:p>
            <a:fld id="{1ED0DA10-36F0-4DDB-B5D3-0219A18027F3}" type="slidenum">
              <a:rPr lang="en-GB" smtClean="0"/>
              <a:t>9</a:t>
            </a:fld>
            <a:endParaRPr lang="en-GB"/>
          </a:p>
        </p:txBody>
      </p:sp>
    </p:spTree>
    <p:extLst>
      <p:ext uri="{BB962C8B-B14F-4D97-AF65-F5344CB8AC3E}">
        <p14:creationId xmlns:p14="http://schemas.microsoft.com/office/powerpoint/2010/main" val="19567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50F7-21DC-CE75-827E-4E52EDC14853}"/>
              </a:ext>
            </a:extLst>
          </p:cNvPr>
          <p:cNvSpPr>
            <a:spLocks noGrp="1"/>
          </p:cNvSpPr>
          <p:nvPr>
            <p:ph type="ctrTitle"/>
          </p:nvPr>
        </p:nvSpPr>
        <p:spPr>
          <a:xfrm>
            <a:off x="1524000" y="1122363"/>
            <a:ext cx="9144000" cy="2387600"/>
          </a:xfrm>
        </p:spPr>
        <p:txBody>
          <a:bodyPr anchor="b"/>
          <a:lstStyle>
            <a:lvl1pPr algn="ctr">
              <a:defRPr sz="6000">
                <a:solidFill>
                  <a:srgbClr val="032248"/>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596CE-D4F8-8F4C-5C42-1B20B19CA53D}"/>
              </a:ext>
            </a:extLst>
          </p:cNvPr>
          <p:cNvSpPr>
            <a:spLocks noGrp="1"/>
          </p:cNvSpPr>
          <p:nvPr>
            <p:ph type="subTitle" idx="1"/>
          </p:nvPr>
        </p:nvSpPr>
        <p:spPr>
          <a:xfrm>
            <a:off x="1524000" y="3602038"/>
            <a:ext cx="9144000" cy="1655762"/>
          </a:xfrm>
        </p:spPr>
        <p:txBody>
          <a:bodyPr/>
          <a:lstStyle>
            <a:lvl1pPr marL="0" indent="0" algn="ctr">
              <a:buNone/>
              <a:defRPr sz="2400">
                <a:solidFill>
                  <a:srgbClr val="0322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2399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5B20-3A6E-3BB3-C01D-2651D19CF4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696B7B-CF36-A918-ADAC-D64E6322AD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110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66AB-27DC-F4CB-524D-2C5139E72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455936-16D2-5FF7-1E40-C0B3CA5B8A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3A241-0B19-C74C-167F-3E93696DF481}"/>
              </a:ext>
            </a:extLst>
          </p:cNvPr>
          <p:cNvSpPr>
            <a:spLocks noGrp="1"/>
          </p:cNvSpPr>
          <p:nvPr>
            <p:ph type="dt" sz="half" idx="10"/>
          </p:nvPr>
        </p:nvSpPr>
        <p:spPr>
          <a:xfrm>
            <a:off x="838200" y="6356350"/>
            <a:ext cx="2743200" cy="365125"/>
          </a:xfrm>
          <a:prstGeom prst="rect">
            <a:avLst/>
          </a:prstGeom>
        </p:spPr>
        <p:txBody>
          <a:bodyPr/>
          <a:lstStyle/>
          <a:p>
            <a:pPr>
              <a:defRPr/>
            </a:pPr>
            <a:fld id="{C6478F44-CA4B-8F47-8400-2C19AC9A20AB}" type="datetimeFigureOut">
              <a:rPr lang="en-US" smtClean="0"/>
              <a:pPr>
                <a:defRPr/>
              </a:pPr>
              <a:t>8/23/2024</a:t>
            </a:fld>
            <a:endParaRPr lang="en-US"/>
          </a:p>
        </p:txBody>
      </p:sp>
      <p:sp>
        <p:nvSpPr>
          <p:cNvPr id="5" name="Footer Placeholder 4">
            <a:extLst>
              <a:ext uri="{FF2B5EF4-FFF2-40B4-BE49-F238E27FC236}">
                <a16:creationId xmlns:a16="http://schemas.microsoft.com/office/drawing/2014/main" id="{44324922-AB5F-389E-91A3-D30A6F192D2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308F106A-C4DA-F2A9-453C-DBB274FFB956}"/>
              </a:ext>
            </a:extLst>
          </p:cNvPr>
          <p:cNvSpPr>
            <a:spLocks noGrp="1"/>
          </p:cNvSpPr>
          <p:nvPr>
            <p:ph type="sldNum" sz="quarter" idx="12"/>
          </p:nvPr>
        </p:nvSpPr>
        <p:spPr>
          <a:xfrm>
            <a:off x="8610600" y="6356350"/>
            <a:ext cx="2743200" cy="365125"/>
          </a:xfrm>
          <a:prstGeom prst="rect">
            <a:avLst/>
          </a:prstGeom>
        </p:spPr>
        <p:txBody>
          <a:bodyPr/>
          <a:lstStyle/>
          <a:p>
            <a:pPr>
              <a:defRPr/>
            </a:pPr>
            <a:fld id="{A68DF897-BF7D-364E-94C4-DBD7D61CD3A9}" type="slidenum">
              <a:rPr lang="en-US" smtClean="0"/>
              <a:pPr>
                <a:defRPr/>
              </a:pPr>
              <a:t>‹Nr.›</a:t>
            </a:fld>
            <a:endParaRPr lang="en-US"/>
          </a:p>
        </p:txBody>
      </p:sp>
    </p:spTree>
    <p:extLst>
      <p:ext uri="{BB962C8B-B14F-4D97-AF65-F5344CB8AC3E}">
        <p14:creationId xmlns:p14="http://schemas.microsoft.com/office/powerpoint/2010/main" val="397485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D59CA-6BC9-DBA6-42BF-AFE45D84C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58F782-7353-F3B1-A30F-C39271397C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871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F74113-82D8-771C-4133-FDD79425D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3E946F-18AF-4BFF-F748-7960F0120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FEC15A-AC61-EA4D-D513-28047D63A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280A0F-A47D-A868-09E6-578E13E283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62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12p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007E2CBD-21CD-4E64-98C2-3270BE95F8B3}" type="datetime1">
              <a:rPr lang="de-DE" smtClean="0"/>
              <a:t>23.08.2024</a:t>
            </a:fld>
            <a:endParaRPr lang="de-DE"/>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4191405-CE64-455B-8CE4-BAEDB82C984A}" type="slidenum">
              <a:rPr lang="de-DE" smtClean="0"/>
              <a:t>‹Nr.›</a:t>
            </a:fld>
            <a:endParaRPr lang="de-DE"/>
          </a:p>
        </p:txBody>
      </p:sp>
      <p:sp>
        <p:nvSpPr>
          <p:cNvPr id="9" name="Textplatzhalter 7">
            <a:extLst>
              <a:ext uri="{FF2B5EF4-FFF2-40B4-BE49-F238E27FC236}">
                <a16:creationId xmlns:a16="http://schemas.microsoft.com/office/drawing/2014/main" id="{92824A2C-501E-47CA-AC03-6B81925E2A49}"/>
              </a:ext>
            </a:extLst>
          </p:cNvPr>
          <p:cNvSpPr>
            <a:spLocks noGrp="1"/>
          </p:cNvSpPr>
          <p:nvPr>
            <p:ph type="body" sz="quarter" idx="14" hasCustomPrompt="1"/>
          </p:nvPr>
        </p:nvSpPr>
        <p:spPr>
          <a:xfrm>
            <a:off x="6383866" y="6274696"/>
            <a:ext cx="5329767" cy="418667"/>
          </a:xfrm>
        </p:spPr>
        <p:txBody>
          <a:bodyPr anchor="ctr" anchorCtr="0"/>
          <a:lstStyle>
            <a:lvl1pPr marL="0" indent="0">
              <a:lnSpc>
                <a:spcPct val="100000"/>
              </a:lnSpc>
              <a:spcAft>
                <a:spcPts val="0"/>
              </a:spcAft>
              <a:buNone/>
              <a:tabLst>
                <a:tab pos="118530" algn="l"/>
              </a:tabLst>
              <a:defRPr sz="800" b="0" cap="none" baseline="0">
                <a:solidFill>
                  <a:schemeClr val="bg2"/>
                </a:solidFill>
              </a:defRPr>
            </a:lvl1pPr>
            <a:lvl2pPr>
              <a:lnSpc>
                <a:spcPts val="1333"/>
              </a:lnSpc>
              <a:spcAft>
                <a:spcPts val="0"/>
              </a:spcAft>
              <a:defRPr/>
            </a:lvl2pPr>
            <a:lvl3pPr>
              <a:lnSpc>
                <a:spcPts val="1333"/>
              </a:lnSpc>
              <a:spcAft>
                <a:spcPts val="0"/>
              </a:spcAft>
              <a:defRPr/>
            </a:lvl3pPr>
            <a:lvl4pPr>
              <a:lnSpc>
                <a:spcPts val="1333"/>
              </a:lnSpc>
              <a:spcAft>
                <a:spcPts val="0"/>
              </a:spcAft>
              <a:defRPr/>
            </a:lvl4pPr>
            <a:lvl5pPr>
              <a:lnSpc>
                <a:spcPts val="1333"/>
              </a:lnSpc>
              <a:spcAft>
                <a:spcPts val="0"/>
              </a:spcAft>
              <a:defRPr/>
            </a:lvl5pPr>
          </a:lstStyle>
          <a:p>
            <a:pPr lvl="0"/>
            <a:r>
              <a:rPr lang="de-DE"/>
              <a:t>Fußnote</a:t>
            </a:r>
          </a:p>
        </p:txBody>
      </p:sp>
    </p:spTree>
    <p:extLst>
      <p:ext uri="{BB962C8B-B14F-4D97-AF65-F5344CB8AC3E}">
        <p14:creationId xmlns:p14="http://schemas.microsoft.com/office/powerpoint/2010/main" val="166854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1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a:xfrm>
            <a:off x="768352" y="2327628"/>
            <a:ext cx="8134349" cy="3755672"/>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Textplatzhalter 11">
            <a:extLst>
              <a:ext uri="{FF2B5EF4-FFF2-40B4-BE49-F238E27FC236}">
                <a16:creationId xmlns:a16="http://schemas.microsoft.com/office/drawing/2014/main" id="{4772EAD1-4E94-40C4-A136-9E8B46C8A449}"/>
              </a:ext>
            </a:extLst>
          </p:cNvPr>
          <p:cNvSpPr>
            <a:spLocks noGrp="1"/>
          </p:cNvSpPr>
          <p:nvPr>
            <p:ph type="body" sz="quarter" idx="15"/>
          </p:nvPr>
        </p:nvSpPr>
        <p:spPr>
          <a:xfrm>
            <a:off x="10128251" y="2359026"/>
            <a:ext cx="1585380" cy="3724273"/>
          </a:xfrm>
        </p:spPr>
        <p:txBody>
          <a:bodyPr/>
          <a:lstStyle>
            <a:lvl1pPr marL="116414" indent="-116414">
              <a:lnSpc>
                <a:spcPct val="110000"/>
              </a:lnSpc>
              <a:spcAft>
                <a:spcPts val="0"/>
              </a:spcAft>
              <a:defRPr sz="933"/>
            </a:lvl1pPr>
            <a:lvl2pPr marL="239178" indent="-122764">
              <a:lnSpc>
                <a:spcPct val="110000"/>
              </a:lnSpc>
              <a:spcAft>
                <a:spcPts val="0"/>
              </a:spcAft>
              <a:defRPr sz="933"/>
            </a:lvl2pPr>
            <a:lvl3pPr marL="355591" indent="-116414">
              <a:lnSpc>
                <a:spcPct val="110000"/>
              </a:lnSpc>
              <a:spcAft>
                <a:spcPts val="0"/>
              </a:spcAft>
              <a:defRPr sz="933"/>
            </a:lvl3pPr>
            <a:lvl4pPr marL="480472" indent="-124881">
              <a:lnSpc>
                <a:spcPct val="110000"/>
              </a:lnSpc>
              <a:spcAft>
                <a:spcPts val="0"/>
              </a:spcAft>
              <a:defRPr sz="933"/>
            </a:lvl4pPr>
            <a:lvl5pPr marL="596885" indent="-116414">
              <a:lnSpc>
                <a:spcPct val="110000"/>
              </a:lnSpc>
              <a:spcAft>
                <a:spcPts val="0"/>
              </a:spcAft>
              <a:defRPr sz="93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4384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CF9D81-3298-D23F-4353-DC4C4B749491}"/>
              </a:ext>
            </a:extLst>
          </p:cNvPr>
          <p:cNvSpPr/>
          <p:nvPr userDrawn="1"/>
        </p:nvSpPr>
        <p:spPr>
          <a:xfrm>
            <a:off x="6270074" y="0"/>
            <a:ext cx="5921926" cy="10620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4669569-46ED-44A1-C8B5-52CC5C3BFB8D}"/>
              </a:ext>
            </a:extLst>
          </p:cNvPr>
          <p:cNvSpPr/>
          <p:nvPr userDrawn="1"/>
        </p:nvSpPr>
        <p:spPr>
          <a:xfrm>
            <a:off x="0" y="1062038"/>
            <a:ext cx="12192000" cy="139126"/>
          </a:xfrm>
          <a:prstGeom prst="rect">
            <a:avLst/>
          </a:prstGeom>
          <a:solidFill>
            <a:srgbClr val="03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13E2E03-0131-0A08-FDCD-FE533B037949}"/>
              </a:ext>
            </a:extLst>
          </p:cNvPr>
          <p:cNvSpPr/>
          <p:nvPr userDrawn="1"/>
        </p:nvSpPr>
        <p:spPr>
          <a:xfrm>
            <a:off x="4122362" y="657224"/>
            <a:ext cx="396566" cy="404863"/>
          </a:xfrm>
          <a:prstGeom prst="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30BAC4AE-060B-1C76-0B38-F52DD927B1E4}"/>
              </a:ext>
            </a:extLst>
          </p:cNvPr>
          <p:cNvSpPr/>
          <p:nvPr userDrawn="1"/>
        </p:nvSpPr>
        <p:spPr>
          <a:xfrm>
            <a:off x="3348719" y="657224"/>
            <a:ext cx="721445" cy="404863"/>
          </a:xfrm>
          <a:prstGeom prst="rect">
            <a:avLst/>
          </a:prstGeom>
          <a:solidFill>
            <a:srgbClr val="AC14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a:extLst>
              <a:ext uri="{FF2B5EF4-FFF2-40B4-BE49-F238E27FC236}">
                <a16:creationId xmlns:a16="http://schemas.microsoft.com/office/drawing/2014/main" id="{E161D3A3-FAB7-A567-F478-89FB1145B396}"/>
              </a:ext>
            </a:extLst>
          </p:cNvPr>
          <p:cNvSpPr/>
          <p:nvPr userDrawn="1"/>
        </p:nvSpPr>
        <p:spPr>
          <a:xfrm>
            <a:off x="4003894" y="657224"/>
            <a:ext cx="159766" cy="404863"/>
          </a:xfrm>
          <a:prstGeom prst="rect">
            <a:avLst/>
          </a:prstGeom>
          <a:solidFill>
            <a:srgbClr val="34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a:extLst>
              <a:ext uri="{FF2B5EF4-FFF2-40B4-BE49-F238E27FC236}">
                <a16:creationId xmlns:a16="http://schemas.microsoft.com/office/drawing/2014/main" id="{C166C7F4-F4CA-815F-6E4E-F7D18B452AF6}"/>
              </a:ext>
            </a:extLst>
          </p:cNvPr>
          <p:cNvSpPr/>
          <p:nvPr userDrawn="1"/>
        </p:nvSpPr>
        <p:spPr>
          <a:xfrm>
            <a:off x="3296521" y="657224"/>
            <a:ext cx="93495" cy="404863"/>
          </a:xfrm>
          <a:prstGeom prst="rect">
            <a:avLst/>
          </a:prstGeom>
          <a:solidFill>
            <a:srgbClr val="52C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8">
            <a:extLst>
              <a:ext uri="{FF2B5EF4-FFF2-40B4-BE49-F238E27FC236}">
                <a16:creationId xmlns:a16="http://schemas.microsoft.com/office/drawing/2014/main" id="{9FA4C5B2-78C9-A116-7B6B-9E1E38BCE396}"/>
              </a:ext>
            </a:extLst>
          </p:cNvPr>
          <p:cNvSpPr/>
          <p:nvPr userDrawn="1"/>
        </p:nvSpPr>
        <p:spPr>
          <a:xfrm>
            <a:off x="270933" y="657224"/>
            <a:ext cx="3025588" cy="404863"/>
          </a:xfrm>
          <a:prstGeom prst="rect">
            <a:avLst/>
          </a:prstGeom>
          <a:solidFill>
            <a:srgbClr val="FFC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le Placeholder 1">
            <a:extLst>
              <a:ext uri="{FF2B5EF4-FFF2-40B4-BE49-F238E27FC236}">
                <a16:creationId xmlns:a16="http://schemas.microsoft.com/office/drawing/2014/main" id="{CC0F8CF9-7CDD-0449-F4A5-AFF829BB3C01}"/>
              </a:ext>
            </a:extLst>
          </p:cNvPr>
          <p:cNvSpPr txBox="1">
            <a:spLocks/>
          </p:cNvSpPr>
          <p:nvPr userDrawn="1"/>
        </p:nvSpPr>
        <p:spPr>
          <a:xfrm>
            <a:off x="270932" y="688007"/>
            <a:ext cx="3799232" cy="44181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b="1" i="0" kern="1200">
                <a:solidFill>
                  <a:srgbClr val="002248"/>
                </a:solidFill>
                <a:latin typeface="Arial" panose="020B0604020202020204" pitchFamily="34" charset="0"/>
                <a:ea typeface="+mj-ea"/>
                <a:cs typeface="Arial" panose="020B0604020202020204" pitchFamily="34" charset="0"/>
              </a:defRPr>
            </a:lvl1pPr>
          </a:lstStyle>
          <a:p>
            <a:r>
              <a:rPr lang="en-US" sz="3000" b="1" i="0">
                <a:solidFill>
                  <a:schemeClr val="bg1"/>
                </a:solidFill>
                <a:latin typeface="Arial" panose="020B0604020202020204" pitchFamily="34" charset="0"/>
                <a:cs typeface="Arial" panose="020B0604020202020204" pitchFamily="34" charset="0"/>
              </a:rPr>
              <a:t>CULTURE DAYS</a:t>
            </a:r>
            <a:endParaRPr lang="en-GB" sz="3000" b="1" i="0">
              <a:solidFill>
                <a:schemeClr val="bg1"/>
              </a:solidFill>
              <a:latin typeface="Arial" panose="020B0604020202020204" pitchFamily="34" charset="0"/>
              <a:cs typeface="Arial" panose="020B0604020202020204" pitchFamily="34" charset="0"/>
            </a:endParaRPr>
          </a:p>
        </p:txBody>
      </p:sp>
      <p:pic>
        <p:nvPicPr>
          <p:cNvPr id="4" name="Picture 3" descr="A black background with blue text&#10;&#10;Description automatically generated">
            <a:extLst>
              <a:ext uri="{FF2B5EF4-FFF2-40B4-BE49-F238E27FC236}">
                <a16:creationId xmlns:a16="http://schemas.microsoft.com/office/drawing/2014/main" id="{A0DA3012-E02E-51D6-D63C-165F88B3DD9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1905" t="26835" r="10583" b="29547"/>
          <a:stretch/>
        </p:blipFill>
        <p:spPr>
          <a:xfrm>
            <a:off x="287557" y="70674"/>
            <a:ext cx="2978932" cy="506899"/>
          </a:xfrm>
          <a:prstGeom prst="rect">
            <a:avLst/>
          </a:prstGeom>
        </p:spPr>
      </p:pic>
      <p:pic>
        <p:nvPicPr>
          <p:cNvPr id="5" name="Picture 4">
            <a:extLst>
              <a:ext uri="{FF2B5EF4-FFF2-40B4-BE49-F238E27FC236}">
                <a16:creationId xmlns:a16="http://schemas.microsoft.com/office/drawing/2014/main" id="{A541C272-1302-1B6E-F450-B5860E32BE00}"/>
              </a:ext>
            </a:extLst>
          </p:cNvPr>
          <p:cNvPicPr>
            <a:picLocks noChangeAspect="1"/>
          </p:cNvPicPr>
          <p:nvPr userDrawn="1"/>
        </p:nvPicPr>
        <p:blipFill rotWithShape="1">
          <a:blip r:embed="rId10">
            <a:alphaModFix amt="50000"/>
            <a:extLst>
              <a:ext uri="{28A0092B-C50C-407E-A947-70E740481C1C}">
                <a14:useLocalDpi xmlns:a14="http://schemas.microsoft.com/office/drawing/2010/main" val="0"/>
              </a:ext>
            </a:extLst>
          </a:blip>
          <a:srcRect l="43926"/>
          <a:stretch/>
        </p:blipFill>
        <p:spPr>
          <a:xfrm>
            <a:off x="0" y="1864089"/>
            <a:ext cx="2535936" cy="4565364"/>
          </a:xfrm>
          <a:prstGeom prst="rect">
            <a:avLst/>
          </a:prstGeom>
        </p:spPr>
      </p:pic>
      <p:sp>
        <p:nvSpPr>
          <p:cNvPr id="2" name="Title Placeholder 1">
            <a:extLst>
              <a:ext uri="{FF2B5EF4-FFF2-40B4-BE49-F238E27FC236}">
                <a16:creationId xmlns:a16="http://schemas.microsoft.com/office/drawing/2014/main" id="{0E3044C3-C79F-2514-ED9C-E0790F746DEE}"/>
              </a:ext>
            </a:extLst>
          </p:cNvPr>
          <p:cNvSpPr>
            <a:spLocks noGrp="1"/>
          </p:cNvSpPr>
          <p:nvPr userDrawn="1">
            <p:ph type="title"/>
          </p:nvPr>
        </p:nvSpPr>
        <p:spPr>
          <a:xfrm>
            <a:off x="838200" y="137021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12F93C-61A2-DBEB-DF99-766B32F35701}"/>
              </a:ext>
            </a:extLst>
          </p:cNvPr>
          <p:cNvSpPr>
            <a:spLocks noGrp="1"/>
          </p:cNvSpPr>
          <p:nvPr userDrawn="1">
            <p:ph type="body" idx="1"/>
          </p:nvPr>
        </p:nvSpPr>
        <p:spPr>
          <a:xfrm>
            <a:off x="838200" y="3100590"/>
            <a:ext cx="10515600" cy="32051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747509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9" r:id="rId6"/>
    <p:sldLayoutId id="2147483832" r:id="rId7"/>
  </p:sldLayoutIdLst>
  <p:txStyles>
    <p:titleStyle>
      <a:lvl1pPr algn="l" defTabSz="914400" rtl="0" eaLnBrk="1" latinLnBrk="0" hangingPunct="1">
        <a:lnSpc>
          <a:spcPct val="90000"/>
        </a:lnSpc>
        <a:spcBef>
          <a:spcPct val="0"/>
        </a:spcBef>
        <a:buNone/>
        <a:defRPr sz="4400" b="1" i="0" kern="1200">
          <a:solidFill>
            <a:srgbClr val="03224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22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224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224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224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224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CCCbsztMAlk?feature=oembed"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fernwehmotive.de/street-art-map-berli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18/10/relationships/comments" Target="../comments/modernComment_BC6_22F36C31.xml"/><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pngall.com/paint-splash-png/download/79236" TargetMode="External"/><Relationship Id="rId5" Type="http://schemas.openxmlformats.org/officeDocument/2006/relationships/image" Target="../media/image34.png"/><Relationship Id="rId4" Type="http://schemas.openxmlformats.org/officeDocument/2006/relationships/hyperlink" Target="https://www.visitberlin.de/system/files/styles/visitberlin_content_image_medium_visitberlin_mobile_1x/private/image/Berlin_Touristen_L1008278_OCV_ohneo2world_c_visitBerlin_Foto_Philip_Koschel_DL_PPT_0.jpg?itok=9CkqZGp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flickr.com/photos/photosbylanty/3046327448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12.pn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BBD_3A1B16A0.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cdn2.vectorstock.com/i/1000x1000/73/26/graffiti-word-in-style-text-vector-16397326.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s://fernwehmotive.de/street-art-map-berlin/"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94522-4E3E-7F84-BE1F-F91347F548E3}"/>
              </a:ext>
            </a:extLst>
          </p:cNvPr>
          <p:cNvSpPr txBox="1"/>
          <p:nvPr/>
        </p:nvSpPr>
        <p:spPr>
          <a:xfrm>
            <a:off x="6960849" y="312584"/>
            <a:ext cx="4870367" cy="400110"/>
          </a:xfrm>
          <a:prstGeom prst="rect">
            <a:avLst/>
          </a:prstGeom>
          <a:noFill/>
        </p:spPr>
        <p:txBody>
          <a:bodyPr wrap="square" rtlCol="0">
            <a:spAutoFit/>
          </a:bodyPr>
          <a:lstStyle/>
          <a:p>
            <a:pPr algn="r"/>
            <a:r>
              <a:rPr lang="en-GB" sz="2000" b="1">
                <a:latin typeface="Arial" panose="020B0604020202020204" pitchFamily="34" charset="0"/>
                <a:cs typeface="Arial" panose="020B0604020202020204" pitchFamily="34" charset="0"/>
              </a:rPr>
              <a:t>Workshop</a:t>
            </a:r>
          </a:p>
        </p:txBody>
      </p:sp>
      <p:sp>
        <p:nvSpPr>
          <p:cNvPr id="13" name="Title 1">
            <a:extLst>
              <a:ext uri="{FF2B5EF4-FFF2-40B4-BE49-F238E27FC236}">
                <a16:creationId xmlns:a16="http://schemas.microsoft.com/office/drawing/2014/main" id="{01AB7C36-5A3A-C697-2BDB-FF6428EC7929}"/>
              </a:ext>
            </a:extLst>
          </p:cNvPr>
          <p:cNvSpPr>
            <a:spLocks noGrp="1"/>
          </p:cNvSpPr>
          <p:nvPr>
            <p:ph type="ctrTitle"/>
          </p:nvPr>
        </p:nvSpPr>
        <p:spPr>
          <a:xfrm>
            <a:off x="-935421" y="1977213"/>
            <a:ext cx="9144000" cy="1426779"/>
          </a:xfrm>
        </p:spPr>
        <p:txBody>
          <a:bodyPr anchor="t">
            <a:normAutofit/>
          </a:bodyPr>
          <a:lstStyle/>
          <a:p>
            <a:r>
              <a:rPr lang="de-DE" sz="4000" cap="none">
                <a:latin typeface="Arial"/>
                <a:ea typeface="Verdana"/>
                <a:cs typeface="Arial"/>
              </a:rPr>
              <a:t>Graffiti</a:t>
            </a:r>
            <a:br>
              <a:rPr lang="de-DE" sz="4000" cap="none"/>
            </a:br>
            <a:r>
              <a:rPr lang="de-DE" sz="4000" cap="none">
                <a:latin typeface="Arial"/>
                <a:cs typeface="Arial"/>
              </a:rPr>
              <a:t>Die Kunst auf der Straße</a:t>
            </a:r>
            <a:endParaRPr lang="en-US" sz="4000">
              <a:latin typeface="Arial"/>
              <a:cs typeface="Arial"/>
            </a:endParaRPr>
          </a:p>
        </p:txBody>
      </p:sp>
      <p:pic>
        <p:nvPicPr>
          <p:cNvPr id="4" name="Picture 3">
            <a:extLst>
              <a:ext uri="{FF2B5EF4-FFF2-40B4-BE49-F238E27FC236}">
                <a16:creationId xmlns:a16="http://schemas.microsoft.com/office/drawing/2014/main" id="{2AF8BB2A-5613-4805-02C2-B76A65BBD48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5704274"/>
            <a:ext cx="12192000" cy="1100666"/>
          </a:xfrm>
          <a:prstGeom prst="rect">
            <a:avLst/>
          </a:prstGeom>
        </p:spPr>
      </p:pic>
      <p:sp>
        <p:nvSpPr>
          <p:cNvPr id="3" name="Untertitel 2">
            <a:extLst>
              <a:ext uri="{FF2B5EF4-FFF2-40B4-BE49-F238E27FC236}">
                <a16:creationId xmlns:a16="http://schemas.microsoft.com/office/drawing/2014/main" id="{B080BD15-9F11-524B-E06D-28C1B66C69B2}"/>
              </a:ext>
            </a:extLst>
          </p:cNvPr>
          <p:cNvSpPr>
            <a:spLocks noGrp="1"/>
          </p:cNvSpPr>
          <p:nvPr>
            <p:ph type="subTitle" idx="1"/>
          </p:nvPr>
        </p:nvSpPr>
        <p:spPr>
          <a:xfrm>
            <a:off x="2017286" y="3610920"/>
            <a:ext cx="3238586" cy="832854"/>
          </a:xfrm>
        </p:spPr>
        <p:txBody>
          <a:bodyPr/>
          <a:lstStyle/>
          <a:p>
            <a:r>
              <a:rPr lang="de-DE"/>
              <a:t>Sprachniveau: A1 / A2 </a:t>
            </a:r>
          </a:p>
        </p:txBody>
      </p:sp>
      <p:pic>
        <p:nvPicPr>
          <p:cNvPr id="5" name="Picture 6" descr="A statue of a person holding an object in front of a building&#10;&#10;Description automatically generated with medium confidence">
            <a:extLst>
              <a:ext uri="{FF2B5EF4-FFF2-40B4-BE49-F238E27FC236}">
                <a16:creationId xmlns:a16="http://schemas.microsoft.com/office/drawing/2014/main" id="{02ABAD7B-FBB5-9ECB-BD5D-37B8BB2A9B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9550" y="1362414"/>
            <a:ext cx="4911461" cy="3824499"/>
          </a:xfrm>
          <a:prstGeom prst="rect">
            <a:avLst/>
          </a:prstGeom>
        </p:spPr>
      </p:pic>
      <p:sp>
        <p:nvSpPr>
          <p:cNvPr id="6" name="TextBox 4">
            <a:extLst>
              <a:ext uri="{FF2B5EF4-FFF2-40B4-BE49-F238E27FC236}">
                <a16:creationId xmlns:a16="http://schemas.microsoft.com/office/drawing/2014/main" id="{3BEF3D8A-4394-EAD5-E1EB-672DAD44E93A}"/>
              </a:ext>
            </a:extLst>
          </p:cNvPr>
          <p:cNvSpPr txBox="1"/>
          <p:nvPr/>
        </p:nvSpPr>
        <p:spPr>
          <a:xfrm>
            <a:off x="7861780" y="5142559"/>
            <a:ext cx="3651962" cy="274370"/>
          </a:xfrm>
          <a:prstGeom prst="rect">
            <a:avLst/>
          </a:prstGeom>
          <a:noFill/>
        </p:spPr>
        <p:txBody>
          <a:bodyPr wrap="none" rtlCol="0">
            <a:spAutoFit/>
          </a:bodyPr>
          <a:lstStyle/>
          <a:p>
            <a:pPr>
              <a:lnSpc>
                <a:spcPct val="114000"/>
              </a:lnSpc>
            </a:pPr>
            <a:r>
              <a:rPr lang="de-DE" sz="1100"/>
              <a:t>Bildquelle: https://fernwehmotive.de/street-art-map-berlin/</a:t>
            </a:r>
          </a:p>
        </p:txBody>
      </p:sp>
    </p:spTree>
    <p:extLst>
      <p:ext uri="{BB962C8B-B14F-4D97-AF65-F5344CB8AC3E}">
        <p14:creationId xmlns:p14="http://schemas.microsoft.com/office/powerpoint/2010/main" val="387343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473094" y="1600200"/>
            <a:ext cx="9144000" cy="1828800"/>
          </a:xfrm>
        </p:spPr>
        <p:txBody>
          <a:bodyPr anchor="t">
            <a:normAutofit/>
          </a:bodyPr>
          <a:lstStyle/>
          <a:p>
            <a:pPr algn="l"/>
            <a:r>
              <a:rPr lang="de-DE" sz="3200" b="1">
                <a:solidFill>
                  <a:srgbClr val="92D050"/>
                </a:solidFill>
                <a:latin typeface="Arial"/>
                <a:cs typeface="Arial"/>
              </a:rPr>
              <a:t>Die Berliner Mauer – Graffiti</a:t>
            </a:r>
            <a:br>
              <a:rPr lang="de-DE" sz="3200" b="1">
                <a:solidFill>
                  <a:srgbClr val="92D050"/>
                </a:solidFill>
                <a:latin typeface="Arial"/>
                <a:cs typeface="Arial"/>
              </a:rPr>
            </a:br>
            <a:endParaRPr lang="de-DE" sz="3200"/>
          </a:p>
        </p:txBody>
      </p:sp>
      <p:pic>
        <p:nvPicPr>
          <p:cNvPr id="6" name="Onlinemedien 5" title="The Berlin Wall: A visit to the East Side Gallery | DW Stories">
            <a:hlinkClick r:id="" action="ppaction://media"/>
            <a:extLst>
              <a:ext uri="{FF2B5EF4-FFF2-40B4-BE49-F238E27FC236}">
                <a16:creationId xmlns:a16="http://schemas.microsoft.com/office/drawing/2014/main" id="{25BA7B8E-74D7-5EB4-D2AA-ABEA9657B68C}"/>
              </a:ext>
            </a:extLst>
          </p:cNvPr>
          <p:cNvPicPr>
            <a:picLocks noRot="1" noChangeAspect="1"/>
          </p:cNvPicPr>
          <p:nvPr>
            <a:videoFile r:link="rId1"/>
          </p:nvPr>
        </p:nvPicPr>
        <p:blipFill>
          <a:blip r:embed="rId4"/>
          <a:stretch>
            <a:fillRect/>
          </a:stretch>
        </p:blipFill>
        <p:spPr>
          <a:xfrm>
            <a:off x="2472582" y="2936439"/>
            <a:ext cx="6506920" cy="3667707"/>
          </a:xfrm>
          <a:prstGeom prst="rect">
            <a:avLst/>
          </a:prstGeom>
        </p:spPr>
      </p:pic>
    </p:spTree>
    <p:extLst>
      <p:ext uri="{BB962C8B-B14F-4D97-AF65-F5344CB8AC3E}">
        <p14:creationId xmlns:p14="http://schemas.microsoft.com/office/powerpoint/2010/main" val="18676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1355265" y="959571"/>
            <a:ext cx="9144000" cy="1706340"/>
          </a:xfrm>
        </p:spPr>
        <p:txBody>
          <a:bodyPr anchor="t"/>
          <a:lstStyle/>
          <a:p>
            <a:pPr algn="l" defTabSz="685800">
              <a:lnSpc>
                <a:spcPts val="2000"/>
              </a:lnSpc>
              <a:defRPr/>
            </a:pPr>
            <a:br>
              <a:rPr lang="de-DE" sz="3200">
                <a:latin typeface="Verdana"/>
              </a:rPr>
            </a:br>
            <a:br>
              <a:rPr lang="de-DE" sz="3200">
                <a:latin typeface="Verdana"/>
              </a:rPr>
            </a:br>
            <a:r>
              <a:rPr lang="de-DE" sz="3200">
                <a:solidFill>
                  <a:srgbClr val="A0C814"/>
                </a:solidFill>
                <a:latin typeface="Verdana"/>
                <a:cs typeface="Arial"/>
              </a:rPr>
              <a:t>Richtig      oder falsch     ?</a:t>
            </a:r>
            <a:br>
              <a:rPr lang="de-DE" sz="3200">
                <a:latin typeface="Verdana"/>
              </a:rPr>
            </a:br>
            <a:br>
              <a:rPr lang="de-DE" sz="3200">
                <a:latin typeface="Verdana"/>
              </a:rPr>
            </a:br>
            <a:endParaRPr lang="de-DE" sz="3200">
              <a:latin typeface="Verdana"/>
              <a:ea typeface="Verdana"/>
            </a:endParaRPr>
          </a:p>
        </p:txBody>
      </p:sp>
      <p:sp>
        <p:nvSpPr>
          <p:cNvPr id="24" name="Inhaltsplatzhalter 3">
            <a:extLst>
              <a:ext uri="{FF2B5EF4-FFF2-40B4-BE49-F238E27FC236}">
                <a16:creationId xmlns:a16="http://schemas.microsoft.com/office/drawing/2014/main" id="{E53EA2A7-5D7D-8188-D0F2-BAF92A1277EF}"/>
              </a:ext>
            </a:extLst>
          </p:cNvPr>
          <p:cNvSpPr txBox="1">
            <a:spLocks/>
          </p:cNvSpPr>
          <p:nvPr/>
        </p:nvSpPr>
        <p:spPr>
          <a:xfrm>
            <a:off x="1352452" y="2859552"/>
            <a:ext cx="8675751" cy="3823854"/>
          </a:xfrm>
          <a:prstGeom prst="rect">
            <a:avLst/>
          </a:prstGeom>
        </p:spPr>
        <p:txBody>
          <a:bodyPr vert="horz" lIns="0" tIns="0" rIns="0" bIns="0" rtlCol="0" anchor="t" anchorCtr="0">
            <a:noAutofit/>
          </a:bodyPr>
          <a:lstStyle>
            <a:lvl1pPr marL="233363" indent="-233363" algn="l" defTabSz="685800" rtl="0" eaLnBrk="1" latinLnBrk="0" hangingPunct="1">
              <a:lnSpc>
                <a:spcPct val="114000"/>
              </a:lnSpc>
              <a:spcBef>
                <a:spcPts val="0"/>
              </a:spcBef>
              <a:spcAft>
                <a:spcPts val="600"/>
              </a:spcAft>
              <a:buFont typeface="Wingdings" panose="05000000000000000000" pitchFamily="2" charset="2"/>
              <a:buChar char=""/>
              <a:defRPr sz="1000" kern="1200">
                <a:solidFill>
                  <a:schemeClr val="tx1"/>
                </a:solidFill>
                <a:latin typeface="+mn-lt"/>
                <a:ea typeface="+mn-ea"/>
                <a:cs typeface="+mn-cs"/>
              </a:defRPr>
            </a:lvl1pPr>
            <a:lvl2pPr marL="481013" indent="-23812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indent="-342900" fontAlgn="auto">
              <a:lnSpc>
                <a:spcPct val="50000"/>
              </a:lnSpc>
              <a:spcBef>
                <a:spcPts val="1200"/>
              </a:spcBef>
              <a:buClrTx/>
              <a:buSzTx/>
              <a:buFont typeface="+mj-lt"/>
              <a:buAutoNum type="arabicPeriod"/>
              <a:tabLst/>
              <a:defRPr/>
            </a:pPr>
            <a:r>
              <a:rPr kumimoji="0" lang="de-DE" sz="1800" b="0" u="none" strike="noStrike" kern="1200" cap="none" spc="0" normalizeH="0" baseline="0" noProof="0">
                <a:ln>
                  <a:noFill/>
                </a:ln>
                <a:solidFill>
                  <a:sysClr val="windowText" lastClr="000000"/>
                </a:solidFill>
                <a:effectLst/>
                <a:uLnTx/>
                <a:uFillTx/>
                <a:latin typeface="Arial"/>
                <a:cs typeface="Arial"/>
              </a:rPr>
              <a:t>Die </a:t>
            </a:r>
            <a:r>
              <a:rPr lang="de-DE" sz="1800">
                <a:solidFill>
                  <a:sysClr val="windowText" lastClr="000000"/>
                </a:solidFill>
                <a:latin typeface="Arial"/>
                <a:cs typeface="Arial"/>
              </a:rPr>
              <a:t>East Side Gallery in Berlin ist ein Teil der Berliner Mauer.</a:t>
            </a:r>
          </a:p>
          <a:p>
            <a:pPr marL="0" indent="0">
              <a:lnSpc>
                <a:spcPct val="50000"/>
              </a:lnSpc>
              <a:spcBef>
                <a:spcPts val="1200"/>
              </a:spcBef>
              <a:buNone/>
            </a:pPr>
            <a:r>
              <a:rPr lang="en-US" sz="1800">
                <a:solidFill>
                  <a:sysClr val="windowText" lastClr="000000"/>
                </a:solidFill>
                <a:latin typeface="Arial"/>
                <a:cs typeface="Arial"/>
              </a:rPr>
              <a:t>     </a:t>
            </a:r>
          </a:p>
          <a:p>
            <a:pPr marL="0" lvl="0" indent="0">
              <a:lnSpc>
                <a:spcPct val="50000"/>
              </a:lnSpc>
              <a:buNone/>
            </a:pPr>
            <a:endParaRPr kumimoji="0" lang="de-DE" sz="18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50000"/>
              </a:lnSpc>
              <a:spcBef>
                <a:spcPts val="1200"/>
              </a:spcBef>
              <a:spcAft>
                <a:spcPts val="600"/>
              </a:spcAft>
              <a:buClrTx/>
              <a:buSzTx/>
              <a:buNone/>
              <a:tabLst/>
              <a:defRPr/>
            </a:pPr>
            <a:r>
              <a:rPr kumimoji="0" lang="de-DE" sz="1800" b="0" u="none" strike="noStrike" kern="1200" cap="none" spc="0" normalizeH="0" baseline="0" noProof="0">
                <a:ln>
                  <a:noFill/>
                </a:ln>
                <a:solidFill>
                  <a:sysClr val="windowText" lastClr="000000"/>
                </a:solidFill>
                <a:effectLst/>
                <a:uLnTx/>
                <a:uFillTx/>
                <a:latin typeface="Arial"/>
                <a:cs typeface="Arial"/>
              </a:rPr>
              <a:t>2.  Graffitikünstler*innen aus Berlin haben die Mauer bemalt. </a:t>
            </a:r>
            <a:endParaRPr lang="de-DE" sz="1800" b="0" u="none" strike="noStrike" kern="1200" cap="none" spc="0" normalizeH="0" baseline="0" noProof="0">
              <a:ln>
                <a:noFill/>
              </a:ln>
              <a:solidFill>
                <a:sysClr val="windowText" lastClr="000000"/>
              </a:solidFill>
              <a:effectLst/>
              <a:uLnTx/>
              <a:uFillTx/>
              <a:latin typeface="Arial"/>
              <a:cs typeface="Arial"/>
            </a:endParaRPr>
          </a:p>
          <a:p>
            <a:pPr marL="0" lvl="0" indent="0">
              <a:lnSpc>
                <a:spcPct val="50000"/>
              </a:lnSpc>
              <a:spcBef>
                <a:spcPts val="1200"/>
              </a:spcBef>
              <a:buNone/>
            </a:pPr>
            <a:r>
              <a:rPr lang="en-US" sz="1800">
                <a:solidFill>
                  <a:sysClr val="windowText" lastClr="000000"/>
                </a:solidFill>
                <a:latin typeface="Arial"/>
                <a:cs typeface="Arial"/>
              </a:rPr>
              <a:t>    </a:t>
            </a:r>
          </a:p>
          <a:p>
            <a:pPr marL="0" lvl="0" indent="0">
              <a:lnSpc>
                <a:spcPct val="50000"/>
              </a:lnSpc>
              <a:spcBef>
                <a:spcPts val="1200"/>
              </a:spcBef>
              <a:buNone/>
            </a:pPr>
            <a:endParaRPr kumimoji="0" lang="de-DE" sz="1800" b="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L="0" marR="0" indent="0" fontAlgn="auto">
              <a:lnSpc>
                <a:spcPct val="50000"/>
              </a:lnSpc>
              <a:spcBef>
                <a:spcPts val="1200"/>
              </a:spcBef>
              <a:buClrTx/>
              <a:buSzTx/>
              <a:buNone/>
              <a:tabLst/>
              <a:defRPr/>
            </a:pPr>
            <a:r>
              <a:rPr lang="de-DE" sz="1800">
                <a:solidFill>
                  <a:sysClr val="windowText" lastClr="000000"/>
                </a:solidFill>
                <a:latin typeface="Arial"/>
                <a:cs typeface="Arial"/>
              </a:rPr>
              <a:t>3.  Die East Side Gallery ist ein Symbol für Freiheit.</a:t>
            </a:r>
          </a:p>
          <a:p>
            <a:pPr marL="0" indent="0">
              <a:lnSpc>
                <a:spcPct val="50000"/>
              </a:lnSpc>
              <a:spcBef>
                <a:spcPts val="1200"/>
              </a:spcBef>
              <a:buNone/>
            </a:pPr>
            <a:r>
              <a:rPr lang="en-US" sz="1800">
                <a:solidFill>
                  <a:sysClr val="windowText" lastClr="000000"/>
                </a:solidFill>
                <a:latin typeface="Arial"/>
                <a:cs typeface="Arial"/>
              </a:rPr>
              <a:t> </a:t>
            </a:r>
          </a:p>
          <a:p>
            <a:pPr marL="0" indent="0">
              <a:lnSpc>
                <a:spcPct val="50000"/>
              </a:lnSpc>
              <a:spcBef>
                <a:spcPts val="1200"/>
              </a:spcBef>
              <a:buNone/>
            </a:pPr>
            <a:endParaRPr lang="de-DE" sz="1800">
              <a:solidFill>
                <a:sysClr val="windowText" lastClr="000000"/>
              </a:solidFill>
              <a:latin typeface="Arial" panose="020B0604020202020204" pitchFamily="34" charset="0"/>
              <a:cs typeface="Arial" panose="020B0604020202020204" pitchFamily="34" charset="0"/>
            </a:endParaRPr>
          </a:p>
          <a:p>
            <a:pPr marL="0" marR="0" lvl="0" indent="0" fontAlgn="auto">
              <a:lnSpc>
                <a:spcPct val="50000"/>
              </a:lnSpc>
              <a:spcBef>
                <a:spcPts val="1200"/>
              </a:spcBef>
              <a:buClrTx/>
              <a:buSzTx/>
              <a:buNone/>
              <a:tabLst/>
              <a:defRPr/>
            </a:pPr>
            <a:r>
              <a:rPr lang="de-DE" sz="1800">
                <a:solidFill>
                  <a:sysClr val="windowText" lastClr="000000"/>
                </a:solidFill>
                <a:latin typeface="Arial"/>
                <a:cs typeface="Arial"/>
              </a:rPr>
              <a:t>4. Die Graffitis in der East Side Gallery sind für die Geschichte Berlins wichtig.</a:t>
            </a:r>
          </a:p>
          <a:p>
            <a:pPr marL="0" lvl="0" indent="0">
              <a:lnSpc>
                <a:spcPct val="50000"/>
              </a:lnSpc>
              <a:spcBef>
                <a:spcPts val="1200"/>
              </a:spcBef>
              <a:buNone/>
            </a:pPr>
            <a:r>
              <a:rPr lang="en-US" sz="1800">
                <a:solidFill>
                  <a:sysClr val="windowText" lastClr="000000"/>
                </a:solidFill>
                <a:latin typeface="Arial"/>
                <a:cs typeface="Arial"/>
              </a:rPr>
              <a:t>     </a:t>
            </a:r>
            <a:endParaRPr lang="de-DE" sz="1800">
              <a:solidFill>
                <a:sysClr val="windowText" lastClr="000000"/>
              </a:solidFill>
              <a:latin typeface="Arial"/>
              <a:cs typeface="Arial"/>
            </a:endParaRPr>
          </a:p>
          <a:p>
            <a:pPr marL="0" marR="0" lvl="0" indent="0" algn="l" defTabSz="685800" rtl="0" eaLnBrk="1" fontAlgn="auto" latinLnBrk="0" hangingPunct="1">
              <a:lnSpc>
                <a:spcPct val="114000"/>
              </a:lnSpc>
              <a:spcBef>
                <a:spcPts val="0"/>
              </a:spcBef>
              <a:spcAft>
                <a:spcPts val="600"/>
              </a:spcAft>
              <a:buClrTx/>
              <a:buSzTx/>
              <a:buFont typeface="Wingdings" panose="05000000000000000000" pitchFamily="2" charset="2"/>
              <a:buNone/>
              <a:tabLst/>
              <a:defRPr/>
            </a:pPr>
            <a:endParaRPr kumimoji="0" lang="de-DE" sz="1800" b="0" i="0" u="none" strike="noStrike" kern="1200" cap="none" spc="0" normalizeH="0" baseline="0" noProof="0">
              <a:ln>
                <a:noFill/>
              </a:ln>
              <a:solidFill>
                <a:sysClr val="windowText" lastClr="000000"/>
              </a:solidFill>
              <a:effectLst/>
              <a:uLnTx/>
              <a:uFillTx/>
              <a:latin typeface="Verdana"/>
              <a:ea typeface="+mn-ea"/>
              <a:cs typeface="+mn-cs"/>
            </a:endParaRPr>
          </a:p>
        </p:txBody>
      </p:sp>
      <p:pic>
        <p:nvPicPr>
          <p:cNvPr id="25" name="Grafik 24" descr="Ein Bild, das Clipart, Smiley, Grafiken, Cartoon enthält.&#10;&#10;Automatisch generierte Beschreibung">
            <a:extLst>
              <a:ext uri="{FF2B5EF4-FFF2-40B4-BE49-F238E27FC236}">
                <a16:creationId xmlns:a16="http://schemas.microsoft.com/office/drawing/2014/main" id="{18CBC61B-93B7-022B-173D-86D9B107EA46}"/>
              </a:ext>
            </a:extLst>
          </p:cNvPr>
          <p:cNvPicPr>
            <a:picLocks noChangeAspect="1"/>
          </p:cNvPicPr>
          <p:nvPr/>
        </p:nvPicPr>
        <p:blipFill rotWithShape="1">
          <a:blip r:embed="rId3">
            <a:extLst>
              <a:ext uri="{28A0092B-C50C-407E-A947-70E740481C1C}">
                <a14:useLocalDpi xmlns:a14="http://schemas.microsoft.com/office/drawing/2010/main" val="0"/>
              </a:ext>
            </a:extLst>
          </a:blip>
          <a:srcRect l="-2273" t="-2146" r="66364" b="71674"/>
          <a:stretch/>
        </p:blipFill>
        <p:spPr>
          <a:xfrm>
            <a:off x="3050924" y="1266734"/>
            <a:ext cx="985094" cy="886498"/>
          </a:xfrm>
          <a:prstGeom prst="rect">
            <a:avLst/>
          </a:prstGeom>
        </p:spPr>
      </p:pic>
      <p:pic>
        <p:nvPicPr>
          <p:cNvPr id="26" name="Grafik 25" descr="Ein Bild, das Clipart, Smiley, Grafiken, Cartoon enthält.&#10;&#10;Automatisch generierte Beschreibung">
            <a:extLst>
              <a:ext uri="{FF2B5EF4-FFF2-40B4-BE49-F238E27FC236}">
                <a16:creationId xmlns:a16="http://schemas.microsoft.com/office/drawing/2014/main" id="{1122CFCE-39E1-0C9B-56A5-4CD662C4AF47}"/>
              </a:ext>
            </a:extLst>
          </p:cNvPr>
          <p:cNvPicPr>
            <a:picLocks noChangeAspect="1"/>
          </p:cNvPicPr>
          <p:nvPr/>
        </p:nvPicPr>
        <p:blipFill rotWithShape="1">
          <a:blip r:embed="rId3">
            <a:extLst>
              <a:ext uri="{28A0092B-C50C-407E-A947-70E740481C1C}">
                <a14:useLocalDpi xmlns:a14="http://schemas.microsoft.com/office/drawing/2010/main" val="0"/>
              </a:ext>
            </a:extLst>
          </a:blip>
          <a:srcRect r="73227" b="69667"/>
          <a:stretch/>
        </p:blipFill>
        <p:spPr>
          <a:xfrm>
            <a:off x="10113436" y="2669508"/>
            <a:ext cx="554564" cy="666314"/>
          </a:xfrm>
          <a:prstGeom prst="rect">
            <a:avLst/>
          </a:prstGeom>
        </p:spPr>
      </p:pic>
      <p:pic>
        <p:nvPicPr>
          <p:cNvPr id="27" name="Grafik 26" descr="Ein Bild, das Clipart, Smiley, Grafiken, Cartoon enthält.&#10;&#10;Automatisch generierte Beschreibung">
            <a:extLst>
              <a:ext uri="{FF2B5EF4-FFF2-40B4-BE49-F238E27FC236}">
                <a16:creationId xmlns:a16="http://schemas.microsoft.com/office/drawing/2014/main" id="{A73D235B-334D-98FA-FF4F-E4B23D51B036}"/>
              </a:ext>
            </a:extLst>
          </p:cNvPr>
          <p:cNvPicPr>
            <a:picLocks noChangeAspect="1"/>
          </p:cNvPicPr>
          <p:nvPr/>
        </p:nvPicPr>
        <p:blipFill rotWithShape="1">
          <a:blip r:embed="rId3">
            <a:extLst>
              <a:ext uri="{28A0092B-C50C-407E-A947-70E740481C1C}">
                <a14:useLocalDpi xmlns:a14="http://schemas.microsoft.com/office/drawing/2010/main" val="0"/>
              </a:ext>
            </a:extLst>
          </a:blip>
          <a:srcRect l="35480" r="32643" b="69667"/>
          <a:stretch/>
        </p:blipFill>
        <p:spPr>
          <a:xfrm>
            <a:off x="10113436" y="3675185"/>
            <a:ext cx="630145" cy="635914"/>
          </a:xfrm>
          <a:prstGeom prst="rect">
            <a:avLst/>
          </a:prstGeom>
        </p:spPr>
      </p:pic>
      <p:pic>
        <p:nvPicPr>
          <p:cNvPr id="28" name="Grafik 27" descr="Ein Bild, das Clipart, Smiley, Grafiken, Cartoon enthält.&#10;&#10;Automatisch generierte Beschreibung">
            <a:extLst>
              <a:ext uri="{FF2B5EF4-FFF2-40B4-BE49-F238E27FC236}">
                <a16:creationId xmlns:a16="http://schemas.microsoft.com/office/drawing/2014/main" id="{C8C9A1E8-4E14-704E-F9F8-088267CE3332}"/>
              </a:ext>
            </a:extLst>
          </p:cNvPr>
          <p:cNvPicPr>
            <a:picLocks noChangeAspect="1"/>
          </p:cNvPicPr>
          <p:nvPr/>
        </p:nvPicPr>
        <p:blipFill rotWithShape="1">
          <a:blip r:embed="rId3">
            <a:extLst>
              <a:ext uri="{28A0092B-C50C-407E-A947-70E740481C1C}">
                <a14:useLocalDpi xmlns:a14="http://schemas.microsoft.com/office/drawing/2010/main" val="0"/>
              </a:ext>
            </a:extLst>
          </a:blip>
          <a:srcRect r="73227" b="69667"/>
          <a:stretch/>
        </p:blipFill>
        <p:spPr>
          <a:xfrm>
            <a:off x="10113436" y="4771479"/>
            <a:ext cx="554564" cy="666314"/>
          </a:xfrm>
          <a:prstGeom prst="rect">
            <a:avLst/>
          </a:prstGeom>
        </p:spPr>
      </p:pic>
      <p:pic>
        <p:nvPicPr>
          <p:cNvPr id="29" name="Grafik 28" descr="Ein Bild, das Clipart, Smiley, Grafiken, Cartoon enthält.&#10;&#10;Automatisch generierte Beschreibung">
            <a:extLst>
              <a:ext uri="{FF2B5EF4-FFF2-40B4-BE49-F238E27FC236}">
                <a16:creationId xmlns:a16="http://schemas.microsoft.com/office/drawing/2014/main" id="{4280573F-9ECA-2D3A-0C12-DFCB3EC70021}"/>
              </a:ext>
            </a:extLst>
          </p:cNvPr>
          <p:cNvPicPr>
            <a:picLocks noChangeAspect="1"/>
          </p:cNvPicPr>
          <p:nvPr/>
        </p:nvPicPr>
        <p:blipFill rotWithShape="1">
          <a:blip r:embed="rId3">
            <a:extLst>
              <a:ext uri="{28A0092B-C50C-407E-A947-70E740481C1C}">
                <a14:useLocalDpi xmlns:a14="http://schemas.microsoft.com/office/drawing/2010/main" val="0"/>
              </a:ext>
            </a:extLst>
          </a:blip>
          <a:srcRect r="73227" b="69667"/>
          <a:stretch/>
        </p:blipFill>
        <p:spPr>
          <a:xfrm>
            <a:off x="10113436" y="5853617"/>
            <a:ext cx="554564" cy="666314"/>
          </a:xfrm>
          <a:prstGeom prst="rect">
            <a:avLst/>
          </a:prstGeom>
        </p:spPr>
      </p:pic>
      <p:pic>
        <p:nvPicPr>
          <p:cNvPr id="4" name="Grafik 3" descr="Ein Bild, das Clipart, Smiley, Grafiken, Cartoon enthält.&#10;&#10;Automatisch generierte Beschreibung">
            <a:extLst>
              <a:ext uri="{FF2B5EF4-FFF2-40B4-BE49-F238E27FC236}">
                <a16:creationId xmlns:a16="http://schemas.microsoft.com/office/drawing/2014/main" id="{5716374C-E640-8A8D-B6F9-7490B029441F}"/>
              </a:ext>
            </a:extLst>
          </p:cNvPr>
          <p:cNvPicPr>
            <a:picLocks noChangeAspect="1"/>
          </p:cNvPicPr>
          <p:nvPr/>
        </p:nvPicPr>
        <p:blipFill rotWithShape="1">
          <a:blip r:embed="rId3">
            <a:extLst>
              <a:ext uri="{28A0092B-C50C-407E-A947-70E740481C1C}">
                <a14:useLocalDpi xmlns:a14="http://schemas.microsoft.com/office/drawing/2010/main" val="0"/>
              </a:ext>
            </a:extLst>
          </a:blip>
          <a:srcRect l="33208" t="-2702" r="31632" b="63217"/>
          <a:stretch/>
        </p:blipFill>
        <p:spPr>
          <a:xfrm>
            <a:off x="6330335" y="1241333"/>
            <a:ext cx="964541" cy="1148730"/>
          </a:xfrm>
          <a:prstGeom prst="rect">
            <a:avLst/>
          </a:prstGeom>
        </p:spPr>
      </p:pic>
    </p:spTree>
    <p:extLst>
      <p:ext uri="{BB962C8B-B14F-4D97-AF65-F5344CB8AC3E}">
        <p14:creationId xmlns:p14="http://schemas.microsoft.com/office/powerpoint/2010/main" val="418332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1298992" y="1607976"/>
            <a:ext cx="9144000" cy="733097"/>
          </a:xfrm>
        </p:spPr>
        <p:txBody>
          <a:bodyPr anchor="t"/>
          <a:lstStyle/>
          <a:p>
            <a:pPr algn="l"/>
            <a:r>
              <a:rPr lang="de-DE" sz="3200" b="1">
                <a:solidFill>
                  <a:srgbClr val="92D050"/>
                </a:solidFill>
                <a:latin typeface="Arial"/>
                <a:cs typeface="Arial"/>
              </a:rPr>
              <a:t>Graffitis in Berlin</a:t>
            </a:r>
            <a:endParaRPr lang="en-US">
              <a:solidFill>
                <a:srgbClr val="92D050"/>
              </a:solidFill>
            </a:endParaRPr>
          </a:p>
        </p:txBody>
      </p:sp>
      <p:sp>
        <p:nvSpPr>
          <p:cNvPr id="4" name="TextBox 2">
            <a:extLst>
              <a:ext uri="{FF2B5EF4-FFF2-40B4-BE49-F238E27FC236}">
                <a16:creationId xmlns:a16="http://schemas.microsoft.com/office/drawing/2014/main" id="{7782CAB8-2F5A-8EBE-DFCF-AD433F5502A4}"/>
              </a:ext>
            </a:extLst>
          </p:cNvPr>
          <p:cNvSpPr txBox="1"/>
          <p:nvPr/>
        </p:nvSpPr>
        <p:spPr>
          <a:xfrm>
            <a:off x="6149432" y="2333297"/>
            <a:ext cx="5745517" cy="2823145"/>
          </a:xfrm>
          <a:prstGeom prst="rect">
            <a:avLst/>
          </a:prstGeom>
          <a:noFill/>
        </p:spPr>
        <p:txBody>
          <a:bodyPr wrap="square" rtlCol="0">
            <a:spAutoFit/>
          </a:bodyPr>
          <a:lstStyle/>
          <a:p>
            <a:pPr algn="l">
              <a:lnSpc>
                <a:spcPct val="114000"/>
              </a:lnSpc>
              <a:spcBef>
                <a:spcPts val="600"/>
              </a:spcBef>
            </a:pPr>
            <a:r>
              <a:rPr lang="de-DE">
                <a:latin typeface="Arial" panose="020B0604020202020204" pitchFamily="34" charset="0"/>
                <a:cs typeface="Arial" panose="020B0604020202020204" pitchFamily="34" charset="0"/>
              </a:rPr>
              <a:t>In der Warschauer Straße 58 findet man dieses Graffiti. </a:t>
            </a:r>
          </a:p>
          <a:p>
            <a:pPr algn="l">
              <a:lnSpc>
                <a:spcPct val="114000"/>
              </a:lnSpc>
              <a:spcBef>
                <a:spcPts val="600"/>
              </a:spcBef>
            </a:pPr>
            <a:r>
              <a:rPr lang="de-DE" b="1">
                <a:latin typeface="Arial" panose="020B0604020202020204" pitchFamily="34" charset="0"/>
                <a:cs typeface="Arial" panose="020B0604020202020204" pitchFamily="34" charset="0"/>
              </a:rPr>
              <a:t>Das Graffiti zeigt </a:t>
            </a:r>
            <a:r>
              <a:rPr lang="de-DE">
                <a:latin typeface="Arial" panose="020B0604020202020204" pitchFamily="34" charset="0"/>
                <a:cs typeface="Arial" panose="020B0604020202020204" pitchFamily="34" charset="0"/>
              </a:rPr>
              <a:t>einen Graffitikünstler. Er ist schwarz gekleidet.</a:t>
            </a:r>
          </a:p>
          <a:p>
            <a:pPr algn="l">
              <a:lnSpc>
                <a:spcPct val="114000"/>
              </a:lnSpc>
              <a:spcBef>
                <a:spcPts val="600"/>
              </a:spcBef>
            </a:pPr>
            <a:r>
              <a:rPr lang="de-DE" b="1">
                <a:latin typeface="Arial" panose="020B0604020202020204" pitchFamily="34" charset="0"/>
                <a:cs typeface="Arial" panose="020B0604020202020204" pitchFamily="34" charset="0"/>
              </a:rPr>
              <a:t>Auf der rechten Seite sieht man </a:t>
            </a:r>
            <a:r>
              <a:rPr lang="de-DE">
                <a:latin typeface="Arial" panose="020B0604020202020204" pitchFamily="34" charset="0"/>
                <a:cs typeface="Arial" panose="020B0604020202020204" pitchFamily="34" charset="0"/>
              </a:rPr>
              <a:t>Werbung (</a:t>
            </a:r>
            <a:r>
              <a:rPr lang="de-DE" err="1">
                <a:latin typeface="Arial" panose="020B0604020202020204" pitchFamily="34" charset="0"/>
                <a:cs typeface="Arial" panose="020B0604020202020204" pitchFamily="34" charset="0"/>
              </a:rPr>
              <a:t>advertising</a:t>
            </a:r>
            <a:r>
              <a:rPr lang="de-DE">
                <a:latin typeface="Arial" panose="020B0604020202020204" pitchFamily="34" charset="0"/>
                <a:cs typeface="Arial" panose="020B0604020202020204" pitchFamily="34" charset="0"/>
              </a:rPr>
              <a:t>) für eine Waschmaschine. Der Künstler sprayt die Werbung auf die Hauswand. </a:t>
            </a:r>
          </a:p>
          <a:p>
            <a:pPr algn="l">
              <a:lnSpc>
                <a:spcPct val="114000"/>
              </a:lnSpc>
              <a:spcBef>
                <a:spcPts val="600"/>
              </a:spcBef>
            </a:pPr>
            <a:r>
              <a:rPr lang="de-DE" b="1">
                <a:latin typeface="Arial" panose="020B0604020202020204" pitchFamily="34" charset="0"/>
                <a:cs typeface="Arial" panose="020B0604020202020204" pitchFamily="34" charset="0"/>
              </a:rPr>
              <a:t>Im Hintergrund gibt es </a:t>
            </a:r>
            <a:r>
              <a:rPr lang="de-DE">
                <a:latin typeface="Arial" panose="020B0604020202020204" pitchFamily="34" charset="0"/>
                <a:cs typeface="Arial" panose="020B0604020202020204" pitchFamily="34" charset="0"/>
              </a:rPr>
              <a:t>Fenster (</a:t>
            </a:r>
            <a:r>
              <a:rPr lang="de-DE" err="1">
                <a:latin typeface="Arial" panose="020B0604020202020204" pitchFamily="34" charset="0"/>
                <a:cs typeface="Arial" panose="020B0604020202020204" pitchFamily="34" charset="0"/>
              </a:rPr>
              <a:t>windows</a:t>
            </a:r>
            <a:r>
              <a:rPr lang="de-DE">
                <a:latin typeface="Arial" panose="020B0604020202020204" pitchFamily="34" charset="0"/>
                <a:cs typeface="Arial" panose="020B0604020202020204" pitchFamily="34" charset="0"/>
              </a:rPr>
              <a:t>). </a:t>
            </a:r>
          </a:p>
        </p:txBody>
      </p:sp>
      <p:pic>
        <p:nvPicPr>
          <p:cNvPr id="5" name="Picture 13" descr="A picture containing text, outdoor, sky&#10;&#10;Description automatically generated">
            <a:extLst>
              <a:ext uri="{FF2B5EF4-FFF2-40B4-BE49-F238E27FC236}">
                <a16:creationId xmlns:a16="http://schemas.microsoft.com/office/drawing/2014/main" id="{1A9A810C-F867-1BEF-6EA2-7C14CD4D8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803" y="2341349"/>
            <a:ext cx="4392322" cy="3749008"/>
          </a:xfrm>
          <a:prstGeom prst="rect">
            <a:avLst/>
          </a:prstGeom>
        </p:spPr>
      </p:pic>
      <p:sp>
        <p:nvSpPr>
          <p:cNvPr id="7" name="Textplatzhalter 6">
            <a:extLst>
              <a:ext uri="{FF2B5EF4-FFF2-40B4-BE49-F238E27FC236}">
                <a16:creationId xmlns:a16="http://schemas.microsoft.com/office/drawing/2014/main" id="{57B03181-9FC3-3CFC-B453-21DB357C2EF0}"/>
              </a:ext>
            </a:extLst>
          </p:cNvPr>
          <p:cNvSpPr txBox="1">
            <a:spLocks/>
          </p:cNvSpPr>
          <p:nvPr/>
        </p:nvSpPr>
        <p:spPr>
          <a:xfrm>
            <a:off x="1875994" y="6397857"/>
            <a:ext cx="3997325" cy="314000"/>
          </a:xfrm>
          <a:prstGeom prst="rect">
            <a:avLst/>
          </a:prstGeom>
        </p:spPr>
        <p:txBody>
          <a:bodyPr vert="horz" lIns="0" tIns="0" rIns="0" bIns="0" rtlCol="0" anchor="ctr" anchorCtr="0">
            <a:noAutofit/>
          </a:bodyPr>
          <a:lstStyle>
            <a:lvl1pPr marL="0" indent="0" algn="l" defTabSz="685800" rtl="0" eaLnBrk="1" latinLnBrk="0" hangingPunct="1">
              <a:lnSpc>
                <a:spcPct val="100000"/>
              </a:lnSpc>
              <a:spcBef>
                <a:spcPts val="0"/>
              </a:spcBef>
              <a:spcAft>
                <a:spcPts val="0"/>
              </a:spcAft>
              <a:buFont typeface="Wingdings" panose="05000000000000000000" pitchFamily="2" charset="2"/>
              <a:buNone/>
              <a:tabLst>
                <a:tab pos="88900" algn="l"/>
              </a:tabLst>
              <a:defRPr sz="600" b="0" kern="1200" cap="none" baseline="0">
                <a:solidFill>
                  <a:schemeClr val="bg2"/>
                </a:solidFill>
                <a:latin typeface="+mn-lt"/>
                <a:ea typeface="+mn-ea"/>
                <a:cs typeface="+mn-cs"/>
              </a:defRPr>
            </a:lvl1pPr>
            <a:lvl2pPr marL="481013" indent="-2381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tab pos="88900" algn="l"/>
              </a:tabLst>
              <a:defRPr/>
            </a:pPr>
            <a:r>
              <a:rPr kumimoji="0" lang="de-DE" sz="600" b="0" i="0" u="none" strike="noStrike" kern="1200" cap="none" spc="0" normalizeH="0" baseline="0" noProof="0">
                <a:ln>
                  <a:noFill/>
                </a:ln>
                <a:solidFill>
                  <a:srgbClr val="788287"/>
                </a:solidFill>
                <a:effectLst/>
                <a:uLnTx/>
                <a:uFillTx/>
                <a:latin typeface="Verdana"/>
                <a:ea typeface="+mn-ea"/>
                <a:cs typeface="+mn-cs"/>
              </a:rPr>
              <a:t>Quelle: </a:t>
            </a:r>
            <a:r>
              <a:rPr kumimoji="0" lang="en-GB" sz="600" b="0" i="0" u="sng" strike="noStrike" kern="1200" cap="none" spc="0" normalizeH="0" baseline="0" noProof="0">
                <a:ln>
                  <a:noFill/>
                </a:ln>
                <a:solidFill>
                  <a:srgbClr val="788287"/>
                </a:solidFill>
                <a:effectLst/>
                <a:uLnTx/>
                <a:uFillTx/>
                <a:latin typeface="Verdana"/>
                <a:ea typeface="+mn-ea"/>
                <a:cs typeface="+mn-cs"/>
                <a:hlinkClick r:id="rId4"/>
              </a:rPr>
              <a:t>https://fernwehmotive.de/street-art-map-berlin/</a:t>
            </a:r>
            <a:r>
              <a:rPr kumimoji="0" lang="en-GB" sz="600" b="0" i="0" u="none" strike="noStrike" kern="1200" cap="none" spc="0" normalizeH="0" baseline="0" noProof="0">
                <a:ln>
                  <a:noFill/>
                </a:ln>
                <a:solidFill>
                  <a:srgbClr val="788287"/>
                </a:solidFill>
                <a:effectLst/>
                <a:uLnTx/>
                <a:uFillTx/>
                <a:latin typeface="Verdana"/>
                <a:ea typeface="+mn-ea"/>
                <a:cs typeface="+mn-cs"/>
              </a:rPr>
              <a:t> </a:t>
            </a:r>
            <a:endParaRPr kumimoji="0" lang="de-DE" sz="600" b="0" i="0" u="none" strike="noStrike" kern="1200" cap="none" spc="0" normalizeH="0" baseline="0" noProof="0">
              <a:ln>
                <a:noFill/>
              </a:ln>
              <a:solidFill>
                <a:srgbClr val="788287"/>
              </a:solidFill>
              <a:effectLst/>
              <a:uLnTx/>
              <a:uFillTx/>
              <a:latin typeface="Verdana"/>
              <a:ea typeface="+mn-ea"/>
              <a:cs typeface="+mn-cs"/>
            </a:endParaRPr>
          </a:p>
        </p:txBody>
      </p:sp>
    </p:spTree>
    <p:extLst>
      <p:ext uri="{BB962C8B-B14F-4D97-AF65-F5344CB8AC3E}">
        <p14:creationId xmlns:p14="http://schemas.microsoft.com/office/powerpoint/2010/main" val="13835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767965" y="986137"/>
            <a:ext cx="9144000" cy="733097"/>
          </a:xfrm>
        </p:spPr>
        <p:txBody>
          <a:bodyPr anchor="t">
            <a:normAutofit fontScale="90000"/>
          </a:bodyPr>
          <a:lstStyle/>
          <a:p>
            <a:pPr algn="l"/>
            <a:r>
              <a:rPr lang="en-US" sz="3600" dirty="0" err="1">
                <a:solidFill>
                  <a:srgbClr val="92D050"/>
                </a:solidFill>
                <a:latin typeface="Arial"/>
                <a:cs typeface="Arial"/>
              </a:rPr>
              <a:t>Beschreibt</a:t>
            </a:r>
            <a:r>
              <a:rPr lang="en-US" sz="3600" dirty="0">
                <a:solidFill>
                  <a:srgbClr val="92D050"/>
                </a:solidFill>
                <a:latin typeface="Arial"/>
                <a:cs typeface="Arial"/>
              </a:rPr>
              <a:t> </a:t>
            </a:r>
            <a:r>
              <a:rPr lang="en-US" sz="3600" dirty="0" err="1">
                <a:solidFill>
                  <a:srgbClr val="92D050"/>
                </a:solidFill>
                <a:latin typeface="Arial"/>
                <a:cs typeface="Arial"/>
              </a:rPr>
              <a:t>Graffitis</a:t>
            </a:r>
            <a:r>
              <a:rPr lang="en-US" dirty="0">
                <a:solidFill>
                  <a:srgbClr val="92D050"/>
                </a:solidFill>
                <a:latin typeface="Arial"/>
                <a:cs typeface="Arial"/>
              </a:rPr>
              <a:t> </a:t>
            </a:r>
            <a:endParaRPr lang="en-US" sz="3600" dirty="0">
              <a:solidFill>
                <a:srgbClr val="92D050"/>
              </a:solidFill>
              <a:latin typeface="Arial"/>
              <a:cs typeface="Arial"/>
            </a:endParaRPr>
          </a:p>
        </p:txBody>
      </p:sp>
      <p:pic>
        <p:nvPicPr>
          <p:cNvPr id="8" name="Picture 24" descr="Graphical user interface, text, application&#10;&#10;Description automatically generated">
            <a:extLst>
              <a:ext uri="{FF2B5EF4-FFF2-40B4-BE49-F238E27FC236}">
                <a16:creationId xmlns:a16="http://schemas.microsoft.com/office/drawing/2014/main" id="{FB119314-9B15-5D42-112A-9B9C16DF7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706" y="1840808"/>
            <a:ext cx="6918575" cy="4925501"/>
          </a:xfrm>
          <a:prstGeom prst="rect">
            <a:avLst/>
          </a:prstGeom>
        </p:spPr>
      </p:pic>
      <p:sp>
        <p:nvSpPr>
          <p:cNvPr id="3" name="Rechteck 2">
            <a:extLst>
              <a:ext uri="{FF2B5EF4-FFF2-40B4-BE49-F238E27FC236}">
                <a16:creationId xmlns:a16="http://schemas.microsoft.com/office/drawing/2014/main" id="{D2A7778A-86F7-B6EC-4ED2-54878F611DC0}"/>
              </a:ext>
            </a:extLst>
          </p:cNvPr>
          <p:cNvSpPr/>
          <p:nvPr/>
        </p:nvSpPr>
        <p:spPr>
          <a:xfrm>
            <a:off x="7155059" y="2573904"/>
            <a:ext cx="2530222" cy="2849433"/>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61216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439795" y="1339294"/>
            <a:ext cx="7279269" cy="646152"/>
          </a:xfrm>
        </p:spPr>
        <p:txBody>
          <a:bodyPr anchor="t">
            <a:normAutofit fontScale="90000"/>
          </a:bodyPr>
          <a:lstStyle/>
          <a:p>
            <a:pPr algn="l"/>
            <a:r>
              <a:rPr lang="de-DE" sz="3200" dirty="0">
                <a:solidFill>
                  <a:srgbClr val="92D050"/>
                </a:solidFill>
                <a:latin typeface="Arial"/>
                <a:cs typeface="Arial"/>
              </a:rPr>
              <a:t>Beschreibt das Graffiti in der Gruppe</a:t>
            </a:r>
            <a:br>
              <a:rPr lang="de-DE" sz="3200" dirty="0">
                <a:latin typeface="Arial"/>
                <a:cs typeface="Arial"/>
              </a:rPr>
            </a:br>
            <a:endParaRPr lang="en-US" sz="3200"/>
          </a:p>
        </p:txBody>
      </p:sp>
      <p:pic>
        <p:nvPicPr>
          <p:cNvPr id="8" name="Grafik 12">
            <a:extLst>
              <a:ext uri="{FF2B5EF4-FFF2-40B4-BE49-F238E27FC236}">
                <a16:creationId xmlns:a16="http://schemas.microsoft.com/office/drawing/2014/main" id="{52B6D8C6-05ED-4C52-B76A-079709F7BB56}"/>
              </a:ext>
            </a:extLst>
          </p:cNvPr>
          <p:cNvPicPr/>
          <p:nvPr/>
        </p:nvPicPr>
        <p:blipFill rotWithShape="1">
          <a:blip r:embed="rId3" cstate="print">
            <a:extLst>
              <a:ext uri="{28A0092B-C50C-407E-A947-70E740481C1C}">
                <a14:useLocalDpi xmlns:a14="http://schemas.microsoft.com/office/drawing/2010/main" val="0"/>
              </a:ext>
            </a:extLst>
          </a:blip>
          <a:srcRect b="18321"/>
          <a:stretch/>
        </p:blipFill>
        <p:spPr bwMode="auto">
          <a:xfrm>
            <a:off x="11335407" y="1456372"/>
            <a:ext cx="496777" cy="403959"/>
          </a:xfrm>
          <a:prstGeom prst="rect">
            <a:avLst/>
          </a:prstGeom>
          <a:ln>
            <a:noFill/>
          </a:ln>
          <a:extLst>
            <a:ext uri="{53640926-AAD7-44D8-BBD7-CCE9431645EC}">
              <a14:shadowObscured xmlns:a14="http://schemas.microsoft.com/office/drawing/2010/main"/>
            </a:ext>
          </a:extLst>
        </p:spPr>
      </p:pic>
      <p:pic>
        <p:nvPicPr>
          <p:cNvPr id="13" name="Picture 14" descr="A picture containing tree, outdoor, person&#10;&#10;Description automatically generated">
            <a:extLst>
              <a:ext uri="{FF2B5EF4-FFF2-40B4-BE49-F238E27FC236}">
                <a16:creationId xmlns:a16="http://schemas.microsoft.com/office/drawing/2014/main" id="{CBC8B0B0-9CE1-C5C5-AE1F-609470337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536" y="2273488"/>
            <a:ext cx="4034498" cy="3816412"/>
          </a:xfrm>
          <a:prstGeom prst="rect">
            <a:avLst/>
          </a:prstGeom>
        </p:spPr>
      </p:pic>
      <p:pic>
        <p:nvPicPr>
          <p:cNvPr id="15" name="Grafik 14">
            <a:extLst>
              <a:ext uri="{FF2B5EF4-FFF2-40B4-BE49-F238E27FC236}">
                <a16:creationId xmlns:a16="http://schemas.microsoft.com/office/drawing/2014/main" id="{AC186557-AC8E-C631-7879-3068C8E944C3}"/>
              </a:ext>
            </a:extLst>
          </p:cNvPr>
          <p:cNvPicPr>
            <a:picLocks noChangeAspect="1"/>
          </p:cNvPicPr>
          <p:nvPr/>
        </p:nvPicPr>
        <p:blipFill>
          <a:blip r:embed="rId5"/>
          <a:stretch>
            <a:fillRect/>
          </a:stretch>
        </p:blipFill>
        <p:spPr>
          <a:xfrm>
            <a:off x="2191406" y="6206978"/>
            <a:ext cx="4054191" cy="310923"/>
          </a:xfrm>
          <a:prstGeom prst="rect">
            <a:avLst/>
          </a:prstGeom>
        </p:spPr>
      </p:pic>
      <p:sp>
        <p:nvSpPr>
          <p:cNvPr id="16" name="TextBox 2">
            <a:extLst>
              <a:ext uri="{FF2B5EF4-FFF2-40B4-BE49-F238E27FC236}">
                <a16:creationId xmlns:a16="http://schemas.microsoft.com/office/drawing/2014/main" id="{AF1EBE9F-0F70-7139-1701-2C82902260FD}"/>
              </a:ext>
            </a:extLst>
          </p:cNvPr>
          <p:cNvSpPr txBox="1"/>
          <p:nvPr/>
        </p:nvSpPr>
        <p:spPr>
          <a:xfrm>
            <a:off x="6096001" y="3056572"/>
            <a:ext cx="5854262" cy="2902205"/>
          </a:xfrm>
          <a:prstGeom prst="rect">
            <a:avLst/>
          </a:prstGeom>
          <a:noFill/>
        </p:spPr>
        <p:txBody>
          <a:bodyPr wrap="square" rtlCol="0">
            <a:spAutoFit/>
          </a:bodyPr>
          <a:lstStyle/>
          <a:p>
            <a:pPr algn="l">
              <a:lnSpc>
                <a:spcPct val="114000"/>
              </a:lnSpc>
              <a:spcBef>
                <a:spcPts val="600"/>
              </a:spcBef>
            </a:pPr>
            <a:r>
              <a:rPr lang="de-DE" sz="2400"/>
              <a:t>In der Köpenicker Straße 9 findet man dieses Graffiti. </a:t>
            </a:r>
          </a:p>
          <a:p>
            <a:pPr algn="l">
              <a:lnSpc>
                <a:spcPct val="114000"/>
              </a:lnSpc>
              <a:spcBef>
                <a:spcPts val="600"/>
              </a:spcBef>
            </a:pPr>
            <a:r>
              <a:rPr lang="de-DE" sz="2400" b="1"/>
              <a:t>Das Graffiti zeigt </a:t>
            </a:r>
            <a:r>
              <a:rPr lang="de-DE" sz="2400"/>
              <a:t>...</a:t>
            </a:r>
          </a:p>
          <a:p>
            <a:pPr algn="l">
              <a:lnSpc>
                <a:spcPct val="114000"/>
              </a:lnSpc>
              <a:spcBef>
                <a:spcPts val="600"/>
              </a:spcBef>
            </a:pPr>
            <a:r>
              <a:rPr lang="de-DE" sz="2400" b="1"/>
              <a:t>Auf der rechten/linken Seite sieht man </a:t>
            </a:r>
            <a:r>
              <a:rPr lang="de-DE" sz="2400"/>
              <a:t>... </a:t>
            </a:r>
          </a:p>
          <a:p>
            <a:pPr algn="l">
              <a:lnSpc>
                <a:spcPct val="114000"/>
              </a:lnSpc>
              <a:spcBef>
                <a:spcPts val="600"/>
              </a:spcBef>
            </a:pPr>
            <a:r>
              <a:rPr lang="de-DE" sz="2400" b="1"/>
              <a:t>Im Hintergrund gibt es </a:t>
            </a:r>
            <a:r>
              <a:rPr lang="de-DE" sz="2400"/>
              <a:t>…</a:t>
            </a:r>
          </a:p>
          <a:p>
            <a:pPr algn="l">
              <a:lnSpc>
                <a:spcPct val="114000"/>
              </a:lnSpc>
              <a:spcBef>
                <a:spcPts val="600"/>
              </a:spcBef>
            </a:pPr>
            <a:r>
              <a:rPr lang="de-DE" sz="2400" b="1"/>
              <a:t>Wir finden das Graffiti …, weil </a:t>
            </a:r>
            <a:r>
              <a:rPr lang="de-DE" sz="2400"/>
              <a:t>… </a:t>
            </a:r>
          </a:p>
        </p:txBody>
      </p:sp>
      <p:sp>
        <p:nvSpPr>
          <p:cNvPr id="3" name="Textplatzhalter 7">
            <a:extLst>
              <a:ext uri="{FF2B5EF4-FFF2-40B4-BE49-F238E27FC236}">
                <a16:creationId xmlns:a16="http://schemas.microsoft.com/office/drawing/2014/main" id="{F84DB8ED-356A-43AC-1833-F31DD9055700}"/>
              </a:ext>
            </a:extLst>
          </p:cNvPr>
          <p:cNvSpPr txBox="1">
            <a:spLocks/>
          </p:cNvSpPr>
          <p:nvPr/>
        </p:nvSpPr>
        <p:spPr>
          <a:xfrm>
            <a:off x="10339690" y="1501846"/>
            <a:ext cx="1368300" cy="313010"/>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kumimoji="0" lang="de-DE" sz="1600" b="0" i="0" u="none" strike="noStrike" kern="1200" cap="none" spc="0" normalizeH="0" baseline="0" noProof="0">
                <a:ln>
                  <a:noFill/>
                </a:ln>
                <a:solidFill>
                  <a:sysClr val="windowText" lastClr="000000"/>
                </a:solidFill>
                <a:effectLst/>
                <a:uLnTx/>
                <a:uFillTx/>
                <a:latin typeface="Arial"/>
                <a:cs typeface="Arial"/>
                <a:sym typeface="Wingdings" panose="05000000000000000000" pitchFamily="2" charset="2"/>
              </a:rPr>
              <a:t></a:t>
            </a:r>
            <a:r>
              <a:rPr kumimoji="0" lang="de-DE" sz="1600" b="0" i="0" u="none" strike="noStrike" kern="1200" cap="none" spc="0" normalizeH="0" baseline="0" noProof="0">
                <a:ln>
                  <a:noFill/>
                </a:ln>
                <a:solidFill>
                  <a:sysClr val="windowText" lastClr="000000"/>
                </a:solidFill>
                <a:effectLst/>
                <a:uLnTx/>
                <a:uFillTx/>
                <a:latin typeface="Arial"/>
                <a:cs typeface="Arial"/>
                <a:sym typeface="Wingdings 2" panose="05020102010507070707" pitchFamily="18" charset="2"/>
              </a:rPr>
              <a:t> </a:t>
            </a:r>
            <a:r>
              <a:rPr lang="de-DE" sz="1600">
                <a:solidFill>
                  <a:sysClr val="windowText" lastClr="000000"/>
                </a:solidFill>
                <a:latin typeface="Arial"/>
                <a:cs typeface="Arial"/>
                <a:sym typeface="Wingdings" panose="05000000000000000000" pitchFamily="2" charset="2"/>
              </a:rPr>
              <a:t>5 </a:t>
            </a:r>
            <a:r>
              <a:rPr kumimoji="0" lang="de-DE" sz="1600" b="0" i="0" u="none" strike="noStrike" kern="1200" cap="none" spc="0" normalizeH="0" baseline="0" noProof="0">
                <a:ln>
                  <a:noFill/>
                </a:ln>
                <a:solidFill>
                  <a:sysClr val="windowText" lastClr="000000"/>
                </a:solidFill>
                <a:effectLst/>
                <a:uLnTx/>
                <a:uFillTx/>
                <a:latin typeface="Arial"/>
                <a:cs typeface="Arial"/>
                <a:sym typeface="Wingdings" panose="05000000000000000000" pitchFamily="2" charset="2"/>
              </a:rPr>
              <a:t>min</a:t>
            </a:r>
            <a:endParaRPr kumimoji="0" lang="de-DE" sz="1600" b="0" i="0" u="none" strike="noStrike" kern="1200" cap="none" spc="0" normalizeH="0" baseline="0" noProof="0">
              <a:ln>
                <a:noFill/>
              </a:ln>
              <a:solidFill>
                <a:sysClr val="windowText" lastClr="000000"/>
              </a:solidFill>
              <a:effectLst/>
              <a:uLnTx/>
              <a:uFillTx/>
              <a:latin typeface="Arial"/>
              <a:cs typeface="Arial"/>
            </a:endParaRPr>
          </a:p>
          <a:p>
            <a:pPr marL="0" marR="0" lvl="0" indent="0" algn="l" defTabSz="6858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0" lang="de-DE" sz="700" b="0" i="0" u="none" strike="noStrike" kern="1200" cap="none" spc="0" normalizeH="0" baseline="0" noProof="0">
              <a:ln>
                <a:noFill/>
              </a:ln>
              <a:solidFill>
                <a:sysClr val="windowText" lastClr="000000"/>
              </a:solidFill>
              <a:effectLst/>
              <a:uLnTx/>
              <a:uFillTx/>
              <a:latin typeface="Verdana"/>
              <a:ea typeface="+mn-ea"/>
              <a:cs typeface="+mn-cs"/>
            </a:endParaRPr>
          </a:p>
        </p:txBody>
      </p:sp>
    </p:spTree>
    <p:extLst>
      <p:ext uri="{BB962C8B-B14F-4D97-AF65-F5344CB8AC3E}">
        <p14:creationId xmlns:p14="http://schemas.microsoft.com/office/powerpoint/2010/main" val="192802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3821659" y="1719262"/>
            <a:ext cx="9144000" cy="733097"/>
          </a:xfrm>
        </p:spPr>
        <p:txBody>
          <a:bodyPr anchor="t"/>
          <a:lstStyle/>
          <a:p>
            <a:pPr algn="l"/>
            <a:r>
              <a:rPr lang="de-DE" sz="3200" dirty="0">
                <a:solidFill>
                  <a:srgbClr val="92D050"/>
                </a:solidFill>
                <a:latin typeface="Arial"/>
                <a:cs typeface="Arial"/>
              </a:rPr>
              <a:t>Eure Meinung</a:t>
            </a:r>
            <a:endParaRPr lang="en-US" dirty="0">
              <a:solidFill>
                <a:srgbClr val="92D050"/>
              </a:solidFill>
            </a:endParaRPr>
          </a:p>
        </p:txBody>
      </p:sp>
      <p:sp>
        <p:nvSpPr>
          <p:cNvPr id="8" name="TextBox 2">
            <a:extLst>
              <a:ext uri="{FF2B5EF4-FFF2-40B4-BE49-F238E27FC236}">
                <a16:creationId xmlns:a16="http://schemas.microsoft.com/office/drawing/2014/main" id="{598A6A0D-EEA3-A4B4-8BED-B22C3A6D41FB}"/>
              </a:ext>
            </a:extLst>
          </p:cNvPr>
          <p:cNvSpPr txBox="1"/>
          <p:nvPr/>
        </p:nvSpPr>
        <p:spPr>
          <a:xfrm>
            <a:off x="3824000" y="2455142"/>
            <a:ext cx="4865681" cy="1565750"/>
          </a:xfrm>
          <a:prstGeom prst="rect">
            <a:avLst/>
          </a:prstGeom>
          <a:noFill/>
        </p:spPr>
        <p:txBody>
          <a:bodyPr wrap="square" lIns="91440" tIns="45720" rIns="91440" bIns="45720" rtlCol="0" anchor="t">
            <a:spAutoFit/>
          </a:bodyPr>
          <a:lstStyle/>
          <a:p>
            <a:pPr>
              <a:lnSpc>
                <a:spcPct val="114000"/>
              </a:lnSpc>
              <a:spcBef>
                <a:spcPts val="600"/>
              </a:spcBef>
            </a:pPr>
            <a:r>
              <a:rPr lang="de-DE" sz="2000" dirty="0">
                <a:latin typeface="Arial"/>
                <a:cs typeface="Arial"/>
              </a:rPr>
              <a:t>Wie findet ihr die Graffiti?</a:t>
            </a:r>
          </a:p>
          <a:p>
            <a:pPr algn="l">
              <a:lnSpc>
                <a:spcPct val="114000"/>
              </a:lnSpc>
              <a:spcBef>
                <a:spcPts val="600"/>
              </a:spcBef>
            </a:pPr>
            <a:r>
              <a:rPr lang="de-DE" sz="2000" dirty="0">
                <a:latin typeface="Arial"/>
                <a:cs typeface="Arial"/>
              </a:rPr>
              <a:t>Ich finde das Graffiti …, weil … </a:t>
            </a:r>
          </a:p>
          <a:p>
            <a:pPr algn="l">
              <a:lnSpc>
                <a:spcPct val="114000"/>
              </a:lnSpc>
              <a:spcBef>
                <a:spcPts val="600"/>
              </a:spcBef>
            </a:pPr>
            <a:endParaRPr lang="de-DE">
              <a:latin typeface="Arial" panose="020B0604020202020204" pitchFamily="34" charset="0"/>
              <a:cs typeface="Arial" panose="020B0604020202020204" pitchFamily="34" charset="0"/>
            </a:endParaRPr>
          </a:p>
          <a:p>
            <a:pPr algn="l">
              <a:lnSpc>
                <a:spcPct val="114000"/>
              </a:lnSpc>
              <a:spcBef>
                <a:spcPts val="600"/>
              </a:spcBef>
            </a:pPr>
            <a:endParaRPr lang="en-US" sz="1400">
              <a:latin typeface="Arial" panose="020B0604020202020204" pitchFamily="34" charset="0"/>
              <a:cs typeface="Arial" panose="020B0604020202020204" pitchFamily="34" charset="0"/>
            </a:endParaRPr>
          </a:p>
        </p:txBody>
      </p:sp>
      <p:pic>
        <p:nvPicPr>
          <p:cNvPr id="4" name="Grafik 12" descr="Ein Bild, das Schwarz, Dunkelheit enthält.&#10;&#10;Beschreibung automatisch generiert.">
            <a:extLst>
              <a:ext uri="{FF2B5EF4-FFF2-40B4-BE49-F238E27FC236}">
                <a16:creationId xmlns:a16="http://schemas.microsoft.com/office/drawing/2014/main" id="{18B95825-853A-28B8-0DE5-31E35A8FA65B}"/>
              </a:ext>
            </a:extLst>
          </p:cNvPr>
          <p:cNvPicPr/>
          <p:nvPr/>
        </p:nvPicPr>
        <p:blipFill rotWithShape="1">
          <a:blip r:embed="rId4" cstate="print">
            <a:extLst>
              <a:ext uri="{28A0092B-C50C-407E-A947-70E740481C1C}">
                <a14:useLocalDpi xmlns:a14="http://schemas.microsoft.com/office/drawing/2010/main" val="0"/>
              </a:ext>
            </a:extLst>
          </a:blip>
          <a:srcRect b="18321"/>
          <a:stretch/>
        </p:blipFill>
        <p:spPr bwMode="auto">
          <a:xfrm>
            <a:off x="11335407" y="1456372"/>
            <a:ext cx="496777" cy="403959"/>
          </a:xfrm>
          <a:prstGeom prst="rect">
            <a:avLst/>
          </a:prstGeom>
          <a:ln>
            <a:noFill/>
          </a:ln>
          <a:extLst>
            <a:ext uri="{53640926-AAD7-44D8-BBD7-CCE9431645EC}">
              <a14:shadowObscured xmlns:a14="http://schemas.microsoft.com/office/drawing/2010/main"/>
            </a:ext>
          </a:extLst>
        </p:spPr>
      </p:pic>
      <p:sp>
        <p:nvSpPr>
          <p:cNvPr id="9" name="Textplatzhalter 7">
            <a:extLst>
              <a:ext uri="{FF2B5EF4-FFF2-40B4-BE49-F238E27FC236}">
                <a16:creationId xmlns:a16="http://schemas.microsoft.com/office/drawing/2014/main" id="{AAD7CAF7-D337-400B-FE2C-3DD871099F48}"/>
              </a:ext>
            </a:extLst>
          </p:cNvPr>
          <p:cNvSpPr txBox="1">
            <a:spLocks/>
          </p:cNvSpPr>
          <p:nvPr/>
        </p:nvSpPr>
        <p:spPr>
          <a:xfrm>
            <a:off x="10339690" y="1501846"/>
            <a:ext cx="1368300" cy="313010"/>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kumimoji="0" lang="de-DE" sz="1600" b="0" i="0" u="none" strike="noStrike" kern="1200" cap="none" spc="0" normalizeH="0" baseline="0" noProof="0">
                <a:ln>
                  <a:noFill/>
                </a:ln>
                <a:solidFill>
                  <a:sysClr val="windowText" lastClr="000000"/>
                </a:solidFill>
                <a:effectLst/>
                <a:uLnTx/>
                <a:uFillTx/>
                <a:latin typeface="Arial"/>
                <a:cs typeface="Arial"/>
                <a:sym typeface="Wingdings" panose="05000000000000000000" pitchFamily="2" charset="2"/>
              </a:rPr>
              <a:t></a:t>
            </a:r>
            <a:r>
              <a:rPr kumimoji="0" lang="de-DE" sz="1600" b="0" i="0" u="none" strike="noStrike" kern="1200" cap="none" spc="0" normalizeH="0" baseline="0" noProof="0">
                <a:ln>
                  <a:noFill/>
                </a:ln>
                <a:solidFill>
                  <a:sysClr val="windowText" lastClr="000000"/>
                </a:solidFill>
                <a:effectLst/>
                <a:uLnTx/>
                <a:uFillTx/>
                <a:latin typeface="Arial"/>
                <a:cs typeface="Arial"/>
                <a:sym typeface="Wingdings 2" panose="05020102010507070707" pitchFamily="18" charset="2"/>
              </a:rPr>
              <a:t> </a:t>
            </a:r>
            <a:r>
              <a:rPr lang="de-DE" sz="1600">
                <a:solidFill>
                  <a:sysClr val="windowText" lastClr="000000"/>
                </a:solidFill>
                <a:latin typeface="Arial"/>
                <a:cs typeface="Arial"/>
                <a:sym typeface="Wingdings" panose="05000000000000000000" pitchFamily="2" charset="2"/>
              </a:rPr>
              <a:t>10 </a:t>
            </a:r>
            <a:r>
              <a:rPr kumimoji="0" lang="de-DE" sz="1600" b="0" i="0" u="none" strike="noStrike" kern="1200" cap="none" spc="0" normalizeH="0" baseline="0" noProof="0">
                <a:ln>
                  <a:noFill/>
                </a:ln>
                <a:solidFill>
                  <a:sysClr val="windowText" lastClr="000000"/>
                </a:solidFill>
                <a:effectLst/>
                <a:uLnTx/>
                <a:uFillTx/>
                <a:latin typeface="Arial"/>
                <a:cs typeface="Arial"/>
                <a:sym typeface="Wingdings" panose="05000000000000000000" pitchFamily="2" charset="2"/>
              </a:rPr>
              <a:t>min</a:t>
            </a:r>
            <a:endParaRPr kumimoji="0" lang="de-DE" sz="1600" b="0" i="0" u="none" strike="noStrike" kern="1200" cap="none" spc="0" normalizeH="0" baseline="0" noProof="0">
              <a:ln>
                <a:noFill/>
              </a:ln>
              <a:solidFill>
                <a:sysClr val="windowText" lastClr="000000"/>
              </a:solidFill>
              <a:effectLst/>
              <a:uLnTx/>
              <a:uFillTx/>
              <a:latin typeface="Arial"/>
              <a:cs typeface="Arial"/>
            </a:endParaRPr>
          </a:p>
          <a:p>
            <a:pPr marL="0" marR="0" lvl="0" indent="0" algn="l" defTabSz="6858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0" lang="de-DE" sz="700" b="0" i="0" u="none" strike="noStrike" kern="1200" cap="none" spc="0" normalizeH="0" baseline="0" noProof="0">
              <a:ln>
                <a:noFill/>
              </a:ln>
              <a:solidFill>
                <a:sysClr val="windowText" lastClr="000000"/>
              </a:solidFill>
              <a:effectLst/>
              <a:uLnTx/>
              <a:uFillTx/>
              <a:latin typeface="Verdana"/>
              <a:ea typeface="+mn-ea"/>
              <a:cs typeface="+mn-cs"/>
            </a:endParaRPr>
          </a:p>
        </p:txBody>
      </p:sp>
      <p:pic>
        <p:nvPicPr>
          <p:cNvPr id="10" name="Grafik 9" descr="Ein Bild, das Wolke, Himmel, Baum, draußen enthält.&#10;&#10;Beschreibung automatisch generiert.">
            <a:extLst>
              <a:ext uri="{FF2B5EF4-FFF2-40B4-BE49-F238E27FC236}">
                <a16:creationId xmlns:a16="http://schemas.microsoft.com/office/drawing/2014/main" id="{37A7E74C-071A-217A-B96A-694243D92305}"/>
              </a:ext>
            </a:extLst>
          </p:cNvPr>
          <p:cNvPicPr>
            <a:picLocks noChangeAspect="1"/>
          </p:cNvPicPr>
          <p:nvPr/>
        </p:nvPicPr>
        <p:blipFill>
          <a:blip r:embed="rId5"/>
          <a:stretch>
            <a:fillRect/>
          </a:stretch>
        </p:blipFill>
        <p:spPr>
          <a:xfrm>
            <a:off x="5955506" y="3971925"/>
            <a:ext cx="5972175" cy="2676525"/>
          </a:xfrm>
          <a:prstGeom prst="rect">
            <a:avLst/>
          </a:prstGeom>
        </p:spPr>
      </p:pic>
      <p:pic>
        <p:nvPicPr>
          <p:cNvPr id="11" name="Grafik 10" descr="Ein Bild, das Bild, Zeichnung, moderne Kunst, Kunst enthält.&#10;&#10;Beschreibung automatisch generiert.">
            <a:extLst>
              <a:ext uri="{FF2B5EF4-FFF2-40B4-BE49-F238E27FC236}">
                <a16:creationId xmlns:a16="http://schemas.microsoft.com/office/drawing/2014/main" id="{636EFAB5-AEF9-DA6F-8AAC-F5B93B8D6B06}"/>
              </a:ext>
            </a:extLst>
          </p:cNvPr>
          <p:cNvPicPr>
            <a:picLocks noChangeAspect="1"/>
          </p:cNvPicPr>
          <p:nvPr/>
        </p:nvPicPr>
        <p:blipFill>
          <a:blip r:embed="rId6"/>
          <a:stretch>
            <a:fillRect/>
          </a:stretch>
        </p:blipFill>
        <p:spPr>
          <a:xfrm>
            <a:off x="118753" y="3967163"/>
            <a:ext cx="2750963" cy="2662237"/>
          </a:xfrm>
          <a:prstGeom prst="rect">
            <a:avLst/>
          </a:prstGeom>
        </p:spPr>
      </p:pic>
      <p:pic>
        <p:nvPicPr>
          <p:cNvPr id="12" name="Grafik 11" descr="Ein Bild, das Bild, Pflanze, Landschaft, Baum enthält.&#10;&#10;Beschreibung automatisch generiert.">
            <a:extLst>
              <a:ext uri="{FF2B5EF4-FFF2-40B4-BE49-F238E27FC236}">
                <a16:creationId xmlns:a16="http://schemas.microsoft.com/office/drawing/2014/main" id="{D4F8F2A2-9915-AA66-3E96-CFF7333C84E6}"/>
              </a:ext>
            </a:extLst>
          </p:cNvPr>
          <p:cNvPicPr>
            <a:picLocks noChangeAspect="1"/>
          </p:cNvPicPr>
          <p:nvPr/>
        </p:nvPicPr>
        <p:blipFill>
          <a:blip r:embed="rId7"/>
          <a:stretch>
            <a:fillRect/>
          </a:stretch>
        </p:blipFill>
        <p:spPr>
          <a:xfrm>
            <a:off x="3048914" y="3967161"/>
            <a:ext cx="2748519" cy="2662239"/>
          </a:xfrm>
          <a:prstGeom prst="rect">
            <a:avLst/>
          </a:prstGeom>
        </p:spPr>
      </p:pic>
      <p:pic>
        <p:nvPicPr>
          <p:cNvPr id="14" name="Grafik 13" descr="Ein Bild, das draußen, Himmel, Baum, Zeichnung enthält.&#10;&#10;Beschreibung automatisch generiert.">
            <a:extLst>
              <a:ext uri="{FF2B5EF4-FFF2-40B4-BE49-F238E27FC236}">
                <a16:creationId xmlns:a16="http://schemas.microsoft.com/office/drawing/2014/main" id="{32D98461-C045-B39A-C982-218C120EF06B}"/>
              </a:ext>
            </a:extLst>
          </p:cNvPr>
          <p:cNvPicPr>
            <a:picLocks noChangeAspect="1"/>
          </p:cNvPicPr>
          <p:nvPr/>
        </p:nvPicPr>
        <p:blipFill>
          <a:blip r:embed="rId8"/>
          <a:stretch>
            <a:fillRect/>
          </a:stretch>
        </p:blipFill>
        <p:spPr>
          <a:xfrm>
            <a:off x="116681" y="1300162"/>
            <a:ext cx="2755107" cy="2662238"/>
          </a:xfrm>
          <a:prstGeom prst="rect">
            <a:avLst/>
          </a:prstGeom>
        </p:spPr>
      </p:pic>
    </p:spTree>
    <p:extLst>
      <p:ext uri="{BB962C8B-B14F-4D97-AF65-F5344CB8AC3E}">
        <p14:creationId xmlns:p14="http://schemas.microsoft.com/office/powerpoint/2010/main" val="58637828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500266"/>
            <a:ext cx="9144000" cy="1648017"/>
          </a:xfrm>
        </p:spPr>
        <p:txBody>
          <a:bodyPr anchor="t">
            <a:normAutofit/>
          </a:bodyPr>
          <a:lstStyle/>
          <a:p>
            <a:pPr algn="l" defTabSz="685800">
              <a:lnSpc>
                <a:spcPct val="150000"/>
              </a:lnSpc>
              <a:defRPr/>
            </a:pPr>
            <a:r>
              <a:rPr kumimoji="0" lang="de-DE" sz="3200" b="1" i="0" u="none" strike="noStrike" kern="1200" cap="all" spc="0" normalizeH="0" baseline="0" noProof="0" dirty="0">
                <a:ln>
                  <a:noFill/>
                </a:ln>
                <a:solidFill>
                  <a:srgbClr val="A0C814"/>
                </a:solidFill>
                <a:effectLst/>
                <a:uLnTx/>
                <a:uFillTx/>
                <a:latin typeface="Arial"/>
                <a:cs typeface="Arial"/>
              </a:rPr>
              <a:t>Jetzt </a:t>
            </a:r>
            <a:r>
              <a:rPr lang="de-DE" sz="3200" cap="all" dirty="0">
                <a:solidFill>
                  <a:srgbClr val="A0C814"/>
                </a:solidFill>
                <a:latin typeface="Arial"/>
                <a:cs typeface="Arial"/>
              </a:rPr>
              <a:t>SEID IHR entweder </a:t>
            </a:r>
            <a:r>
              <a:rPr lang="de-DE" sz="3200" cap="all" dirty="0" err="1">
                <a:solidFill>
                  <a:srgbClr val="A0C814"/>
                </a:solidFill>
                <a:latin typeface="Arial"/>
                <a:cs typeface="Arial"/>
              </a:rPr>
              <a:t>graffitikünstler</a:t>
            </a:r>
            <a:r>
              <a:rPr kumimoji="0" lang="de-DE" sz="3200" b="1" i="0" u="none" strike="noStrike" kern="1200" cap="all" spc="0" normalizeH="0" baseline="0" noProof="0" dirty="0">
                <a:ln>
                  <a:noFill/>
                </a:ln>
                <a:solidFill>
                  <a:srgbClr val="A0C814"/>
                </a:solidFill>
                <a:effectLst/>
                <a:uLnTx/>
                <a:uFillTx/>
                <a:latin typeface="Arial"/>
                <a:cs typeface="Arial"/>
              </a:rPr>
              <a:t>*in</a:t>
            </a:r>
          </a:p>
        </p:txBody>
      </p:sp>
      <p:pic>
        <p:nvPicPr>
          <p:cNvPr id="10" name="Picture 2" descr="Radtour an der East Side Gallery">
            <a:extLst>
              <a:ext uri="{FF2B5EF4-FFF2-40B4-BE49-F238E27FC236}">
                <a16:creationId xmlns:a16="http://schemas.microsoft.com/office/drawing/2014/main" id="{A82CF878-85FA-FDF6-C428-005F18793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354" y="2982604"/>
            <a:ext cx="4633540" cy="3084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87FF1F57-3D13-2E02-B178-CD5DD2DB87A0}"/>
              </a:ext>
            </a:extLst>
          </p:cNvPr>
          <p:cNvSpPr/>
          <p:nvPr/>
        </p:nvSpPr>
        <p:spPr>
          <a:xfrm rot="20880000">
            <a:off x="4225305" y="3354435"/>
            <a:ext cx="2232292" cy="1917341"/>
          </a:xfrm>
          <a:prstGeom prst="rect">
            <a:avLst/>
          </a:prstGeom>
          <a:solidFill>
            <a:schemeClr val="tx2">
              <a:lumMod val="40000"/>
              <a:lumOff val="60000"/>
            </a:schemeClr>
          </a:solidFill>
          <a:ln w="28575" cap="flat" cmpd="sng" algn="ctr">
            <a:solidFill>
              <a:srgbClr val="A0C81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4000"/>
              </a:lnSpc>
              <a:spcBef>
                <a:spcPts val="0"/>
              </a:spcBef>
              <a:spcAft>
                <a:spcPts val="0"/>
              </a:spcAft>
              <a:buClrTx/>
              <a:buSzTx/>
              <a:buFontTx/>
              <a:buNone/>
              <a:tabLst/>
              <a:defRPr/>
            </a:pPr>
            <a:endParaRPr kumimoji="0" lang="de-DE" sz="1000" b="0" i="0" u="none" strike="noStrike" kern="0" cap="none" spc="0" normalizeH="0" baseline="0" noProof="0">
              <a:ln>
                <a:noFill/>
              </a:ln>
              <a:solidFill>
                <a:prstClr val="white"/>
              </a:solidFill>
              <a:effectLst/>
              <a:uLnTx/>
              <a:uFillTx/>
              <a:latin typeface="Verdana"/>
              <a:ea typeface="+mn-ea"/>
              <a:cs typeface="+mn-cs"/>
            </a:endParaRPr>
          </a:p>
        </p:txBody>
      </p:sp>
      <p:sp>
        <p:nvSpPr>
          <p:cNvPr id="12" name="Oval Callout 9">
            <a:extLst>
              <a:ext uri="{FF2B5EF4-FFF2-40B4-BE49-F238E27FC236}">
                <a16:creationId xmlns:a16="http://schemas.microsoft.com/office/drawing/2014/main" id="{4F3A45E7-2482-1FAA-48F5-3C16129DC771}"/>
              </a:ext>
            </a:extLst>
          </p:cNvPr>
          <p:cNvSpPr/>
          <p:nvPr/>
        </p:nvSpPr>
        <p:spPr>
          <a:xfrm>
            <a:off x="8616037" y="2681254"/>
            <a:ext cx="3384376" cy="1607759"/>
          </a:xfrm>
          <a:prstGeom prst="wedgeEllipseCallout">
            <a:avLst>
              <a:gd name="adj1" fmla="val -63189"/>
              <a:gd name="adj2" fmla="val 34238"/>
            </a:avLst>
          </a:prstGeom>
          <a:solidFill>
            <a:srgbClr val="374105">
              <a:lumMod val="10000"/>
              <a:lumOff val="90000"/>
            </a:srgbClr>
          </a:solidFill>
          <a:ln w="28575" cap="flat" cmpd="sng" algn="ctr">
            <a:solidFill>
              <a:srgbClr val="A0C814">
                <a:lumMod val="20000"/>
                <a:lumOff val="8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lnSpc>
                <a:spcPct val="114000"/>
              </a:lnSpc>
              <a:defRPr/>
            </a:pPr>
            <a:r>
              <a:rPr kumimoji="0" lang="de-DE" sz="2000" b="0" i="0" u="none" strike="noStrike" kern="0" cap="none" spc="0" normalizeH="0" baseline="0" noProof="0" dirty="0">
                <a:ln>
                  <a:noFill/>
                </a:ln>
                <a:solidFill>
                  <a:prstClr val="black"/>
                </a:solidFill>
                <a:effectLst/>
                <a:uLnTx/>
                <a:uFillTx/>
                <a:latin typeface="Verdana"/>
                <a:ea typeface="+mn-ea"/>
                <a:cs typeface="+mn-cs"/>
              </a:rPr>
              <a:t>Hier gibt es Platz für </a:t>
            </a:r>
            <a:r>
              <a:rPr lang="de-DE" sz="2000" kern="0" dirty="0">
                <a:solidFill>
                  <a:prstClr val="black"/>
                </a:solidFill>
                <a:latin typeface="Verdana"/>
              </a:rPr>
              <a:t>euer Graffiti</a:t>
            </a:r>
            <a:r>
              <a:rPr kumimoji="0" lang="de-DE" sz="2000" b="0" i="0" u="none" strike="noStrike" kern="0" cap="none" spc="0" normalizeH="0" baseline="0" noProof="0" dirty="0">
                <a:ln>
                  <a:noFill/>
                </a:ln>
                <a:solidFill>
                  <a:prstClr val="black"/>
                </a:solidFill>
                <a:effectLst/>
                <a:uLnTx/>
                <a:uFillTx/>
                <a:latin typeface="Verdana"/>
                <a:ea typeface="+mn-ea"/>
                <a:cs typeface="+mn-cs"/>
              </a:rPr>
              <a:t>!</a:t>
            </a:r>
          </a:p>
        </p:txBody>
      </p:sp>
      <p:sp>
        <p:nvSpPr>
          <p:cNvPr id="14" name="Footer Placeholder 3">
            <a:extLst>
              <a:ext uri="{FF2B5EF4-FFF2-40B4-BE49-F238E27FC236}">
                <a16:creationId xmlns:a16="http://schemas.microsoft.com/office/drawing/2014/main" id="{D9EF7EE3-C4C7-0A2D-6193-A6455EAD0F85}"/>
              </a:ext>
            </a:extLst>
          </p:cNvPr>
          <p:cNvSpPr txBox="1">
            <a:spLocks/>
          </p:cNvSpPr>
          <p:nvPr/>
        </p:nvSpPr>
        <p:spPr>
          <a:xfrm>
            <a:off x="2618550" y="6332417"/>
            <a:ext cx="6954899" cy="437478"/>
          </a:xfrm>
          <a:prstGeom prst="rect">
            <a:avLst/>
          </a:prstGeom>
        </p:spPr>
        <p:txBody>
          <a:bodyPr vert="horz" lIns="0" tIns="0" rIns="0" bIns="0" rtlCol="0" anchor="ctr" anchorCtr="0">
            <a:noAutofit/>
          </a:bodyPr>
          <a:lstStyle>
            <a:defPPr>
              <a:defRPr lang="en-US"/>
            </a:defPPr>
            <a:lvl1pPr marL="0" algn="l" defTabSz="457200" rtl="0" eaLnBrk="1" latinLnBrk="0" hangingPunct="1">
              <a:defRPr sz="6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rgbClr val="788287"/>
                </a:solidFill>
                <a:latin typeface="Verdana"/>
              </a:rPr>
              <a:t>Quelle: </a:t>
            </a:r>
            <a:r>
              <a:rPr lang="de-DE">
                <a:solidFill>
                  <a:srgbClr val="788287"/>
                </a:solidFill>
                <a:latin typeface="Verdana"/>
                <a:hlinkClick r:id="rId4"/>
              </a:rPr>
              <a:t>https://www.visitberlin.de/system/files/styles/visitberlin_content_image_medium_visitberlin_mobile_1x/private/image/Berlin_Touristen_L1008278_OCV_ohneo2world_c_visitBerlin_Foto_Philip_Koschel_DL_PPT_0.jpg?itok=9CkqZGpp</a:t>
            </a:r>
            <a:r>
              <a:rPr lang="de-DE">
                <a:solidFill>
                  <a:srgbClr val="788287"/>
                </a:solidFill>
                <a:latin typeface="Verdana"/>
              </a:rPr>
              <a:t> </a:t>
            </a:r>
          </a:p>
        </p:txBody>
      </p:sp>
      <p:sp>
        <p:nvSpPr>
          <p:cNvPr id="4"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b="1">
                <a:latin typeface="Arial"/>
                <a:cs typeface="Arial"/>
              </a:rPr>
              <a:t>Cultural performance- Option 1</a:t>
            </a:r>
            <a:endParaRPr lang="de-DE"/>
          </a:p>
        </p:txBody>
      </p:sp>
      <p:sp>
        <p:nvSpPr>
          <p:cNvPr id="6" name="Textplatzhalter 7">
            <a:extLst>
              <a:ext uri="{FF2B5EF4-FFF2-40B4-BE49-F238E27FC236}">
                <a16:creationId xmlns:a16="http://schemas.microsoft.com/office/drawing/2014/main" id="{00F73A88-6068-3246-C70A-143A550C765B}"/>
              </a:ext>
            </a:extLst>
          </p:cNvPr>
          <p:cNvSpPr txBox="1">
            <a:spLocks/>
          </p:cNvSpPr>
          <p:nvPr/>
        </p:nvSpPr>
        <p:spPr>
          <a:xfrm>
            <a:off x="10762853" y="1281302"/>
            <a:ext cx="1368300" cy="637796"/>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600">
                <a:latin typeface="Arial"/>
                <a:cs typeface="Arial"/>
                <a:sym typeface="Wingdings" panose="05000000000000000000" pitchFamily="2" charset="2"/>
              </a:rPr>
              <a:t></a:t>
            </a:r>
            <a:r>
              <a:rPr lang="de-DE" sz="1600">
                <a:latin typeface="Arial"/>
                <a:cs typeface="Arial"/>
                <a:sym typeface="Wingdings 2" panose="05020102010507070707" pitchFamily="18" charset="2"/>
              </a:rPr>
              <a:t> </a:t>
            </a:r>
            <a:r>
              <a:rPr lang="de-DE" sz="1600">
                <a:latin typeface="Arial"/>
                <a:cs typeface="Arial"/>
                <a:sym typeface="Wingdings" panose="05000000000000000000" pitchFamily="2" charset="2"/>
              </a:rPr>
              <a:t>10 min+ Hausaufgaben</a:t>
            </a:r>
            <a:endParaRPr lang="de-DE" sz="160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de-DE"/>
          </a:p>
        </p:txBody>
      </p:sp>
      <p:pic>
        <p:nvPicPr>
          <p:cNvPr id="16" name="Grafik 15" descr="Ein Bild, das Farbigkeit, Grafiken, Kunst enthält.&#10;&#10;Beschreibung automatisch generiert.">
            <a:extLst>
              <a:ext uri="{FF2B5EF4-FFF2-40B4-BE49-F238E27FC236}">
                <a16:creationId xmlns:a16="http://schemas.microsoft.com/office/drawing/2014/main" id="{30A8DF67-1B02-068C-5A57-802F5570616B}"/>
              </a:ext>
            </a:extLst>
          </p:cNvPr>
          <p:cNvPicPr>
            <a:picLocks noChangeAspect="1"/>
          </p:cNvPicPr>
          <p:nvPr/>
        </p:nvPicPr>
        <p:blipFill>
          <a:blip r:embed="rId5">
            <a:extLst>
              <a:ext uri="{837473B0-CC2E-450A-ABE3-18F120FF3D39}">
                <a1611:picAttrSrcUrl xmlns:a1611="http://schemas.microsoft.com/office/drawing/2016/11/main" r:id="rId6"/>
              </a:ext>
            </a:extLst>
          </a:blip>
          <a:srcRect l="-2407" t="-3946" r="2188" b="3946"/>
          <a:stretch/>
        </p:blipFill>
        <p:spPr>
          <a:xfrm rot="2460000" flipV="1">
            <a:off x="9274118" y="4359345"/>
            <a:ext cx="3092210" cy="2309929"/>
          </a:xfrm>
          <a:prstGeom prst="rect">
            <a:avLst/>
          </a:prstGeom>
        </p:spPr>
      </p:pic>
    </p:spTree>
    <p:extLst>
      <p:ext uri="{BB962C8B-B14F-4D97-AF65-F5344CB8AC3E}">
        <p14:creationId xmlns:p14="http://schemas.microsoft.com/office/powerpoint/2010/main" val="873698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3048609" y="1475792"/>
            <a:ext cx="9144000" cy="1648017"/>
          </a:xfrm>
        </p:spPr>
        <p:txBody>
          <a:bodyPr anchor="t">
            <a:normAutofit/>
          </a:bodyPr>
          <a:lstStyle/>
          <a:p>
            <a:pPr algn="l" defTabSz="685800">
              <a:lnSpc>
                <a:spcPct val="150000"/>
              </a:lnSpc>
              <a:defRPr/>
            </a:pPr>
            <a:r>
              <a:rPr lang="de-DE" sz="3200" cap="all">
                <a:solidFill>
                  <a:srgbClr val="A0C814"/>
                </a:solidFill>
                <a:latin typeface="Arial"/>
                <a:cs typeface="Arial"/>
              </a:rPr>
              <a:t>Oder Fotograf*in</a:t>
            </a:r>
            <a:endParaRPr lang="de-DE" sz="3200" b="1" i="0" u="none" strike="noStrike" kern="1200" cap="all" spc="0" normalizeH="0" baseline="0" noProof="0">
              <a:ln>
                <a:noFill/>
              </a:ln>
              <a:solidFill>
                <a:srgbClr val="A0C814"/>
              </a:solidFill>
              <a:effectLst/>
              <a:uLnTx/>
              <a:uFillTx/>
            </a:endParaRPr>
          </a:p>
        </p:txBody>
      </p:sp>
      <p:sp>
        <p:nvSpPr>
          <p:cNvPr id="12" name="Oval Callout 9">
            <a:extLst>
              <a:ext uri="{FF2B5EF4-FFF2-40B4-BE49-F238E27FC236}">
                <a16:creationId xmlns:a16="http://schemas.microsoft.com/office/drawing/2014/main" id="{4F3A45E7-2482-1FAA-48F5-3C16129DC771}"/>
              </a:ext>
            </a:extLst>
          </p:cNvPr>
          <p:cNvSpPr/>
          <p:nvPr/>
        </p:nvSpPr>
        <p:spPr>
          <a:xfrm>
            <a:off x="8651857" y="2517458"/>
            <a:ext cx="3384376" cy="1607759"/>
          </a:xfrm>
          <a:prstGeom prst="wedgeEllipseCallout">
            <a:avLst>
              <a:gd name="adj1" fmla="val -63189"/>
              <a:gd name="adj2" fmla="val 34238"/>
            </a:avLst>
          </a:prstGeom>
          <a:solidFill>
            <a:srgbClr val="374105">
              <a:lumMod val="10000"/>
              <a:lumOff val="90000"/>
            </a:srgbClr>
          </a:solidFill>
          <a:ln w="28575" cap="flat" cmpd="sng" algn="ctr">
            <a:solidFill>
              <a:srgbClr val="A0C814">
                <a:lumMod val="20000"/>
                <a:lumOff val="8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lnSpc>
                <a:spcPct val="113999"/>
              </a:lnSpc>
              <a:defRPr/>
            </a:pPr>
            <a:r>
              <a:rPr lang="de-DE" sz="2000" kern="0" dirty="0">
                <a:solidFill>
                  <a:prstClr val="black"/>
                </a:solidFill>
                <a:ea typeface="+mn-lt"/>
                <a:cs typeface="+mn-lt"/>
              </a:rPr>
              <a:t>Fotografiert ein Graffiti in eurer Stadt</a:t>
            </a:r>
            <a:endParaRPr lang="de-DE" dirty="0">
              <a:solidFill>
                <a:prstClr val="black"/>
              </a:solidFill>
            </a:endParaRPr>
          </a:p>
        </p:txBody>
      </p:sp>
      <p:sp>
        <p:nvSpPr>
          <p:cNvPr id="3" name="Textplatzhalter 7">
            <a:extLst>
              <a:ext uri="{FF2B5EF4-FFF2-40B4-BE49-F238E27FC236}">
                <a16:creationId xmlns:a16="http://schemas.microsoft.com/office/drawing/2014/main" id="{F4399BBA-24FC-B182-62B2-DD37F0C1DAA4}"/>
              </a:ext>
            </a:extLst>
          </p:cNvPr>
          <p:cNvSpPr txBox="1">
            <a:spLocks/>
          </p:cNvSpPr>
          <p:nvPr/>
        </p:nvSpPr>
        <p:spPr>
          <a:xfrm>
            <a:off x="10762853" y="1281302"/>
            <a:ext cx="1368300" cy="637796"/>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600">
                <a:latin typeface="Arial"/>
                <a:cs typeface="Arial"/>
                <a:sym typeface="Wingdings" panose="05000000000000000000" pitchFamily="2" charset="2"/>
              </a:rPr>
              <a:t></a:t>
            </a:r>
            <a:r>
              <a:rPr lang="de-DE" sz="1600">
                <a:latin typeface="Arial"/>
                <a:cs typeface="Arial"/>
                <a:sym typeface="Wingdings 2" panose="05020102010507070707" pitchFamily="18" charset="2"/>
              </a:rPr>
              <a:t> </a:t>
            </a:r>
            <a:r>
              <a:rPr lang="de-DE" sz="1600">
                <a:latin typeface="Arial"/>
                <a:cs typeface="Arial"/>
                <a:sym typeface="Wingdings" panose="05000000000000000000" pitchFamily="2" charset="2"/>
              </a:rPr>
              <a:t>10 min+ Hausaufgaben</a:t>
            </a:r>
            <a:endParaRPr lang="de-DE" sz="160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de-DE"/>
          </a:p>
        </p:txBody>
      </p:sp>
      <p:sp>
        <p:nvSpPr>
          <p:cNvPr id="4"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b="1">
                <a:latin typeface="Arial"/>
                <a:cs typeface="Arial"/>
              </a:rPr>
              <a:t>Cultural performance- Option 2</a:t>
            </a:r>
            <a:endParaRPr lang="de-DE"/>
          </a:p>
        </p:txBody>
      </p:sp>
      <p:pic>
        <p:nvPicPr>
          <p:cNvPr id="6" name="Grafik 5" descr="Ein Bild, das Person, Elektronik, Kameras und Optik, Objektiv enthält.&#10;&#10;Beschreibung automatisch generiert.">
            <a:extLst>
              <a:ext uri="{FF2B5EF4-FFF2-40B4-BE49-F238E27FC236}">
                <a16:creationId xmlns:a16="http://schemas.microsoft.com/office/drawing/2014/main" id="{F94CA54C-FF35-5AC8-924F-F8B0243FD45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48000" y="2428166"/>
            <a:ext cx="4259705" cy="2838617"/>
          </a:xfrm>
          <a:prstGeom prst="rect">
            <a:avLst/>
          </a:prstGeom>
        </p:spPr>
      </p:pic>
      <p:sp>
        <p:nvSpPr>
          <p:cNvPr id="7" name="Textfeld 6">
            <a:extLst>
              <a:ext uri="{FF2B5EF4-FFF2-40B4-BE49-F238E27FC236}">
                <a16:creationId xmlns:a16="http://schemas.microsoft.com/office/drawing/2014/main" id="{0BCB511D-6467-23CE-936F-B091FC534CDB}"/>
              </a:ext>
            </a:extLst>
          </p:cNvPr>
          <p:cNvSpPr txBox="1"/>
          <p:nvPr/>
        </p:nvSpPr>
        <p:spPr>
          <a:xfrm>
            <a:off x="3048000" y="5429276"/>
            <a:ext cx="1274164" cy="155107"/>
          </a:xfrm>
          <a:prstGeom prst="rect">
            <a:avLst/>
          </a:prstGeom>
        </p:spPr>
        <p:txBody>
          <a:bodyPr>
            <a:normAutofit fontScale="25000" lnSpcReduction="20000"/>
          </a:bodyPr>
          <a:lstStyle/>
          <a:p>
            <a:r>
              <a:rPr lang="en-US"/>
              <a:t>ThePhoto von PhotoAuthor ist unter CCYYSA lizenziert.</a:t>
            </a:r>
          </a:p>
        </p:txBody>
      </p:sp>
    </p:spTree>
    <p:extLst>
      <p:ext uri="{BB962C8B-B14F-4D97-AF65-F5344CB8AC3E}">
        <p14:creationId xmlns:p14="http://schemas.microsoft.com/office/powerpoint/2010/main" val="16632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20261" y="1365826"/>
            <a:ext cx="9144000" cy="733097"/>
          </a:xfrm>
        </p:spPr>
        <p:txBody>
          <a:bodyPr anchor="t"/>
          <a:lstStyle/>
          <a:p>
            <a:pPr algn="l"/>
            <a:r>
              <a:rPr lang="de-DE" sz="3200" b="1">
                <a:solidFill>
                  <a:srgbClr val="92D050"/>
                </a:solidFill>
                <a:latin typeface="Arial"/>
                <a:cs typeface="Arial"/>
              </a:rPr>
              <a:t>Reflexion</a:t>
            </a:r>
            <a:endParaRPr lang="en-US">
              <a:solidFill>
                <a:srgbClr val="92D050"/>
              </a:solidFill>
            </a:endParaRPr>
          </a:p>
        </p:txBody>
      </p:sp>
      <p:sp>
        <p:nvSpPr>
          <p:cNvPr id="10" name="Content Placeholder 2">
            <a:extLst>
              <a:ext uri="{FF2B5EF4-FFF2-40B4-BE49-F238E27FC236}">
                <a16:creationId xmlns:a16="http://schemas.microsoft.com/office/drawing/2014/main" id="{6374D7E6-65C5-8312-F865-4DB2AFEAE230}"/>
              </a:ext>
            </a:extLst>
          </p:cNvPr>
          <p:cNvSpPr txBox="1">
            <a:spLocks/>
          </p:cNvSpPr>
          <p:nvPr/>
        </p:nvSpPr>
        <p:spPr>
          <a:xfrm>
            <a:off x="7110086" y="4010918"/>
            <a:ext cx="4861653" cy="1758770"/>
          </a:xfrm>
          <a:prstGeom prst="rect">
            <a:avLst/>
          </a:prstGeom>
        </p:spPr>
        <p:txBody>
          <a:bodyPr vert="horz" lIns="0" tIns="0" rIns="0" bIns="0" rtlCol="0" anchor="t" anchorCtr="0">
            <a:noAutofit/>
          </a:bodyPr>
          <a:lstStyle>
            <a:lvl1pPr marL="233363" indent="-233363" algn="l" defTabSz="685800" rtl="0" eaLnBrk="1" latinLnBrk="0" hangingPunct="1">
              <a:lnSpc>
                <a:spcPct val="114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1pPr>
            <a:lvl2pPr marL="481013" indent="-238125" algn="l" defTabSz="685800" rtl="0" eaLnBrk="1" latinLnBrk="0" hangingPunct="1">
              <a:lnSpc>
                <a:spcPct val="114000"/>
              </a:lnSpc>
              <a:spcBef>
                <a:spcPts val="0"/>
              </a:spcBef>
              <a:spcAft>
                <a:spcPts val="600"/>
              </a:spcAft>
              <a:buSzPct val="95000"/>
              <a:buFont typeface="Wingdings 2" panose="05020102010507070707" pitchFamily="18" charset="2"/>
              <a:buChar char=""/>
              <a:defRPr sz="1600" kern="1200">
                <a:solidFill>
                  <a:schemeClr val="tx1"/>
                </a:solidFill>
                <a:latin typeface="+mn-lt"/>
                <a:ea typeface="+mn-ea"/>
                <a:cs typeface="+mn-cs"/>
              </a:defRPr>
            </a:lvl2pPr>
            <a:lvl3pPr marL="695325" indent="-219075" algn="l" defTabSz="685800" rtl="0" eaLnBrk="1" latinLnBrk="0" hangingPunct="1">
              <a:lnSpc>
                <a:spcPct val="114000"/>
              </a:lnSpc>
              <a:spcBef>
                <a:spcPts val="0"/>
              </a:spcBef>
              <a:spcAft>
                <a:spcPts val="600"/>
              </a:spcAft>
              <a:buSzPct val="95000"/>
              <a:buFont typeface="Wingdings 2" panose="05020102010507070707" pitchFamily="18" charset="2"/>
              <a:buChar char=""/>
              <a:defRPr sz="1600" kern="1200">
                <a:solidFill>
                  <a:schemeClr val="tx1"/>
                </a:solidFill>
                <a:latin typeface="+mn-lt"/>
                <a:ea typeface="+mn-ea"/>
                <a:cs typeface="+mn-cs"/>
              </a:defRPr>
            </a:lvl3pPr>
            <a:lvl4pPr marL="895350" indent="-200025" algn="l" defTabSz="685800" rtl="0" eaLnBrk="1" latinLnBrk="0" hangingPunct="1">
              <a:lnSpc>
                <a:spcPct val="114000"/>
              </a:lnSpc>
              <a:spcBef>
                <a:spcPts val="0"/>
              </a:spcBef>
              <a:spcAft>
                <a:spcPts val="600"/>
              </a:spcAft>
              <a:buSzPct val="95000"/>
              <a:buFont typeface="Wingdings 2" panose="05020102010507070707" pitchFamily="18" charset="2"/>
              <a:buChar char=""/>
              <a:defRPr sz="1600" kern="1200">
                <a:solidFill>
                  <a:schemeClr val="tx1"/>
                </a:solidFill>
                <a:latin typeface="+mn-lt"/>
                <a:ea typeface="+mn-ea"/>
                <a:cs typeface="+mn-cs"/>
              </a:defRPr>
            </a:lvl4pPr>
            <a:lvl5pPr marL="1119188" indent="-223838" algn="l" defTabSz="685800" rtl="0" eaLnBrk="1" latinLnBrk="0" hangingPunct="1">
              <a:lnSpc>
                <a:spcPct val="114000"/>
              </a:lnSpc>
              <a:spcBef>
                <a:spcPts val="0"/>
              </a:spcBef>
              <a:spcAft>
                <a:spcPts val="600"/>
              </a:spcAft>
              <a:buSzPct val="95000"/>
              <a:buFont typeface="Wingdings 2" panose="05020102010507070707" pitchFamily="18" charset="2"/>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de" sz="1800">
                <a:latin typeface="Arial" panose="020B0604020202020204" pitchFamily="34" charset="0"/>
                <a:ea typeface="+mn-lt"/>
                <a:cs typeface="Arial" panose="020B0604020202020204" pitchFamily="34" charset="0"/>
              </a:rPr>
              <a:t>Ich kenne </a:t>
            </a:r>
            <a:r>
              <a:rPr lang="de" sz="1800" b="1">
                <a:latin typeface="Arial" panose="020B0604020202020204" pitchFamily="34" charset="0"/>
                <a:ea typeface="+mn-lt"/>
                <a:cs typeface="Arial" panose="020B0604020202020204" pitchFamily="34" charset="0"/>
              </a:rPr>
              <a:t>Vokabeln </a:t>
            </a:r>
            <a:r>
              <a:rPr lang="de" sz="1800">
                <a:latin typeface="Arial" panose="020B0604020202020204" pitchFamily="34" charset="0"/>
                <a:ea typeface="+mn-lt"/>
                <a:cs typeface="Arial" panose="020B0604020202020204" pitchFamily="34" charset="0"/>
              </a:rPr>
              <a:t>zum Thema Graffiti. </a:t>
            </a:r>
          </a:p>
          <a:p>
            <a:pPr>
              <a:buFont typeface="Arial" panose="020B0604020202020204" pitchFamily="34" charset="0"/>
              <a:buChar char="•"/>
            </a:pPr>
            <a:r>
              <a:rPr lang="de" sz="1800">
                <a:latin typeface="Arial" panose="020B0604020202020204" pitchFamily="34" charset="0"/>
                <a:ea typeface="+mn-lt"/>
                <a:cs typeface="Arial" panose="020B0604020202020204" pitchFamily="34" charset="0"/>
              </a:rPr>
              <a:t>Ich kenne </a:t>
            </a:r>
            <a:r>
              <a:rPr lang="de" sz="1800" b="1">
                <a:latin typeface="Arial" panose="020B0604020202020204" pitchFamily="34" charset="0"/>
                <a:ea typeface="+mn-lt"/>
                <a:cs typeface="Arial" panose="020B0604020202020204" pitchFamily="34" charset="0"/>
              </a:rPr>
              <a:t>Graffiti aus Berlin</a:t>
            </a:r>
            <a:r>
              <a:rPr lang="de" sz="1800">
                <a:latin typeface="Arial" panose="020B0604020202020204" pitchFamily="34" charset="0"/>
                <a:ea typeface="+mn-lt"/>
                <a:cs typeface="Arial" panose="020B0604020202020204" pitchFamily="34" charset="0"/>
              </a:rPr>
              <a:t>.</a:t>
            </a:r>
            <a:endParaRPr lang="en-GB" sz="1800">
              <a:latin typeface="Arial" panose="020B0604020202020204" pitchFamily="34" charset="0"/>
              <a:ea typeface="+mn-lt"/>
              <a:cs typeface="Arial" panose="020B0604020202020204" pitchFamily="34" charset="0"/>
            </a:endParaRPr>
          </a:p>
          <a:p>
            <a:pPr>
              <a:lnSpc>
                <a:spcPct val="113999"/>
              </a:lnSpc>
              <a:buFont typeface="Arial" panose="020B0604020202020204" pitchFamily="34" charset="0"/>
              <a:buChar char="•"/>
            </a:pPr>
            <a:r>
              <a:rPr lang="de" sz="1800">
                <a:latin typeface="Arial" panose="020B0604020202020204" pitchFamily="34" charset="0"/>
                <a:ea typeface="Verdana"/>
                <a:cs typeface="Arial" panose="020B0604020202020204" pitchFamily="34" charset="0"/>
              </a:rPr>
              <a:t>Ich kann ein Graffiti </a:t>
            </a:r>
            <a:r>
              <a:rPr lang="de" sz="1800" b="1">
                <a:latin typeface="Arial" panose="020B0604020202020204" pitchFamily="34" charset="0"/>
                <a:ea typeface="Verdana"/>
                <a:cs typeface="Arial" panose="020B0604020202020204" pitchFamily="34" charset="0"/>
              </a:rPr>
              <a:t>beschreiben.</a:t>
            </a:r>
          </a:p>
          <a:p>
            <a:pPr>
              <a:lnSpc>
                <a:spcPct val="113999"/>
              </a:lnSpc>
              <a:buFont typeface="Arial" panose="020B0604020202020204" pitchFamily="34" charset="0"/>
              <a:buChar char="•"/>
            </a:pPr>
            <a:r>
              <a:rPr lang="de" sz="1800">
                <a:latin typeface="Arial" panose="020B0604020202020204" pitchFamily="34" charset="0"/>
                <a:ea typeface="Verdana"/>
                <a:cs typeface="Arial" panose="020B0604020202020204" pitchFamily="34" charset="0"/>
              </a:rPr>
              <a:t>Ich kann meine </a:t>
            </a:r>
            <a:r>
              <a:rPr lang="de" sz="1800" b="1">
                <a:latin typeface="Arial" panose="020B0604020202020204" pitchFamily="34" charset="0"/>
                <a:ea typeface="Verdana"/>
                <a:cs typeface="Arial" panose="020B0604020202020204" pitchFamily="34" charset="0"/>
              </a:rPr>
              <a:t>Meinung </a:t>
            </a:r>
            <a:r>
              <a:rPr lang="de" sz="1800">
                <a:latin typeface="Arial" panose="020B0604020202020204" pitchFamily="34" charset="0"/>
                <a:ea typeface="Verdana"/>
                <a:cs typeface="Arial" panose="020B0604020202020204" pitchFamily="34" charset="0"/>
              </a:rPr>
              <a:t>zu einem Graffiti sagen.</a:t>
            </a:r>
          </a:p>
        </p:txBody>
      </p:sp>
      <p:pic>
        <p:nvPicPr>
          <p:cNvPr id="11" name="Graphic 8" descr="Thumbs up sign outline">
            <a:extLst>
              <a:ext uri="{FF2B5EF4-FFF2-40B4-BE49-F238E27FC236}">
                <a16:creationId xmlns:a16="http://schemas.microsoft.com/office/drawing/2014/main" id="{2AC7F958-0275-FDA7-5181-8ECA8E93C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0649" y="2389882"/>
            <a:ext cx="914400" cy="914400"/>
          </a:xfrm>
          <a:prstGeom prst="rect">
            <a:avLst/>
          </a:prstGeom>
        </p:spPr>
      </p:pic>
      <p:pic>
        <p:nvPicPr>
          <p:cNvPr id="12" name="Graphic 9" descr="Thumbs Down outline">
            <a:extLst>
              <a:ext uri="{FF2B5EF4-FFF2-40B4-BE49-F238E27FC236}">
                <a16:creationId xmlns:a16="http://schemas.microsoft.com/office/drawing/2014/main" id="{A6DF49E5-2D60-FC00-244B-E1C6D85B9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4013" y="2514600"/>
            <a:ext cx="914400" cy="914400"/>
          </a:xfrm>
          <a:prstGeom prst="rect">
            <a:avLst/>
          </a:prstGeom>
        </p:spPr>
      </p:pic>
      <p:pic>
        <p:nvPicPr>
          <p:cNvPr id="13" name="Picture 24" descr="Graphical user interface, text, application&#10;&#10;Description automatically generated">
            <a:extLst>
              <a:ext uri="{FF2B5EF4-FFF2-40B4-BE49-F238E27FC236}">
                <a16:creationId xmlns:a16="http://schemas.microsoft.com/office/drawing/2014/main" id="{3BAABE19-4409-46E0-B0D4-F3DF6D7E1B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261" y="1952815"/>
            <a:ext cx="6716567" cy="4781687"/>
          </a:xfrm>
          <a:prstGeom prst="rect">
            <a:avLst/>
          </a:prstGeom>
        </p:spPr>
      </p:pic>
      <p:sp>
        <p:nvSpPr>
          <p:cNvPr id="15" name="Rechteck 14">
            <a:extLst>
              <a:ext uri="{FF2B5EF4-FFF2-40B4-BE49-F238E27FC236}">
                <a16:creationId xmlns:a16="http://schemas.microsoft.com/office/drawing/2014/main" id="{F3ECD707-EF7F-A545-5DE8-7EA1DC9CF67A}"/>
              </a:ext>
            </a:extLst>
          </p:cNvPr>
          <p:cNvSpPr/>
          <p:nvPr/>
        </p:nvSpPr>
        <p:spPr>
          <a:xfrm>
            <a:off x="4445876" y="5486401"/>
            <a:ext cx="2490952" cy="124810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04948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6D06B-2327-2106-32CA-D3F505B8CF7D}"/>
              </a:ext>
            </a:extLst>
          </p:cNvPr>
          <p:cNvSpPr/>
          <p:nvPr/>
        </p:nvSpPr>
        <p:spPr>
          <a:xfrm>
            <a:off x="6258910" y="1826348"/>
            <a:ext cx="5933090" cy="5031652"/>
          </a:xfrm>
          <a:prstGeom prst="rect">
            <a:avLst/>
          </a:prstGeom>
          <a:solidFill>
            <a:srgbClr val="34C6C6">
              <a:alpha val="216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a:extLst>
              <a:ext uri="{FF2B5EF4-FFF2-40B4-BE49-F238E27FC236}">
                <a16:creationId xmlns:a16="http://schemas.microsoft.com/office/drawing/2014/main" id="{05AE2539-F3DC-07DE-36D0-FEB99307391E}"/>
              </a:ext>
            </a:extLst>
          </p:cNvPr>
          <p:cNvSpPr txBox="1"/>
          <p:nvPr/>
        </p:nvSpPr>
        <p:spPr>
          <a:xfrm>
            <a:off x="6258910" y="1826348"/>
            <a:ext cx="2065283" cy="1008481"/>
          </a:xfrm>
          <a:prstGeom prst="rect">
            <a:avLst/>
          </a:prstGeom>
          <a:noFill/>
        </p:spPr>
        <p:txBody>
          <a:bodyPr wrap="square" lIns="91440" tIns="45720" rIns="91440" bIns="45720" anchor="t">
            <a:spAutoFit/>
          </a:bodyPr>
          <a:lstStyle/>
          <a:p>
            <a:pPr>
              <a:lnSpc>
                <a:spcPct val="107000"/>
              </a:lnSpc>
              <a:spcAft>
                <a:spcPts val="800"/>
              </a:spcAft>
            </a:pPr>
            <a:r>
              <a:rPr lang="en-GB" sz="6000" b="1">
                <a:solidFill>
                  <a:srgbClr val="34C6C6"/>
                </a:solidFill>
                <a:latin typeface="Arial" panose="020B0604020202020204" pitchFamily="34" charset="0"/>
                <a:ea typeface="Calibri"/>
                <a:cs typeface="Arial" panose="020B0604020202020204" pitchFamily="34" charset="0"/>
              </a:rPr>
              <a:t>Q&amp;A</a:t>
            </a:r>
            <a:endParaRPr lang="en-GB" sz="6000" b="1">
              <a:solidFill>
                <a:srgbClr val="34C6C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115213-B348-8F5E-ECD2-125A7ADC3152}"/>
              </a:ext>
            </a:extLst>
          </p:cNvPr>
          <p:cNvSpPr txBox="1"/>
          <p:nvPr/>
        </p:nvSpPr>
        <p:spPr>
          <a:xfrm>
            <a:off x="6960849" y="312584"/>
            <a:ext cx="4870367" cy="400110"/>
          </a:xfrm>
          <a:prstGeom prst="rect">
            <a:avLst/>
          </a:prstGeom>
          <a:noFill/>
        </p:spPr>
        <p:txBody>
          <a:bodyPr wrap="square" rtlCol="0">
            <a:spAutoFit/>
          </a:bodyPr>
          <a:lstStyle/>
          <a:p>
            <a:pPr algn="r"/>
            <a:r>
              <a:rPr lang="en-GB" sz="2000" b="1">
                <a:latin typeface="Arial" panose="020B0604020202020204" pitchFamily="34" charset="0"/>
                <a:cs typeface="Arial" panose="020B0604020202020204" pitchFamily="34" charset="0"/>
              </a:rPr>
              <a:t>Slide Title</a:t>
            </a:r>
          </a:p>
        </p:txBody>
      </p:sp>
    </p:spTree>
    <p:extLst>
      <p:ext uri="{BB962C8B-B14F-4D97-AF65-F5344CB8AC3E}">
        <p14:creationId xmlns:p14="http://schemas.microsoft.com/office/powerpoint/2010/main" val="180137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66289" y="1435799"/>
            <a:ext cx="9087556" cy="987096"/>
          </a:xfrm>
        </p:spPr>
        <p:txBody>
          <a:bodyPr anchor="t">
            <a:noAutofit/>
          </a:bodyPr>
          <a:lstStyle/>
          <a:p>
            <a:pPr algn="l"/>
            <a:r>
              <a:rPr lang="de-DE" sz="3200" dirty="0">
                <a:solidFill>
                  <a:srgbClr val="92D050"/>
                </a:solidFill>
                <a:latin typeface="Arial"/>
                <a:ea typeface="Verdana"/>
                <a:cs typeface="Arial"/>
              </a:rPr>
              <a:t>Steht auf oder bleibt sitzen!</a:t>
            </a:r>
            <a:br>
              <a:rPr lang="de-DE" sz="3200" cap="none" dirty="0">
                <a:ea typeface="Verdana" panose="020B0604030504040204" pitchFamily="34" charset="0"/>
              </a:rPr>
            </a:br>
            <a:endParaRPr lang="en-US" sz="3200">
              <a:ea typeface="Verdana" panose="020B0604030504040204" pitchFamily="34" charset="0"/>
            </a:endParaRPr>
          </a:p>
        </p:txBody>
      </p:sp>
      <p:pic>
        <p:nvPicPr>
          <p:cNvPr id="4" name="Grafik 3">
            <a:extLst>
              <a:ext uri="{FF2B5EF4-FFF2-40B4-BE49-F238E27FC236}">
                <a16:creationId xmlns:a16="http://schemas.microsoft.com/office/drawing/2014/main" id="{BBA810C3-01FC-BE51-2BFB-916A2A8C6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3566" y="2603364"/>
            <a:ext cx="4104289" cy="2930720"/>
          </a:xfrm>
          <a:prstGeom prst="rect">
            <a:avLst/>
          </a:prstGeom>
        </p:spPr>
      </p:pic>
      <p:sp>
        <p:nvSpPr>
          <p:cNvPr id="9" name="Textplatzhalter 4">
            <a:extLst>
              <a:ext uri="{FF2B5EF4-FFF2-40B4-BE49-F238E27FC236}">
                <a16:creationId xmlns:a16="http://schemas.microsoft.com/office/drawing/2014/main" id="{74878156-E3FE-6A4C-CA25-330FD66B1B6A}"/>
              </a:ext>
            </a:extLst>
          </p:cNvPr>
          <p:cNvSpPr txBox="1">
            <a:spLocks/>
          </p:cNvSpPr>
          <p:nvPr/>
        </p:nvSpPr>
        <p:spPr>
          <a:xfrm>
            <a:off x="11187164" y="5556359"/>
            <a:ext cx="468808" cy="314000"/>
          </a:xfrm>
          <a:prstGeom prst="rect">
            <a:avLst/>
          </a:prstGeom>
        </p:spPr>
        <p:txBody>
          <a:bodyPr vert="horz" lIns="0" tIns="0" rIns="0" bIns="0" rtlCol="0" anchor="ctr" anchorCtr="0">
            <a:noAutofit/>
          </a:bodyPr>
          <a:lstStyle>
            <a:lvl1pPr marL="0" indent="0" algn="l" defTabSz="685800" rtl="0" eaLnBrk="1" latinLnBrk="0" hangingPunct="1">
              <a:lnSpc>
                <a:spcPct val="100000"/>
              </a:lnSpc>
              <a:spcBef>
                <a:spcPts val="0"/>
              </a:spcBef>
              <a:spcAft>
                <a:spcPts val="0"/>
              </a:spcAft>
              <a:buFont typeface="Wingdings" panose="05000000000000000000" pitchFamily="2" charset="2"/>
              <a:buNone/>
              <a:tabLst>
                <a:tab pos="88900" algn="l"/>
              </a:tabLst>
              <a:defRPr sz="600" b="0" kern="1200" cap="none" baseline="0">
                <a:solidFill>
                  <a:schemeClr val="bg2"/>
                </a:solidFill>
                <a:latin typeface="+mn-lt"/>
                <a:ea typeface="+mn-ea"/>
                <a:cs typeface="+mn-cs"/>
              </a:defRPr>
            </a:lvl1pPr>
            <a:lvl2pPr marL="481013" indent="-2381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tab pos="88900" algn="l"/>
              </a:tabLst>
              <a:defRPr/>
            </a:pPr>
            <a:r>
              <a:rPr kumimoji="0" lang="de-DE" sz="600" b="0" i="0" u="none" strike="noStrike" kern="1200" cap="none" spc="0" normalizeH="0" baseline="0" noProof="0">
                <a:ln>
                  <a:noFill/>
                </a:ln>
                <a:solidFill>
                  <a:srgbClr val="788287"/>
                </a:solidFill>
                <a:effectLst/>
                <a:uLnTx/>
                <a:uFillTx/>
                <a:latin typeface="Verdana"/>
                <a:ea typeface="+mn-ea"/>
                <a:cs typeface="+mn-cs"/>
              </a:rPr>
              <a:t>© pixabay</a:t>
            </a:r>
          </a:p>
        </p:txBody>
      </p:sp>
      <p:sp>
        <p:nvSpPr>
          <p:cNvPr id="15" name="Textplatzhalter 7">
            <a:extLst>
              <a:ext uri="{FF2B5EF4-FFF2-40B4-BE49-F238E27FC236}">
                <a16:creationId xmlns:a16="http://schemas.microsoft.com/office/drawing/2014/main" id="{3AD1D1E9-E3C4-859F-7228-EB4940A4050D}"/>
              </a:ext>
            </a:extLst>
          </p:cNvPr>
          <p:cNvSpPr txBox="1">
            <a:spLocks/>
          </p:cNvSpPr>
          <p:nvPr/>
        </p:nvSpPr>
        <p:spPr>
          <a:xfrm>
            <a:off x="2566289" y="2739203"/>
            <a:ext cx="5007277" cy="2974156"/>
          </a:xfrm>
          <a:prstGeom prst="rect">
            <a:avLst/>
          </a:prstGeom>
        </p:spPr>
        <p:txBody>
          <a:bodyPr vert="horz" lIns="0" tIns="0" rIns="0" bIns="0" rtlCol="0" anchor="t" anchorCtr="0">
            <a:noAutofit/>
          </a:bodyPr>
          <a:lstStyle>
            <a:lvl1pPr marL="233363" indent="-233363" algn="l" defTabSz="685800" rtl="0" eaLnBrk="1" latinLnBrk="0" hangingPunct="1">
              <a:lnSpc>
                <a:spcPct val="114000"/>
              </a:lnSpc>
              <a:spcBef>
                <a:spcPts val="0"/>
              </a:spcBef>
              <a:spcAft>
                <a:spcPts val="600"/>
              </a:spcAft>
              <a:buFont typeface="Wingdings" panose="05000000000000000000" pitchFamily="2" charset="2"/>
              <a:buChar char=""/>
              <a:defRPr sz="1000" kern="1200">
                <a:solidFill>
                  <a:schemeClr val="tx1"/>
                </a:solidFill>
                <a:latin typeface="+mn-lt"/>
                <a:ea typeface="+mn-ea"/>
                <a:cs typeface="+mn-cs"/>
              </a:defRPr>
            </a:lvl1pPr>
            <a:lvl2pPr marL="481013" indent="-23812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045" marR="0" lvl="0" indent="-233045" algn="l" defTabSz="6858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de-DE" sz="2000" b="0" i="0" u="none" strike="noStrike" kern="1200" cap="none" spc="0" normalizeH="0" baseline="0" noProof="0">
                <a:ln>
                  <a:noFill/>
                </a:ln>
                <a:effectLst/>
                <a:uLnTx/>
                <a:uFillTx/>
                <a:latin typeface="Arial"/>
                <a:cs typeface="Arial"/>
                <a:sym typeface="Wingdings" panose="05000000000000000000" pitchFamily="2" charset="2"/>
              </a:rPr>
              <a:t>Mir geht´s heute gut.</a:t>
            </a:r>
            <a:endParaRPr lang="de-DE"/>
          </a:p>
          <a:p>
            <a:pPr marL="233045" marR="0" lvl="0" indent="-233045" algn="l" defTabSz="6858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de-DE" sz="2000" b="0" i="0" u="none" strike="noStrike" kern="1200" cap="none" spc="0" normalizeH="0" baseline="0" noProof="0">
                <a:ln>
                  <a:noFill/>
                </a:ln>
                <a:effectLst/>
                <a:uLnTx/>
                <a:uFillTx/>
                <a:latin typeface="Arial"/>
                <a:cs typeface="Arial"/>
                <a:sym typeface="Wingdings" panose="05000000000000000000" pitchFamily="2" charset="2"/>
              </a:rPr>
              <a:t>In meiner Stadt gibt es viele Graffitis.</a:t>
            </a:r>
            <a:endParaRPr lang="de-DE" sz="2000" b="0" i="0" u="none" strike="noStrike" kern="1200" cap="none" spc="0" normalizeH="0" baseline="0" noProof="0">
              <a:ln>
                <a:noFill/>
              </a:ln>
              <a:effectLst/>
              <a:uLnTx/>
              <a:uFillTx/>
              <a:latin typeface="Arial"/>
              <a:cs typeface="Arial"/>
            </a:endParaRPr>
          </a:p>
          <a:p>
            <a:pPr marL="233045" marR="0" lvl="0" indent="-233045" algn="l" defTabSz="685800" rtl="0" eaLnBrk="1" fontAlgn="auto" latinLnBrk="0" hangingPunct="1">
              <a:lnSpc>
                <a:spcPct val="114000"/>
              </a:lnSpc>
              <a:spcBef>
                <a:spcPts val="1200"/>
              </a:spcBef>
              <a:spcAft>
                <a:spcPts val="600"/>
              </a:spcAft>
              <a:buClrTx/>
              <a:buSzTx/>
              <a:buFont typeface="Arial" panose="020B0604020202020204" pitchFamily="34" charset="0"/>
              <a:buChar char="•"/>
              <a:tabLst/>
              <a:defRPr/>
            </a:pPr>
            <a:r>
              <a:rPr kumimoji="0" lang="de-DE" sz="2000" b="0" i="0" u="none" strike="noStrike" kern="1200" cap="none" spc="0" normalizeH="0" baseline="0" noProof="0">
                <a:ln>
                  <a:noFill/>
                </a:ln>
                <a:effectLst/>
                <a:uLnTx/>
                <a:uFillTx/>
                <a:latin typeface="Arial"/>
                <a:cs typeface="Arial"/>
                <a:sym typeface="Wingdings" panose="05000000000000000000" pitchFamily="2" charset="2"/>
              </a:rPr>
              <a:t>Ich habe schon Graffitis gemalt.</a:t>
            </a:r>
            <a:endParaRPr lang="de-DE" sz="2000" b="0" i="0" u="none" strike="noStrike" kern="1200" cap="none" spc="0" normalizeH="0" baseline="0" noProof="0">
              <a:ln>
                <a:noFill/>
              </a:ln>
              <a:effectLst/>
              <a:uLnTx/>
              <a:uFillTx/>
              <a:latin typeface="Arial"/>
              <a:cs typeface="Arial"/>
            </a:endParaRPr>
          </a:p>
          <a:p>
            <a:pPr marL="0" marR="0" lvl="0" indent="0" algn="l" defTabSz="685800" rtl="0" eaLnBrk="1" fontAlgn="auto" latinLnBrk="0" hangingPunct="1">
              <a:lnSpc>
                <a:spcPct val="114000"/>
              </a:lnSpc>
              <a:spcBef>
                <a:spcPts val="1200"/>
              </a:spcBef>
              <a:spcAft>
                <a:spcPts val="600"/>
              </a:spcAft>
              <a:buClrTx/>
              <a:buSzTx/>
              <a:buNone/>
              <a:tabLst/>
              <a:defRPr/>
            </a:pPr>
            <a:endParaRPr lang="de-DE"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33045" marR="0" lvl="0" indent="-233045" algn="l" defTabSz="685800" rtl="0" eaLnBrk="1" fontAlgn="auto" latinLnBrk="0" hangingPunct="1">
              <a:lnSpc>
                <a:spcPct val="114000"/>
              </a:lnSpc>
              <a:spcBef>
                <a:spcPts val="1200"/>
              </a:spcBef>
              <a:spcAft>
                <a:spcPts val="600"/>
              </a:spcAft>
              <a:buClrTx/>
              <a:buSzTx/>
              <a:buFont typeface="Arial" panose="020B0604020202020204" pitchFamily="34" charset="0"/>
              <a:buChar char="•"/>
              <a:tabLst/>
              <a:defRPr/>
            </a:pPr>
            <a:endParaRPr lang="de-DE" sz="1800" b="0" i="0" u="none" strike="noStrike" kern="1200" cap="none" spc="0" normalizeH="0" baseline="0" noProof="0">
              <a:ln>
                <a:noFill/>
              </a:ln>
              <a:solidFill>
                <a:srgbClr val="788287"/>
              </a:solidFill>
              <a:effectLst/>
              <a:uLnTx/>
              <a:uFillTx/>
              <a:latin typeface="Verdana"/>
              <a:ea typeface="Verdana"/>
            </a:endParaRPr>
          </a:p>
          <a:p>
            <a:pPr marL="0" marR="0" lvl="0" indent="0" algn="l" defTabSz="685800" rtl="0" eaLnBrk="1" fontAlgn="auto" latinLnBrk="0" hangingPunct="1">
              <a:lnSpc>
                <a:spcPct val="114000"/>
              </a:lnSpc>
              <a:spcBef>
                <a:spcPts val="0"/>
              </a:spcBef>
              <a:spcAft>
                <a:spcPts val="600"/>
              </a:spcAft>
              <a:buClrTx/>
              <a:buSzTx/>
              <a:buFont typeface="Wingdings" panose="05000000000000000000" pitchFamily="2" charset="2"/>
              <a:buNone/>
              <a:tabLst/>
              <a:defRPr/>
            </a:pPr>
            <a:endParaRPr kumimoji="0" lang="de-DE" sz="1000" b="0" i="0" u="none" strike="noStrike" kern="1200" cap="none" spc="0" normalizeH="0" baseline="0" noProof="0">
              <a:ln>
                <a:noFill/>
              </a:ln>
              <a:solidFill>
                <a:sysClr val="windowText" lastClr="000000"/>
              </a:solidFill>
              <a:effectLst/>
              <a:uLnTx/>
              <a:uFillTx/>
              <a:latin typeface="Verdana"/>
              <a:ea typeface="+mn-ea"/>
              <a:cs typeface="+mn-cs"/>
            </a:endParaRPr>
          </a:p>
        </p:txBody>
      </p:sp>
    </p:spTree>
    <p:extLst>
      <p:ext uri="{BB962C8B-B14F-4D97-AF65-F5344CB8AC3E}">
        <p14:creationId xmlns:p14="http://schemas.microsoft.com/office/powerpoint/2010/main" val="218111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09DE51-7473-FB70-093E-255A368CA78C}"/>
              </a:ext>
            </a:extLst>
          </p:cNvPr>
          <p:cNvSpPr/>
          <p:nvPr/>
        </p:nvSpPr>
        <p:spPr>
          <a:xfrm>
            <a:off x="6258910" y="1826348"/>
            <a:ext cx="5933090" cy="5031652"/>
          </a:xfrm>
          <a:prstGeom prst="rect">
            <a:avLst/>
          </a:prstGeom>
          <a:solidFill>
            <a:srgbClr val="AC145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a:extLst>
              <a:ext uri="{FF2B5EF4-FFF2-40B4-BE49-F238E27FC236}">
                <a16:creationId xmlns:a16="http://schemas.microsoft.com/office/drawing/2014/main" id="{05AE2539-F3DC-07DE-36D0-FEB99307391E}"/>
              </a:ext>
            </a:extLst>
          </p:cNvPr>
          <p:cNvSpPr txBox="1"/>
          <p:nvPr/>
        </p:nvSpPr>
        <p:spPr>
          <a:xfrm>
            <a:off x="6283842" y="1908302"/>
            <a:ext cx="5357905" cy="1502976"/>
          </a:xfrm>
          <a:prstGeom prst="rect">
            <a:avLst/>
          </a:prstGeom>
          <a:noFill/>
        </p:spPr>
        <p:txBody>
          <a:bodyPr wrap="square" lIns="91440" tIns="45720" rIns="91440" bIns="45720" anchor="t">
            <a:spAutoFit/>
          </a:bodyPr>
          <a:lstStyle/>
          <a:p>
            <a:pPr>
              <a:lnSpc>
                <a:spcPts val="5500"/>
              </a:lnSpc>
              <a:spcAft>
                <a:spcPts val="800"/>
              </a:spcAft>
            </a:pPr>
            <a:r>
              <a:rPr lang="en-GB" sz="6000" b="1">
                <a:solidFill>
                  <a:srgbClr val="AC145A"/>
                </a:solidFill>
                <a:latin typeface="Arial" panose="020B0604020202020204" pitchFamily="34" charset="0"/>
                <a:ea typeface="Calibri"/>
                <a:cs typeface="Arial" panose="020B0604020202020204" pitchFamily="34" charset="0"/>
              </a:rPr>
              <a:t>JOIN OUR MAILING LIST </a:t>
            </a:r>
            <a:endParaRPr lang="en-GB" sz="6000" b="1">
              <a:solidFill>
                <a:srgbClr val="AC145A"/>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16DBCF-E85A-3AEF-D4AD-D357FB2594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35698" y="4388170"/>
            <a:ext cx="1805009" cy="1830079"/>
          </a:xfrm>
          <a:prstGeom prst="rect">
            <a:avLst/>
          </a:prstGeom>
        </p:spPr>
      </p:pic>
    </p:spTree>
    <p:extLst>
      <p:ext uri="{BB962C8B-B14F-4D97-AF65-F5344CB8AC3E}">
        <p14:creationId xmlns:p14="http://schemas.microsoft.com/office/powerpoint/2010/main" val="2744789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2899A-3646-6055-61C4-B72C83D8DB71}"/>
              </a:ext>
            </a:extLst>
          </p:cNvPr>
          <p:cNvSpPr/>
          <p:nvPr/>
        </p:nvSpPr>
        <p:spPr>
          <a:xfrm>
            <a:off x="0" y="5655013"/>
            <a:ext cx="12192000" cy="1093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4">
            <a:extLst>
              <a:ext uri="{FF2B5EF4-FFF2-40B4-BE49-F238E27FC236}">
                <a16:creationId xmlns:a16="http://schemas.microsoft.com/office/drawing/2014/main" id="{03B8872A-E46E-62E6-B6D5-F9ABAFDC09D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27385" t="10466" r="-2" b="21467"/>
          <a:stretch/>
        </p:blipFill>
        <p:spPr>
          <a:xfrm rot="10800000">
            <a:off x="2705899" y="1329616"/>
            <a:ext cx="8096095" cy="4367017"/>
          </a:xfrm>
          <a:prstGeom prst="rect">
            <a:avLst/>
          </a:prstGeom>
        </p:spPr>
      </p:pic>
      <p:sp>
        <p:nvSpPr>
          <p:cNvPr id="6" name="TextBox 5">
            <a:extLst>
              <a:ext uri="{FF2B5EF4-FFF2-40B4-BE49-F238E27FC236}">
                <a16:creationId xmlns:a16="http://schemas.microsoft.com/office/drawing/2014/main" id="{AA145055-6EAE-258D-69EB-11F3E76703CA}"/>
              </a:ext>
            </a:extLst>
          </p:cNvPr>
          <p:cNvSpPr txBox="1"/>
          <p:nvPr/>
        </p:nvSpPr>
        <p:spPr>
          <a:xfrm>
            <a:off x="10129510" y="4618619"/>
            <a:ext cx="3403412" cy="483209"/>
          </a:xfrm>
          <a:prstGeom prst="rect">
            <a:avLst/>
          </a:prstGeom>
          <a:noFill/>
        </p:spPr>
        <p:txBody>
          <a:bodyPr wrap="square">
            <a:spAutoFit/>
          </a:bodyPr>
          <a:lstStyle/>
          <a:p>
            <a:pPr fontAlgn="base">
              <a:lnSpc>
                <a:spcPct val="107000"/>
              </a:lnSpc>
              <a:spcAft>
                <a:spcPts val="800"/>
              </a:spcAft>
            </a:pPr>
            <a:r>
              <a:rPr kumimoji="0" lang="he-IL" altLang="en-US" sz="2500" b="1" u="none" strike="noStrike" cap="none" normalizeH="0" baseline="0" err="1">
                <a:ln>
                  <a:noFill/>
                </a:ln>
                <a:solidFill>
                  <a:srgbClr val="AC145A"/>
                </a:solidFill>
                <a:effectLst/>
                <a:latin typeface="Arial" panose="020B0604020202020204" pitchFamily="34" charset="0"/>
                <a:cs typeface="Arial" panose="020B0604020202020204" pitchFamily="34" charset="0"/>
              </a:rPr>
              <a:t>אדאנק</a:t>
            </a:r>
            <a:r>
              <a:rPr lang="en-GB" sz="2500" b="1">
                <a:solidFill>
                  <a:srgbClr val="AC145A"/>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244765A4-22D7-1C27-7375-69863309787C}"/>
              </a:ext>
            </a:extLst>
          </p:cNvPr>
          <p:cNvSpPr txBox="1"/>
          <p:nvPr/>
        </p:nvSpPr>
        <p:spPr>
          <a:xfrm>
            <a:off x="1567267" y="4819831"/>
            <a:ext cx="1722754" cy="1093761"/>
          </a:xfrm>
          <a:prstGeom prst="rect">
            <a:avLst/>
          </a:prstGeom>
          <a:noFill/>
        </p:spPr>
        <p:txBody>
          <a:bodyPr wrap="square">
            <a:spAutoFit/>
          </a:bodyPr>
          <a:lstStyle/>
          <a:p>
            <a:pPr>
              <a:lnSpc>
                <a:spcPct val="107000"/>
              </a:lnSpc>
              <a:spcAft>
                <a:spcPts val="800"/>
              </a:spcAft>
            </a:pPr>
            <a:r>
              <a:rPr lang="ar-SA" altLang="en-US" sz="2800">
                <a:solidFill>
                  <a:srgbClr val="AC145A"/>
                </a:solidFill>
                <a:latin typeface="inherit"/>
                <a:cs typeface="Arial" panose="020B0604020202020204" pitchFamily="34" charset="0"/>
              </a:rPr>
              <a:t>شكرًا لك</a:t>
            </a:r>
            <a:r>
              <a:rPr lang="en-US" altLang="en-US" sz="2800">
                <a:solidFill>
                  <a:schemeClr val="bg1"/>
                </a:solidFill>
              </a:rPr>
              <a:t> </a:t>
            </a:r>
            <a:endParaRPr kumimoji="0" lang="en-US" altLang="en-US" sz="2800" b="0" i="0" u="none" strike="noStrike" cap="none" normalizeH="0" baseline="0">
              <a:ln>
                <a:noFill/>
              </a:ln>
              <a:solidFill>
                <a:schemeClr val="tx1"/>
              </a:solidFill>
              <a:effectLst/>
              <a:latin typeface="Arial" panose="020B0604020202020204" pitchFamily="34" charset="0"/>
            </a:endParaRPr>
          </a:p>
          <a:p>
            <a:pPr algn="ctr" fontAlgn="base">
              <a:lnSpc>
                <a:spcPct val="107000"/>
              </a:lnSpc>
              <a:spcAft>
                <a:spcPts val="800"/>
              </a:spcAft>
            </a:pPr>
            <a:r>
              <a:rPr lang="en-GB" sz="2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A0FF7D1-16EC-8894-A3A3-898FDECCB977}"/>
              </a:ext>
            </a:extLst>
          </p:cNvPr>
          <p:cNvSpPr txBox="1"/>
          <p:nvPr/>
        </p:nvSpPr>
        <p:spPr>
          <a:xfrm>
            <a:off x="3559031" y="2594350"/>
            <a:ext cx="2663568" cy="642035"/>
          </a:xfrm>
          <a:prstGeom prst="rect">
            <a:avLst/>
          </a:prstGeom>
          <a:noFill/>
        </p:spPr>
        <p:txBody>
          <a:bodyPr wrap="square">
            <a:spAutoFit/>
          </a:bodyPr>
          <a:lstStyle/>
          <a:p>
            <a:pPr fontAlgn="base">
              <a:lnSpc>
                <a:spcPct val="107000"/>
              </a:lnSpc>
              <a:spcAft>
                <a:spcPts val="800"/>
              </a:spcAft>
            </a:pPr>
            <a:r>
              <a:rPr lang="en-GB" sz="3600" b="1" err="1">
                <a:solidFill>
                  <a:srgbClr val="FFCA36"/>
                </a:solidFill>
                <a:effectLst/>
                <a:latin typeface="Arial" panose="020B0604020202020204" pitchFamily="34" charset="0"/>
                <a:ea typeface="Calibri" panose="020F0502020204030204" pitchFamily="34" charset="0"/>
                <a:cs typeface="Arial" panose="020B0604020202020204" pitchFamily="34" charset="0"/>
              </a:rPr>
              <a:t>Diolch</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81F80916-B40B-E03A-20A9-64C224D37920}"/>
              </a:ext>
            </a:extLst>
          </p:cNvPr>
          <p:cNvSpPr txBox="1"/>
          <p:nvPr/>
        </p:nvSpPr>
        <p:spPr>
          <a:xfrm>
            <a:off x="7099032" y="2113486"/>
            <a:ext cx="2182361" cy="532903"/>
          </a:xfrm>
          <a:prstGeom prst="rect">
            <a:avLst/>
          </a:prstGeom>
          <a:noFill/>
        </p:spPr>
        <p:txBody>
          <a:bodyPr wrap="square">
            <a:spAutoFit/>
          </a:bodyPr>
          <a:lstStyle/>
          <a:p>
            <a:pPr fontAlgn="base">
              <a:lnSpc>
                <a:spcPct val="107000"/>
              </a:lnSpc>
              <a:spcAft>
                <a:spcPts val="800"/>
              </a:spcAft>
            </a:pPr>
            <a:r>
              <a:rPr kumimoji="0" lang="nl-NL" altLang="en-US" sz="2800" b="1" u="none" strike="noStrike" cap="none" normalizeH="0" baseline="0">
                <a:ln>
                  <a:noFill/>
                </a:ln>
                <a:solidFill>
                  <a:srgbClr val="AC145A"/>
                </a:solidFill>
                <a:effectLst/>
                <a:latin typeface="Arial" panose="020B0604020202020204" pitchFamily="34" charset="0"/>
                <a:cs typeface="Arial" panose="020B0604020202020204" pitchFamily="34" charset="0"/>
              </a:rPr>
              <a:t>Bedankt</a:t>
            </a:r>
            <a:endParaRPr lang="en-GB" sz="2800" b="1">
              <a:solidFill>
                <a:srgbClr val="AC145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46AF20-C372-76CE-130E-E5AF7EE836B5}"/>
              </a:ext>
            </a:extLst>
          </p:cNvPr>
          <p:cNvSpPr txBox="1"/>
          <p:nvPr/>
        </p:nvSpPr>
        <p:spPr>
          <a:xfrm>
            <a:off x="9713821" y="2566353"/>
            <a:ext cx="2562262" cy="642035"/>
          </a:xfrm>
          <a:prstGeom prst="rect">
            <a:avLst/>
          </a:prstGeom>
          <a:noFill/>
        </p:spPr>
        <p:txBody>
          <a:bodyPr wrap="square">
            <a:spAutoFit/>
          </a:bodyPr>
          <a:lstStyle/>
          <a:p>
            <a:pPr>
              <a:lnSpc>
                <a:spcPct val="107000"/>
              </a:lnSpc>
              <a:spcAft>
                <a:spcPts val="800"/>
              </a:spcAft>
            </a:pPr>
            <a:r>
              <a:rPr kumimoji="0" lang="en-GB" altLang="en-US" sz="3600" b="1" u="none" strike="noStrike" cap="none" normalizeH="0" baseline="0" err="1">
                <a:ln>
                  <a:noFill/>
                </a:ln>
                <a:solidFill>
                  <a:srgbClr val="0F2447"/>
                </a:solidFill>
                <a:effectLst/>
                <a:latin typeface="Arial" panose="020B0604020202020204" pitchFamily="34" charset="0"/>
                <a:cs typeface="Arial" panose="020B0604020202020204" pitchFamily="34" charset="0"/>
              </a:rPr>
              <a:t>Fa’afetai</a:t>
            </a:r>
            <a:r>
              <a:rPr kumimoji="0" lang="sq-AL" altLang="en-US" sz="1050" b="1" u="none" strike="noStrike" cap="none" normalizeH="0" baseline="0">
                <a:ln>
                  <a:noFill/>
                </a:ln>
                <a:solidFill>
                  <a:srgbClr val="0F2447"/>
                </a:solidFill>
                <a:effectLst/>
                <a:latin typeface="Arial" panose="020B0604020202020204" pitchFamily="34" charset="0"/>
                <a:cs typeface="Arial" panose="020B0604020202020204" pitchFamily="34" charset="0"/>
              </a:rPr>
              <a:t> </a:t>
            </a:r>
            <a:r>
              <a:rPr lang="en-GB" sz="2800" b="1">
                <a:solidFill>
                  <a:srgbClr val="0F2447"/>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FEE02865-229D-1FA4-CCFF-35009493DCB4}"/>
              </a:ext>
            </a:extLst>
          </p:cNvPr>
          <p:cNvSpPr txBox="1"/>
          <p:nvPr/>
        </p:nvSpPr>
        <p:spPr>
          <a:xfrm>
            <a:off x="6321110" y="3882217"/>
            <a:ext cx="4223588" cy="498855"/>
          </a:xfrm>
          <a:prstGeom prst="rect">
            <a:avLst/>
          </a:prstGeom>
          <a:noFill/>
        </p:spPr>
        <p:txBody>
          <a:bodyPr wrap="square">
            <a:spAutoFit/>
          </a:bodyPr>
          <a:lstStyle/>
          <a:p>
            <a:pPr fontAlgn="base">
              <a:lnSpc>
                <a:spcPct val="107000"/>
              </a:lnSpc>
              <a:spcAft>
                <a:spcPts val="800"/>
              </a:spcAft>
            </a:pPr>
            <a:r>
              <a:rPr lang="en-GB" sz="2600" b="1" err="1">
                <a:solidFill>
                  <a:srgbClr val="52C152"/>
                </a:solidFill>
                <a:effectLst/>
                <a:latin typeface="Arial" panose="020B0604020202020204" pitchFamily="34" charset="0"/>
                <a:ea typeface="Calibri" panose="020F0502020204030204" pitchFamily="34" charset="0"/>
                <a:cs typeface="Arial" panose="020B0604020202020204" pitchFamily="34" charset="0"/>
              </a:rPr>
              <a:t>Tak</a:t>
            </a:r>
            <a:r>
              <a:rPr lang="en-GB" sz="2600" b="1">
                <a:solidFill>
                  <a:srgbClr val="52C152"/>
                </a:solidFill>
                <a:effectLst/>
                <a:latin typeface="Arial" panose="020B0604020202020204" pitchFamily="34" charset="0"/>
                <a:ea typeface="Calibri" panose="020F0502020204030204" pitchFamily="34" charset="0"/>
                <a:cs typeface="Arial" panose="020B0604020202020204" pitchFamily="34" charset="0"/>
              </a:rPr>
              <a:t> </a:t>
            </a:r>
            <a:r>
              <a:rPr lang="en-GB" sz="2600" b="1" err="1">
                <a:solidFill>
                  <a:srgbClr val="52C152"/>
                </a:solidFill>
                <a:effectLst/>
                <a:latin typeface="Arial" panose="020B0604020202020204" pitchFamily="34" charset="0"/>
                <a:ea typeface="Calibri" panose="020F0502020204030204" pitchFamily="34" charset="0"/>
                <a:cs typeface="Arial" panose="020B0604020202020204" pitchFamily="34" charset="0"/>
              </a:rPr>
              <a:t>skal</a:t>
            </a:r>
            <a:r>
              <a:rPr lang="en-GB" sz="2600" b="1">
                <a:solidFill>
                  <a:srgbClr val="52C152"/>
                </a:solidFill>
                <a:effectLst/>
                <a:latin typeface="Arial" panose="020B0604020202020204" pitchFamily="34" charset="0"/>
                <a:ea typeface="Calibri" panose="020F0502020204030204" pitchFamily="34" charset="0"/>
                <a:cs typeface="Arial" panose="020B0604020202020204" pitchFamily="34" charset="0"/>
              </a:rPr>
              <a:t> du have </a:t>
            </a:r>
          </a:p>
        </p:txBody>
      </p:sp>
      <p:sp>
        <p:nvSpPr>
          <p:cNvPr id="12" name="TextBox 11">
            <a:extLst>
              <a:ext uri="{FF2B5EF4-FFF2-40B4-BE49-F238E27FC236}">
                <a16:creationId xmlns:a16="http://schemas.microsoft.com/office/drawing/2014/main" id="{ED42F3E0-7E16-8297-A6AA-7836A014E84B}"/>
              </a:ext>
            </a:extLst>
          </p:cNvPr>
          <p:cNvSpPr txBox="1"/>
          <p:nvPr/>
        </p:nvSpPr>
        <p:spPr>
          <a:xfrm>
            <a:off x="4992736" y="4860224"/>
            <a:ext cx="3028062" cy="519886"/>
          </a:xfrm>
          <a:prstGeom prst="rect">
            <a:avLst/>
          </a:prstGeom>
          <a:noFill/>
        </p:spPr>
        <p:txBody>
          <a:bodyPr wrap="square">
            <a:spAutoFit/>
          </a:bodyPr>
          <a:lstStyle/>
          <a:p>
            <a:pPr fontAlgn="base">
              <a:lnSpc>
                <a:spcPct val="107000"/>
              </a:lnSpc>
              <a:spcAft>
                <a:spcPts val="800"/>
              </a:spcAft>
            </a:pPr>
            <a:r>
              <a:rPr kumimoji="0" lang="tr-TR" altLang="en-US" sz="2400" b="1" u="none" strike="noStrike" cap="none" normalizeH="0" baseline="0">
                <a:ln>
                  <a:noFill/>
                </a:ln>
                <a:solidFill>
                  <a:srgbClr val="FFCA36"/>
                </a:solidFill>
                <a:effectLst/>
                <a:latin typeface="Arial" panose="020B0604020202020204" pitchFamily="34" charset="0"/>
                <a:cs typeface="Arial" panose="020B0604020202020204" pitchFamily="34" charset="0"/>
              </a:rPr>
              <a:t>Teşekkürler</a:t>
            </a:r>
            <a:r>
              <a:rPr lang="en-GB" sz="2800" b="1">
                <a:solidFill>
                  <a:srgbClr val="FFCA36"/>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FFE044F-FC90-699F-2E9B-FF34EA82DAD4}"/>
              </a:ext>
            </a:extLst>
          </p:cNvPr>
          <p:cNvSpPr txBox="1"/>
          <p:nvPr/>
        </p:nvSpPr>
        <p:spPr>
          <a:xfrm>
            <a:off x="623668" y="3128389"/>
            <a:ext cx="1463568" cy="530145"/>
          </a:xfrm>
          <a:prstGeom prst="rect">
            <a:avLst/>
          </a:prstGeom>
          <a:noFill/>
        </p:spPr>
        <p:txBody>
          <a:bodyPr wrap="square">
            <a:spAutoFit/>
          </a:bodyPr>
          <a:lstStyle/>
          <a:p>
            <a:pPr fontAlgn="base">
              <a:lnSpc>
                <a:spcPct val="107000"/>
              </a:lnSpc>
              <a:spcAft>
                <a:spcPts val="800"/>
              </a:spcAft>
            </a:pPr>
            <a:r>
              <a:rPr lang="en-GB" b="1">
                <a:solidFill>
                  <a:srgbClr val="FFCA36"/>
                </a:solidFill>
                <a:effectLst/>
                <a:latin typeface="Arial" panose="020B0604020202020204" pitchFamily="34" charset="0"/>
                <a:ea typeface="Calibri" panose="020F0502020204030204" pitchFamily="34" charset="0"/>
                <a:cs typeface="Arial" panose="020B0604020202020204" pitchFamily="34" charset="0"/>
              </a:rPr>
              <a:t>Merci</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A2F19301-FDDE-4BCB-099A-E1B5209480D5}"/>
              </a:ext>
            </a:extLst>
          </p:cNvPr>
          <p:cNvSpPr txBox="1"/>
          <p:nvPr/>
        </p:nvSpPr>
        <p:spPr>
          <a:xfrm>
            <a:off x="10297808" y="1603822"/>
            <a:ext cx="2039060" cy="436402"/>
          </a:xfrm>
          <a:prstGeom prst="rect">
            <a:avLst/>
          </a:prstGeom>
          <a:noFill/>
        </p:spPr>
        <p:txBody>
          <a:bodyPr wrap="square">
            <a:spAutoFit/>
          </a:bodyPr>
          <a:lstStyle/>
          <a:p>
            <a:pPr fontAlgn="base">
              <a:lnSpc>
                <a:spcPct val="107000"/>
              </a:lnSpc>
              <a:spcAft>
                <a:spcPts val="800"/>
              </a:spcAft>
            </a:pPr>
            <a:r>
              <a:rPr lang="en-GB" sz="2200" b="1" err="1">
                <a:solidFill>
                  <a:srgbClr val="FFCA36"/>
                </a:solidFill>
                <a:effectLst/>
                <a:latin typeface="Arial" panose="020B0604020202020204" pitchFamily="34" charset="0"/>
                <a:ea typeface="Calibri" panose="020F0502020204030204" pitchFamily="34" charset="0"/>
                <a:cs typeface="Arial" panose="020B0604020202020204" pitchFamily="34" charset="0"/>
              </a:rPr>
              <a:t>Danke</a:t>
            </a:r>
            <a:endParaRPr lang="en-GB" sz="2200" b="1">
              <a:solidFill>
                <a:srgbClr val="FFCA3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2CFEA4B-F458-D860-B2BE-6D9D7BCD1CB6}"/>
              </a:ext>
            </a:extLst>
          </p:cNvPr>
          <p:cNvSpPr txBox="1"/>
          <p:nvPr/>
        </p:nvSpPr>
        <p:spPr>
          <a:xfrm>
            <a:off x="4672976" y="1516766"/>
            <a:ext cx="1772769" cy="342466"/>
          </a:xfrm>
          <a:prstGeom prst="rect">
            <a:avLst/>
          </a:prstGeom>
          <a:noFill/>
        </p:spPr>
        <p:txBody>
          <a:bodyPr wrap="square">
            <a:spAutoFit/>
          </a:bodyPr>
          <a:lstStyle/>
          <a:p>
            <a:pPr fontAlgn="base">
              <a:lnSpc>
                <a:spcPct val="107000"/>
              </a:lnSpc>
              <a:spcAft>
                <a:spcPts val="800"/>
              </a:spcAft>
            </a:pPr>
            <a:r>
              <a:rPr lang="en-GB" sz="1600" b="1">
                <a:solidFill>
                  <a:srgbClr val="AC145A"/>
                </a:solidFill>
                <a:effectLst/>
                <a:latin typeface="Arial" panose="020B0604020202020204" pitchFamily="34" charset="0"/>
                <a:ea typeface="Calibri" panose="020F0502020204030204" pitchFamily="34" charset="0"/>
                <a:cs typeface="Arial" panose="020B0604020202020204" pitchFamily="34" charset="0"/>
              </a:rPr>
              <a:t>Gracias</a:t>
            </a:r>
          </a:p>
        </p:txBody>
      </p:sp>
      <p:sp>
        <p:nvSpPr>
          <p:cNvPr id="16" name="TextBox 15">
            <a:extLst>
              <a:ext uri="{FF2B5EF4-FFF2-40B4-BE49-F238E27FC236}">
                <a16:creationId xmlns:a16="http://schemas.microsoft.com/office/drawing/2014/main" id="{A2158FAE-03B4-1AC5-1B73-C73D5BD92769}"/>
              </a:ext>
            </a:extLst>
          </p:cNvPr>
          <p:cNvSpPr txBox="1"/>
          <p:nvPr/>
        </p:nvSpPr>
        <p:spPr>
          <a:xfrm>
            <a:off x="909557" y="2464039"/>
            <a:ext cx="2128448" cy="485710"/>
          </a:xfrm>
          <a:prstGeom prst="rect">
            <a:avLst/>
          </a:prstGeom>
          <a:noFill/>
        </p:spPr>
        <p:txBody>
          <a:bodyPr wrap="square">
            <a:spAutoFit/>
          </a:bodyPr>
          <a:lstStyle/>
          <a:p>
            <a:pPr fontAlgn="base">
              <a:lnSpc>
                <a:spcPct val="107000"/>
              </a:lnSpc>
              <a:spcAft>
                <a:spcPts val="800"/>
              </a:spcAft>
            </a:pPr>
            <a:r>
              <a:rPr kumimoji="0" lang="pl-PL" altLang="en-US" sz="2500" b="1" u="none" strike="noStrike" cap="none" normalizeH="0" baseline="0">
                <a:ln>
                  <a:noFill/>
                </a:ln>
                <a:solidFill>
                  <a:srgbClr val="0F2447"/>
                </a:solidFill>
                <a:effectLst/>
                <a:latin typeface="Arial" panose="020B0604020202020204" pitchFamily="34" charset="0"/>
                <a:cs typeface="Arial" panose="020B0604020202020204" pitchFamily="34" charset="0"/>
              </a:rPr>
              <a:t>Dziękuję</a:t>
            </a:r>
            <a:endParaRPr lang="en-GB" sz="2500" b="1">
              <a:solidFill>
                <a:srgbClr val="0F244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40244B6-7A8A-0EBB-8FA1-8509A00DE6EB}"/>
              </a:ext>
            </a:extLst>
          </p:cNvPr>
          <p:cNvSpPr txBox="1"/>
          <p:nvPr/>
        </p:nvSpPr>
        <p:spPr>
          <a:xfrm>
            <a:off x="4072163" y="4277860"/>
            <a:ext cx="2748511" cy="397738"/>
          </a:xfrm>
          <a:prstGeom prst="rect">
            <a:avLst/>
          </a:prstGeom>
          <a:noFill/>
        </p:spPr>
        <p:txBody>
          <a:bodyPr wrap="square">
            <a:spAutoFit/>
          </a:bodyPr>
          <a:lstStyle/>
          <a:p>
            <a:pPr fontAlgn="base">
              <a:lnSpc>
                <a:spcPct val="107000"/>
              </a:lnSpc>
              <a:spcAft>
                <a:spcPts val="800"/>
              </a:spcAft>
            </a:pPr>
            <a:r>
              <a:rPr lang="en-GB" sz="2000" b="1" err="1">
                <a:solidFill>
                  <a:srgbClr val="002248"/>
                </a:solidFill>
                <a:effectLst/>
                <a:latin typeface="Arial" panose="020B0604020202020204" pitchFamily="34" charset="0"/>
                <a:ea typeface="Calibri" panose="020F0502020204030204" pitchFamily="34" charset="0"/>
                <a:cs typeface="Arial" panose="020B0604020202020204" pitchFamily="34" charset="0"/>
              </a:rPr>
              <a:t>Köszönjük</a:t>
            </a:r>
            <a:endParaRPr lang="en-GB" sz="2000" b="1">
              <a:solidFill>
                <a:srgbClr val="00224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D596DE3-F389-E143-E5BA-5E8FF471F654}"/>
              </a:ext>
            </a:extLst>
          </p:cNvPr>
          <p:cNvSpPr txBox="1"/>
          <p:nvPr/>
        </p:nvSpPr>
        <p:spPr>
          <a:xfrm>
            <a:off x="1195596" y="1504048"/>
            <a:ext cx="2748511" cy="397738"/>
          </a:xfrm>
          <a:prstGeom prst="rect">
            <a:avLst/>
          </a:prstGeom>
          <a:noFill/>
        </p:spPr>
        <p:txBody>
          <a:bodyPr wrap="square">
            <a:spAutoFit/>
          </a:bodyPr>
          <a:lstStyle/>
          <a:p>
            <a:pPr algn="ctr" fontAlgn="base">
              <a:lnSpc>
                <a:spcPct val="107000"/>
              </a:lnSpc>
              <a:spcAft>
                <a:spcPts val="800"/>
              </a:spcAft>
            </a:pPr>
            <a:r>
              <a:rPr kumimoji="0" lang="el-GR" altLang="en-US" sz="2000" b="1" u="none" strike="noStrike" cap="none" normalizeH="0" baseline="0">
                <a:ln>
                  <a:noFill/>
                </a:ln>
                <a:solidFill>
                  <a:srgbClr val="34C6C6"/>
                </a:solidFill>
                <a:effectLst/>
                <a:latin typeface="Arial" panose="020B0604020202020204" pitchFamily="34" charset="0"/>
                <a:cs typeface="Arial" panose="020B0604020202020204" pitchFamily="34" charset="0"/>
              </a:rPr>
              <a:t>ευχαριστώ</a:t>
            </a:r>
            <a:endParaRPr lang="en-GB" sz="2000" b="1">
              <a:solidFill>
                <a:srgbClr val="34C6C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909C56F-7E7C-07AC-2774-7A31A764AECC}"/>
              </a:ext>
            </a:extLst>
          </p:cNvPr>
          <p:cNvSpPr txBox="1"/>
          <p:nvPr/>
        </p:nvSpPr>
        <p:spPr>
          <a:xfrm>
            <a:off x="8645367" y="1619307"/>
            <a:ext cx="1182746" cy="841834"/>
          </a:xfrm>
          <a:prstGeom prst="rect">
            <a:avLst/>
          </a:prstGeom>
          <a:noFill/>
        </p:spPr>
        <p:txBody>
          <a:bodyPr wrap="square">
            <a:spAutoFit/>
          </a:bodyPr>
          <a:lstStyle/>
          <a:p>
            <a:pPr>
              <a:lnSpc>
                <a:spcPct val="107000"/>
              </a:lnSpc>
              <a:spcAft>
                <a:spcPts val="800"/>
              </a:spcAft>
            </a:pPr>
            <a:r>
              <a:rPr kumimoji="0" lang="zh-CN" altLang="en-US" sz="2400" b="1" u="none" strike="noStrike" cap="none" normalizeH="0" baseline="0">
                <a:ln>
                  <a:noFill/>
                </a:ln>
                <a:solidFill>
                  <a:srgbClr val="34C6C6"/>
                </a:solidFill>
                <a:effectLst/>
                <a:latin typeface="Arial" panose="020B0604020202020204" pitchFamily="34" charset="0"/>
                <a:cs typeface="Arial" panose="020B0604020202020204" pitchFamily="34" charset="0"/>
              </a:rPr>
              <a:t>谢谢 </a:t>
            </a:r>
          </a:p>
          <a:p>
            <a:pPr algn="ctr" fontAlgn="base">
              <a:lnSpc>
                <a:spcPct val="107000"/>
              </a:lnSpc>
              <a:spcAft>
                <a:spcPts val="800"/>
              </a:spcAft>
            </a:pPr>
            <a:endParaRPr lang="en-GB" sz="1600" b="1">
              <a:solidFill>
                <a:srgbClr val="40C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A4CFE7B-8079-DBEE-9177-685C5F3A9828}"/>
              </a:ext>
            </a:extLst>
          </p:cNvPr>
          <p:cNvSpPr txBox="1"/>
          <p:nvPr/>
        </p:nvSpPr>
        <p:spPr>
          <a:xfrm>
            <a:off x="6445745" y="3323032"/>
            <a:ext cx="3150106" cy="530145"/>
          </a:xfrm>
          <a:prstGeom prst="rect">
            <a:avLst/>
          </a:prstGeom>
          <a:noFill/>
        </p:spPr>
        <p:txBody>
          <a:bodyPr wrap="square">
            <a:spAutoFit/>
          </a:bodyPr>
          <a:lstStyle/>
          <a:p>
            <a:pPr fontAlgn="base">
              <a:lnSpc>
                <a:spcPct val="107000"/>
              </a:lnSpc>
              <a:spcAft>
                <a:spcPts val="800"/>
              </a:spcAft>
            </a:pPr>
            <a:r>
              <a:rPr lang="en-GB" sz="2800" b="1">
                <a:solidFill>
                  <a:srgbClr val="AC145A"/>
                </a:solidFill>
                <a:effectLst/>
                <a:latin typeface="Arial" panose="020B0604020202020204" pitchFamily="34" charset="0"/>
                <a:ea typeface="Calibri" panose="020F0502020204030204" pitchFamily="34" charset="0"/>
                <a:cs typeface="Arial" panose="020B0604020202020204" pitchFamily="34" charset="0"/>
              </a:rPr>
              <a:t>Kiitos</a:t>
            </a:r>
            <a:r>
              <a:rPr lang="en-GB" sz="2800" b="1">
                <a:solidFill>
                  <a:srgbClr val="FFCA36"/>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95FC75C1-B35C-D7A3-3856-FD98ADFF1C33}"/>
              </a:ext>
            </a:extLst>
          </p:cNvPr>
          <p:cNvSpPr txBox="1"/>
          <p:nvPr/>
        </p:nvSpPr>
        <p:spPr>
          <a:xfrm>
            <a:off x="1138336" y="3664373"/>
            <a:ext cx="4064175" cy="530145"/>
          </a:xfrm>
          <a:prstGeom prst="rect">
            <a:avLst/>
          </a:prstGeom>
          <a:noFill/>
        </p:spPr>
        <p:txBody>
          <a:bodyPr wrap="square">
            <a:spAutoFit/>
          </a:bodyPr>
          <a:lstStyle/>
          <a:p>
            <a:pPr>
              <a:lnSpc>
                <a:spcPct val="107000"/>
              </a:lnSpc>
              <a:spcAft>
                <a:spcPts val="800"/>
              </a:spcAft>
            </a:pPr>
            <a:r>
              <a:rPr kumimoji="0" lang="uk-UA" altLang="en-US" sz="2400" b="1" u="none" strike="noStrike" cap="none" normalizeH="0" baseline="0">
                <a:ln>
                  <a:noFill/>
                </a:ln>
                <a:solidFill>
                  <a:srgbClr val="34C6C6"/>
                </a:solidFill>
                <a:effectLst/>
                <a:latin typeface="Arial" panose="020B0604020202020204" pitchFamily="34" charset="0"/>
                <a:cs typeface="Arial" panose="020B0604020202020204" pitchFamily="34" charset="0"/>
              </a:rPr>
              <a:t>Ласкаво просимо </a:t>
            </a:r>
            <a:r>
              <a:rPr lang="en-GB" sz="2800" b="1">
                <a:solidFill>
                  <a:srgbClr val="34C6C6"/>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36" name="TextBox 35">
            <a:extLst>
              <a:ext uri="{FF2B5EF4-FFF2-40B4-BE49-F238E27FC236}">
                <a16:creationId xmlns:a16="http://schemas.microsoft.com/office/drawing/2014/main" id="{1F1CF047-314F-91FA-21E7-FF172C517026}"/>
              </a:ext>
            </a:extLst>
          </p:cNvPr>
          <p:cNvSpPr txBox="1"/>
          <p:nvPr/>
        </p:nvSpPr>
        <p:spPr>
          <a:xfrm>
            <a:off x="7613955" y="5063740"/>
            <a:ext cx="2128448" cy="485710"/>
          </a:xfrm>
          <a:prstGeom prst="rect">
            <a:avLst/>
          </a:prstGeom>
          <a:noFill/>
        </p:spPr>
        <p:txBody>
          <a:bodyPr wrap="square">
            <a:spAutoFit/>
          </a:bodyPr>
          <a:lstStyle/>
          <a:p>
            <a:pPr fontAlgn="base">
              <a:lnSpc>
                <a:spcPct val="107000"/>
              </a:lnSpc>
              <a:spcAft>
                <a:spcPts val="800"/>
              </a:spcAft>
            </a:pPr>
            <a:r>
              <a:rPr kumimoji="0" lang="pl-PL" altLang="en-US" sz="2500" b="1" u="none" strike="noStrike" cap="none" normalizeH="0" baseline="0" err="1">
                <a:ln>
                  <a:noFill/>
                </a:ln>
                <a:solidFill>
                  <a:srgbClr val="0F2447"/>
                </a:solidFill>
                <a:effectLst/>
                <a:latin typeface="Arial" panose="020B0604020202020204" pitchFamily="34" charset="0"/>
                <a:cs typeface="Arial" panose="020B0604020202020204" pitchFamily="34" charset="0"/>
              </a:rPr>
              <a:t>Thank</a:t>
            </a:r>
            <a:r>
              <a:rPr kumimoji="0" lang="pl-PL" altLang="en-US" sz="2500" b="1" u="none" strike="noStrike" cap="none" normalizeH="0" baseline="0">
                <a:ln>
                  <a:noFill/>
                </a:ln>
                <a:solidFill>
                  <a:srgbClr val="0F2447"/>
                </a:solidFill>
                <a:effectLst/>
                <a:latin typeface="Arial" panose="020B0604020202020204" pitchFamily="34" charset="0"/>
                <a:cs typeface="Arial" panose="020B0604020202020204" pitchFamily="34" charset="0"/>
              </a:rPr>
              <a:t> </a:t>
            </a:r>
            <a:r>
              <a:rPr kumimoji="0" lang="pl-PL" altLang="en-US" sz="2500" b="1" u="none" strike="noStrike" cap="none" normalizeH="0" baseline="0" err="1">
                <a:ln>
                  <a:noFill/>
                </a:ln>
                <a:solidFill>
                  <a:srgbClr val="0F2447"/>
                </a:solidFill>
                <a:effectLst/>
                <a:latin typeface="Arial" panose="020B0604020202020204" pitchFamily="34" charset="0"/>
                <a:cs typeface="Arial" panose="020B0604020202020204" pitchFamily="34" charset="0"/>
              </a:rPr>
              <a:t>you</a:t>
            </a:r>
            <a:endParaRPr lang="en-GB" sz="2500" b="1">
              <a:solidFill>
                <a:srgbClr val="0F244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E4EDB59-5815-F8EA-E7E9-D7027DE5BAAA}"/>
              </a:ext>
            </a:extLst>
          </p:cNvPr>
          <p:cNvSpPr txBox="1"/>
          <p:nvPr/>
        </p:nvSpPr>
        <p:spPr>
          <a:xfrm>
            <a:off x="10001918" y="3645938"/>
            <a:ext cx="4064175" cy="443519"/>
          </a:xfrm>
          <a:prstGeom prst="rect">
            <a:avLst/>
          </a:prstGeom>
          <a:noFill/>
        </p:spPr>
        <p:txBody>
          <a:bodyPr wrap="square">
            <a:spAutoFit/>
          </a:bodyPr>
          <a:lstStyle/>
          <a:p>
            <a:pPr>
              <a:lnSpc>
                <a:spcPct val="107000"/>
              </a:lnSpc>
              <a:spcAft>
                <a:spcPts val="800"/>
              </a:spcAft>
            </a:pPr>
            <a:r>
              <a:rPr kumimoji="0" lang="ru-RU" altLang="en-US" sz="2300" b="1" u="none" strike="noStrike" cap="none" normalizeH="0" baseline="0">
                <a:ln>
                  <a:noFill/>
                </a:ln>
                <a:solidFill>
                  <a:srgbClr val="FFCA36"/>
                </a:solidFill>
                <a:effectLst/>
                <a:latin typeface="Arial" panose="020B0604020202020204" pitchFamily="34" charset="0"/>
                <a:cs typeface="Arial" panose="020B0604020202020204" pitchFamily="34" charset="0"/>
              </a:rPr>
              <a:t>С</a:t>
            </a:r>
            <a:r>
              <a:rPr kumimoji="0" lang="uk-UA" altLang="en-US" sz="2300" b="1" u="none" strike="noStrike" cap="none" normalizeH="0" baseline="0" err="1">
                <a:ln>
                  <a:noFill/>
                </a:ln>
                <a:solidFill>
                  <a:srgbClr val="FFCA36"/>
                </a:solidFill>
                <a:effectLst/>
                <a:latin typeface="Arial" panose="020B0604020202020204" pitchFamily="34" charset="0"/>
                <a:cs typeface="Arial" panose="020B0604020202020204" pitchFamily="34" charset="0"/>
              </a:rPr>
              <a:t>пасибо</a:t>
            </a:r>
            <a:endParaRPr lang="en-GB" sz="2300" b="1">
              <a:solidFill>
                <a:srgbClr val="FFCA3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06F1D1-EAC2-8374-20DB-87D1019A0F1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3926" t="7027" b="9318"/>
          <a:stretch/>
        </p:blipFill>
        <p:spPr>
          <a:xfrm rot="10800000">
            <a:off x="9281390" y="1329616"/>
            <a:ext cx="2899753" cy="4367016"/>
          </a:xfrm>
          <a:prstGeom prst="rect">
            <a:avLst/>
          </a:prstGeom>
        </p:spPr>
      </p:pic>
      <p:pic>
        <p:nvPicPr>
          <p:cNvPr id="4" name="Picture 3">
            <a:extLst>
              <a:ext uri="{FF2B5EF4-FFF2-40B4-BE49-F238E27FC236}">
                <a16:creationId xmlns:a16="http://schemas.microsoft.com/office/drawing/2014/main" id="{52E9384D-A925-EFD3-CCC9-39B09DDC013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5704274"/>
            <a:ext cx="12192000" cy="1100666"/>
          </a:xfrm>
          <a:prstGeom prst="rect">
            <a:avLst/>
          </a:prstGeom>
        </p:spPr>
      </p:pic>
    </p:spTree>
    <p:extLst>
      <p:ext uri="{BB962C8B-B14F-4D97-AF65-F5344CB8AC3E}">
        <p14:creationId xmlns:p14="http://schemas.microsoft.com/office/powerpoint/2010/main" val="174517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B1F97FC2-BE94-658D-C917-B2A26BDAF581}"/>
              </a:ext>
            </a:extLst>
          </p:cNvPr>
          <p:cNvSpPr txBox="1">
            <a:spLocks/>
          </p:cNvSpPr>
          <p:nvPr/>
        </p:nvSpPr>
        <p:spPr>
          <a:xfrm>
            <a:off x="1893499" y="1148440"/>
            <a:ext cx="8930343" cy="2562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rgbClr val="032248"/>
                </a:solidFill>
                <a:latin typeface="Arial" panose="020B0604020202020204" pitchFamily="34" charset="0"/>
                <a:ea typeface="+mj-ea"/>
                <a:cs typeface="Arial" panose="020B0604020202020204" pitchFamily="34" charset="0"/>
              </a:defRPr>
            </a:lvl1pPr>
          </a:lstStyle>
          <a:p>
            <a:r>
              <a:rPr lang="de-DE" sz="3200" dirty="0">
                <a:solidFill>
                  <a:srgbClr val="92D050"/>
                </a:solidFill>
                <a:latin typeface="Arial"/>
                <a:ea typeface="Verdana"/>
                <a:cs typeface="Arial"/>
              </a:rPr>
              <a:t>Was sind Graffitis? </a:t>
            </a:r>
            <a:endParaRPr lang="de-DE">
              <a:latin typeface="Arial"/>
              <a:ea typeface="Verdana"/>
              <a:cs typeface="Arial"/>
            </a:endParaRPr>
          </a:p>
          <a:p>
            <a:r>
              <a:rPr lang="de-DE" sz="3200" dirty="0">
                <a:solidFill>
                  <a:srgbClr val="92D050"/>
                </a:solidFill>
                <a:latin typeface="Arial"/>
                <a:ea typeface="Verdana"/>
                <a:cs typeface="Arial"/>
              </a:rPr>
              <a:t>Welche Assoziationen habt ihr?</a:t>
            </a:r>
            <a:endParaRPr lang="de-DE" dirty="0">
              <a:latin typeface="Arial"/>
              <a:ea typeface="Verdana"/>
              <a:cs typeface="Arial"/>
            </a:endParaRPr>
          </a:p>
          <a:p>
            <a:endParaRPr lang="de-DE" sz="3200">
              <a:ea typeface="Verdana" panose="020B0604030504040204" pitchFamily="34" charset="0"/>
            </a:endParaRPr>
          </a:p>
          <a:p>
            <a:endParaRPr lang="en-US" sz="3200">
              <a:ea typeface="Verdana" panose="020B0604030504040204" pitchFamily="34" charset="0"/>
            </a:endParaRPr>
          </a:p>
        </p:txBody>
      </p:sp>
      <p:sp>
        <p:nvSpPr>
          <p:cNvPr id="10" name="Textplatzhalter 7">
            <a:extLst>
              <a:ext uri="{FF2B5EF4-FFF2-40B4-BE49-F238E27FC236}">
                <a16:creationId xmlns:a16="http://schemas.microsoft.com/office/drawing/2014/main" id="{41200093-B344-54D2-DAED-149C43AAA265}"/>
              </a:ext>
            </a:extLst>
          </p:cNvPr>
          <p:cNvSpPr txBox="1">
            <a:spLocks/>
          </p:cNvSpPr>
          <p:nvPr/>
        </p:nvSpPr>
        <p:spPr>
          <a:xfrm>
            <a:off x="9130260" y="4317903"/>
            <a:ext cx="1368300" cy="651012"/>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endParaRPr lang="de-DE" sz="120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de-DE">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35EE7808-988A-607F-DF80-B3E3F4DC2366}"/>
              </a:ext>
            </a:extLst>
          </p:cNvPr>
          <p:cNvPicPr>
            <a:picLocks noChangeAspect="1"/>
          </p:cNvPicPr>
          <p:nvPr/>
        </p:nvPicPr>
        <p:blipFill>
          <a:blip r:embed="rId3"/>
          <a:stretch>
            <a:fillRect/>
          </a:stretch>
        </p:blipFill>
        <p:spPr>
          <a:xfrm>
            <a:off x="6765798" y="3709558"/>
            <a:ext cx="5109469" cy="2560975"/>
          </a:xfrm>
          <a:prstGeom prst="rect">
            <a:avLst/>
          </a:prstGeom>
        </p:spPr>
      </p:pic>
      <p:pic>
        <p:nvPicPr>
          <p:cNvPr id="12" name="Grafik 12">
            <a:extLst>
              <a:ext uri="{FF2B5EF4-FFF2-40B4-BE49-F238E27FC236}">
                <a16:creationId xmlns:a16="http://schemas.microsoft.com/office/drawing/2014/main" id="{8D379840-5FC7-6EA0-155A-DF2C0C5C5AF7}"/>
              </a:ext>
            </a:extLst>
          </p:cNvPr>
          <p:cNvPicPr/>
          <p:nvPr/>
        </p:nvPicPr>
        <p:blipFill rotWithShape="1">
          <a:blip r:embed="rId4" cstate="print">
            <a:extLst>
              <a:ext uri="{28A0092B-C50C-407E-A947-70E740481C1C}">
                <a14:useLocalDpi xmlns:a14="http://schemas.microsoft.com/office/drawing/2010/main" val="0"/>
              </a:ext>
            </a:extLst>
          </a:blip>
          <a:srcRect b="18321"/>
          <a:stretch/>
        </p:blipFill>
        <p:spPr bwMode="auto">
          <a:xfrm>
            <a:off x="11020098" y="2024698"/>
            <a:ext cx="744810" cy="542925"/>
          </a:xfrm>
          <a:prstGeom prst="rect">
            <a:avLst/>
          </a:prstGeom>
          <a:ln>
            <a:noFill/>
          </a:ln>
          <a:extLst>
            <a:ext uri="{53640926-AAD7-44D8-BBD7-CCE9431645EC}">
              <a14:shadowObscured xmlns:a14="http://schemas.microsoft.com/office/drawing/2010/main"/>
            </a:ext>
          </a:extLst>
        </p:spPr>
      </p:pic>
      <p:sp>
        <p:nvSpPr>
          <p:cNvPr id="14" name="Textplatzhalter 7">
            <a:extLst>
              <a:ext uri="{FF2B5EF4-FFF2-40B4-BE49-F238E27FC236}">
                <a16:creationId xmlns:a16="http://schemas.microsoft.com/office/drawing/2014/main" id="{07D172B8-8B71-D15E-721A-56BD7FB91A1A}"/>
              </a:ext>
            </a:extLst>
          </p:cNvPr>
          <p:cNvSpPr txBox="1">
            <a:spLocks/>
          </p:cNvSpPr>
          <p:nvPr/>
        </p:nvSpPr>
        <p:spPr>
          <a:xfrm>
            <a:off x="11020098" y="1596730"/>
            <a:ext cx="1171902" cy="427967"/>
          </a:xfrm>
          <a:prstGeom prst="rect">
            <a:avLst/>
          </a:prstGeom>
        </p:spPr>
        <p:txBody>
          <a:bodyPr vert="horz" lIns="0" tIns="0" rIns="0" bIns="0" rtlCol="0" anchor="t" anchorCtr="0">
            <a:noAutofit/>
          </a:bodyPr>
          <a:lstStyle>
            <a:lvl1pPr marL="233363" indent="-233363" algn="l" defTabSz="685800" rtl="0" eaLnBrk="1" latinLnBrk="0" hangingPunct="1">
              <a:lnSpc>
                <a:spcPct val="114000"/>
              </a:lnSpc>
              <a:spcBef>
                <a:spcPts val="0"/>
              </a:spcBef>
              <a:spcAft>
                <a:spcPts val="600"/>
              </a:spcAft>
              <a:buFont typeface="Wingdings" panose="05000000000000000000" pitchFamily="2" charset="2"/>
              <a:buChar char=""/>
              <a:defRPr sz="1000" kern="1200">
                <a:solidFill>
                  <a:schemeClr val="tx1"/>
                </a:solidFill>
                <a:latin typeface="+mn-lt"/>
                <a:ea typeface="+mn-ea"/>
                <a:cs typeface="+mn-cs"/>
              </a:defRPr>
            </a:lvl1pPr>
            <a:lvl2pPr marL="481013" indent="-23812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ct val="114000"/>
              </a:lnSpc>
              <a:spcBef>
                <a:spcPts val="0"/>
              </a:spcBef>
              <a:spcAft>
                <a:spcPts val="60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600">
                <a:solidFill>
                  <a:prstClr val="black"/>
                </a:solidFill>
                <a:latin typeface="Arial"/>
                <a:cs typeface="Arial"/>
                <a:sym typeface="Wingdings" panose="05000000000000000000" pitchFamily="2" charset="2"/>
              </a:rPr>
              <a:t></a:t>
            </a:r>
            <a:r>
              <a:rPr lang="de-DE" sz="1600">
                <a:solidFill>
                  <a:prstClr val="black"/>
                </a:solidFill>
                <a:latin typeface="Arial"/>
                <a:cs typeface="Arial"/>
                <a:sym typeface="Wingdings 2" panose="05020102010507070707" pitchFamily="18" charset="2"/>
              </a:rPr>
              <a:t> </a:t>
            </a:r>
            <a:r>
              <a:rPr lang="de-DE" sz="1600">
                <a:solidFill>
                  <a:prstClr val="black"/>
                </a:solidFill>
                <a:latin typeface="Arial"/>
                <a:cs typeface="Arial"/>
                <a:sym typeface="Wingdings" panose="05000000000000000000" pitchFamily="2" charset="2"/>
              </a:rPr>
              <a:t>5 min</a:t>
            </a:r>
            <a:endParaRPr lang="de-DE" sz="1600">
              <a:solidFill>
                <a:prstClr val="black"/>
              </a:solidFill>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de-DE">
              <a:solidFill>
                <a:prstClr val="black"/>
              </a:solidFill>
              <a:latin typeface="Arial" panose="020B0604020202020204" pitchFamily="34" charset="0"/>
              <a:cs typeface="Arial" panose="020B0604020202020204" pitchFamily="34" charset="0"/>
            </a:endParaRPr>
          </a:p>
        </p:txBody>
      </p:sp>
      <p:sp>
        <p:nvSpPr>
          <p:cNvPr id="15" name="Textplatzhalter 7">
            <a:extLst>
              <a:ext uri="{FF2B5EF4-FFF2-40B4-BE49-F238E27FC236}">
                <a16:creationId xmlns:a16="http://schemas.microsoft.com/office/drawing/2014/main" id="{DA7A6149-2500-54AD-7303-5F0119B3A532}"/>
              </a:ext>
            </a:extLst>
          </p:cNvPr>
          <p:cNvSpPr txBox="1">
            <a:spLocks/>
          </p:cNvSpPr>
          <p:nvPr/>
        </p:nvSpPr>
        <p:spPr>
          <a:xfrm>
            <a:off x="2684497" y="3715636"/>
            <a:ext cx="3973080" cy="297415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32248"/>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32248"/>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32248"/>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32248"/>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32248"/>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200"/>
              </a:spcBef>
            </a:pPr>
            <a:r>
              <a:rPr lang="de-DE" sz="1800" b="1" dirty="0">
                <a:solidFill>
                  <a:schemeClr val="tx1"/>
                </a:solidFill>
                <a:latin typeface="Arial"/>
                <a:ea typeface="Verdana"/>
                <a:cs typeface="Arial"/>
                <a:sym typeface="Wingdings" panose="05000000000000000000" pitchFamily="2" charset="2"/>
              </a:rPr>
              <a:t>Diskutiert in der Gruppe auf Deutsch oder auf Englisch. </a:t>
            </a:r>
          </a:p>
          <a:p>
            <a:pPr algn="l">
              <a:spcBef>
                <a:spcPts val="1200"/>
              </a:spcBef>
            </a:pPr>
            <a:endParaRPr lang="de-DE" sz="1800">
              <a:solidFill>
                <a:schemeClr val="tx1"/>
              </a:solidFill>
              <a:ea typeface="Verdana" panose="020B0604030504040204" pitchFamily="34" charset="0"/>
              <a:sym typeface="Wingdings" panose="05000000000000000000" pitchFamily="2" charset="2"/>
            </a:endParaRPr>
          </a:p>
          <a:p>
            <a:pPr algn="l">
              <a:spcBef>
                <a:spcPts val="1200"/>
              </a:spcBef>
            </a:pPr>
            <a:endParaRPr lang="en-US" sz="1800">
              <a:solidFill>
                <a:schemeClr val="tx1"/>
              </a:solidFill>
              <a:ea typeface="Verdana" panose="020B0604030504040204" pitchFamily="34" charset="0"/>
            </a:endParaRPr>
          </a:p>
          <a:p>
            <a:endParaRPr lang="de-DE"/>
          </a:p>
        </p:txBody>
      </p:sp>
    </p:spTree>
    <p:extLst>
      <p:ext uri="{BB962C8B-B14F-4D97-AF65-F5344CB8AC3E}">
        <p14:creationId xmlns:p14="http://schemas.microsoft.com/office/powerpoint/2010/main" val="101287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622615" y="1429177"/>
            <a:ext cx="9144000" cy="2309648"/>
          </a:xfrm>
        </p:spPr>
        <p:txBody>
          <a:bodyPr anchor="t">
            <a:normAutofit/>
          </a:bodyPr>
          <a:lstStyle/>
          <a:p>
            <a:pPr algn="l"/>
            <a:r>
              <a:rPr lang="en-GB" sz="3200" b="1">
                <a:solidFill>
                  <a:srgbClr val="92D050"/>
                </a:solidFill>
                <a:latin typeface="Arial"/>
                <a:cs typeface="Arial"/>
              </a:rPr>
              <a:t>Eine </a:t>
            </a:r>
            <a:r>
              <a:rPr lang="en-GB" sz="3200" b="1" err="1">
                <a:solidFill>
                  <a:srgbClr val="92D050"/>
                </a:solidFill>
                <a:latin typeface="Arial"/>
                <a:cs typeface="Arial"/>
              </a:rPr>
              <a:t>Graffitikünstlerin</a:t>
            </a:r>
            <a:r>
              <a:rPr lang="en-GB" sz="3200" b="1">
                <a:solidFill>
                  <a:srgbClr val="92D050"/>
                </a:solidFill>
                <a:latin typeface="Arial"/>
                <a:cs typeface="Arial"/>
              </a:rPr>
              <a:t> </a:t>
            </a:r>
            <a:r>
              <a:rPr lang="en-GB" sz="3200" b="1" err="1">
                <a:solidFill>
                  <a:srgbClr val="92D050"/>
                </a:solidFill>
                <a:latin typeface="Arial"/>
                <a:cs typeface="Arial"/>
              </a:rPr>
              <a:t>aus</a:t>
            </a:r>
            <a:r>
              <a:rPr lang="en-GB" sz="3200" b="1">
                <a:solidFill>
                  <a:srgbClr val="92D050"/>
                </a:solidFill>
                <a:latin typeface="Arial"/>
                <a:cs typeface="Arial"/>
              </a:rPr>
              <a:t> Berlin</a:t>
            </a:r>
            <a:br>
              <a:rPr lang="en-GB" sz="3200" b="1">
                <a:latin typeface="Arial"/>
                <a:cs typeface="Arial"/>
              </a:rPr>
            </a:br>
            <a:endParaRPr lang="en-US" sz="3200"/>
          </a:p>
        </p:txBody>
      </p:sp>
      <p:sp>
        <p:nvSpPr>
          <p:cNvPr id="23" name="Text Placeholder 6">
            <a:extLst>
              <a:ext uri="{FF2B5EF4-FFF2-40B4-BE49-F238E27FC236}">
                <a16:creationId xmlns:a16="http://schemas.microsoft.com/office/drawing/2014/main" id="{21265267-0A28-CF41-DD07-C79A429D855E}"/>
              </a:ext>
            </a:extLst>
          </p:cNvPr>
          <p:cNvSpPr txBox="1">
            <a:spLocks/>
          </p:cNvSpPr>
          <p:nvPr/>
        </p:nvSpPr>
        <p:spPr>
          <a:xfrm>
            <a:off x="10599687" y="6330017"/>
            <a:ext cx="1592313" cy="527983"/>
          </a:xfrm>
          <a:prstGeom prst="rect">
            <a:avLst/>
          </a:prstGeom>
        </p:spPr>
        <p:txBody>
          <a:bodyPr vert="horz" lIns="0" tIns="0" rIns="0" bIns="0" rtlCol="0" anchor="ctr" anchorCtr="0">
            <a:noAutofit/>
          </a:bodyPr>
          <a:lstStyle>
            <a:lvl1pPr marL="0" indent="0" algn="l" defTabSz="685800" rtl="0" eaLnBrk="1" latinLnBrk="0" hangingPunct="1">
              <a:lnSpc>
                <a:spcPct val="100000"/>
              </a:lnSpc>
              <a:spcBef>
                <a:spcPts val="0"/>
              </a:spcBef>
              <a:spcAft>
                <a:spcPts val="0"/>
              </a:spcAft>
              <a:buFont typeface="Wingdings" panose="05000000000000000000" pitchFamily="2" charset="2"/>
              <a:buNone/>
              <a:tabLst>
                <a:tab pos="88900" algn="l"/>
              </a:tabLst>
              <a:defRPr sz="600" b="0" kern="1200" cap="none" baseline="0">
                <a:solidFill>
                  <a:schemeClr val="bg2"/>
                </a:solidFill>
                <a:latin typeface="+mn-lt"/>
                <a:ea typeface="+mn-ea"/>
                <a:cs typeface="+mn-cs"/>
              </a:defRPr>
            </a:lvl1pPr>
            <a:lvl2pPr marL="481013" indent="-2381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tab pos="88900" algn="l"/>
              </a:tabLst>
              <a:defRPr/>
            </a:pPr>
            <a:r>
              <a:rPr kumimoji="0" lang="de-DE" sz="800" b="0" i="0" u="none" strike="noStrike" kern="1200" cap="none" spc="0" normalizeH="0" baseline="0" noProof="0">
                <a:ln>
                  <a:noFill/>
                </a:ln>
                <a:solidFill>
                  <a:srgbClr val="788287"/>
                </a:solidFill>
                <a:effectLst/>
                <a:uLnTx/>
                <a:uFillTx/>
                <a:latin typeface="Arial" panose="020B0604020202020204" pitchFamily="34" charset="0"/>
                <a:cs typeface="Arial" panose="020B0604020202020204" pitchFamily="34" charset="0"/>
              </a:rPr>
              <a:t>Bilderquelle: </a:t>
            </a:r>
            <a:r>
              <a:rPr kumimoji="0" lang="de-DE" sz="800" b="0" i="0" u="none" strike="noStrike" kern="1200" cap="none" spc="0" normalizeH="0" baseline="0" noProof="0" err="1">
                <a:ln>
                  <a:noFill/>
                </a:ln>
                <a:solidFill>
                  <a:srgbClr val="788287"/>
                </a:solidFill>
                <a:effectLst/>
                <a:uLnTx/>
                <a:uFillTx/>
                <a:latin typeface="Arial" panose="020B0604020202020204" pitchFamily="34" charset="0"/>
                <a:cs typeface="Arial" panose="020B0604020202020204" pitchFamily="34" charset="0"/>
              </a:rPr>
              <a:t>Shuterstock</a:t>
            </a:r>
            <a:endParaRPr kumimoji="0" lang="de-DE" sz="800" b="0" i="0" u="none" strike="noStrike" kern="1200" cap="none" spc="0" normalizeH="0" baseline="0" noProof="0">
              <a:ln>
                <a:noFill/>
              </a:ln>
              <a:solidFill>
                <a:srgbClr val="788287"/>
              </a:solidFill>
              <a:effectLst/>
              <a:uLnTx/>
              <a:uFillTx/>
              <a:latin typeface="Arial" panose="020B0604020202020204" pitchFamily="34" charset="0"/>
              <a:cs typeface="Arial" panose="020B0604020202020204" pitchFamily="34" charset="0"/>
            </a:endParaRPr>
          </a:p>
        </p:txBody>
      </p:sp>
      <p:pic>
        <p:nvPicPr>
          <p:cNvPr id="25" name="Picture 15" descr="A close-up of a syringe&#10;&#10;Description automatically generated with low confidence">
            <a:extLst>
              <a:ext uri="{FF2B5EF4-FFF2-40B4-BE49-F238E27FC236}">
                <a16:creationId xmlns:a16="http://schemas.microsoft.com/office/drawing/2014/main" id="{A4E74A50-A797-4ABB-076E-91DBEA217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0172">
            <a:off x="7377103" y="4893175"/>
            <a:ext cx="2634451" cy="1248279"/>
          </a:xfrm>
          <a:prstGeom prst="rect">
            <a:avLst/>
          </a:prstGeom>
        </p:spPr>
      </p:pic>
      <p:pic>
        <p:nvPicPr>
          <p:cNvPr id="27" name="Picture 19" descr="A close-up of a pen&#10;&#10;Description automatically generated with medium confidence">
            <a:extLst>
              <a:ext uri="{FF2B5EF4-FFF2-40B4-BE49-F238E27FC236}">
                <a16:creationId xmlns:a16="http://schemas.microsoft.com/office/drawing/2014/main" id="{3D0D9AB9-C59F-0EEB-85FA-AEA067CCF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6811" y="5022676"/>
            <a:ext cx="1626195" cy="1183870"/>
          </a:xfrm>
          <a:prstGeom prst="rect">
            <a:avLst/>
          </a:prstGeom>
        </p:spPr>
      </p:pic>
      <p:pic>
        <p:nvPicPr>
          <p:cNvPr id="28" name="Picture 21" descr="A person wearing a mask&#10;&#10;Description automatically generated with low confidence">
            <a:extLst>
              <a:ext uri="{FF2B5EF4-FFF2-40B4-BE49-F238E27FC236}">
                <a16:creationId xmlns:a16="http://schemas.microsoft.com/office/drawing/2014/main" id="{EBB19FC6-D2B0-B734-64B4-304C0C431F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93" y="2802826"/>
            <a:ext cx="2670634" cy="3021703"/>
          </a:xfrm>
          <a:prstGeom prst="rect">
            <a:avLst/>
          </a:prstGeom>
        </p:spPr>
      </p:pic>
      <p:pic>
        <p:nvPicPr>
          <p:cNvPr id="29" name="Picture 24" descr="A couple of black vases&#10;&#10;Description automatically generated with low confidence">
            <a:extLst>
              <a:ext uri="{FF2B5EF4-FFF2-40B4-BE49-F238E27FC236}">
                <a16:creationId xmlns:a16="http://schemas.microsoft.com/office/drawing/2014/main" id="{029DC57E-0059-C0E5-5034-93803E4500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9672" y="3536203"/>
            <a:ext cx="986943" cy="1265861"/>
          </a:xfrm>
          <a:prstGeom prst="rect">
            <a:avLst/>
          </a:prstGeom>
        </p:spPr>
      </p:pic>
      <p:pic>
        <p:nvPicPr>
          <p:cNvPr id="30" name="Picture 25" descr="A close-up of a steering wheel&#10;&#10;Description automatically generated with medium confidence">
            <a:extLst>
              <a:ext uri="{FF2B5EF4-FFF2-40B4-BE49-F238E27FC236}">
                <a16:creationId xmlns:a16="http://schemas.microsoft.com/office/drawing/2014/main" id="{3D1910C1-4F3E-34A9-A900-B93AD732B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71074">
            <a:off x="5657520" y="5029004"/>
            <a:ext cx="1138043" cy="1299522"/>
          </a:xfrm>
          <a:prstGeom prst="rect">
            <a:avLst/>
          </a:prstGeom>
        </p:spPr>
      </p:pic>
      <p:pic>
        <p:nvPicPr>
          <p:cNvPr id="31" name="Picture 20" descr="A picture containing food, sandwich, snack food, cut&#10;&#10;Description automatically generated">
            <a:extLst>
              <a:ext uri="{FF2B5EF4-FFF2-40B4-BE49-F238E27FC236}">
                <a16:creationId xmlns:a16="http://schemas.microsoft.com/office/drawing/2014/main" id="{79B838D9-A47A-97B2-1897-AA9FE9F877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458" y="3998793"/>
            <a:ext cx="2105141" cy="724304"/>
          </a:xfrm>
          <a:prstGeom prst="rect">
            <a:avLst/>
          </a:prstGeom>
        </p:spPr>
      </p:pic>
      <p:sp>
        <p:nvSpPr>
          <p:cNvPr id="32" name="Oval Callout 23">
            <a:extLst>
              <a:ext uri="{FF2B5EF4-FFF2-40B4-BE49-F238E27FC236}">
                <a16:creationId xmlns:a16="http://schemas.microsoft.com/office/drawing/2014/main" id="{627C6E17-A484-7F4C-39E0-27F2B7D3E98F}"/>
              </a:ext>
            </a:extLst>
          </p:cNvPr>
          <p:cNvSpPr/>
          <p:nvPr/>
        </p:nvSpPr>
        <p:spPr>
          <a:xfrm>
            <a:off x="3365568" y="2337892"/>
            <a:ext cx="4758524" cy="2482891"/>
          </a:xfrm>
          <a:prstGeom prst="wedgeEllipseCallout">
            <a:avLst>
              <a:gd name="adj1" fmla="val -75638"/>
              <a:gd name="adj2" fmla="val 4381"/>
            </a:avLst>
          </a:prstGeom>
          <a:solidFill>
            <a:srgbClr val="A0C814"/>
          </a:solidFill>
          <a:ln w="28575" cap="flat" cmpd="sng" algn="ctr">
            <a:solidFill>
              <a:srgbClr val="A0C81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4000"/>
              </a:lnSpc>
              <a:spcBef>
                <a:spcPts val="0"/>
              </a:spcBef>
              <a:spcAft>
                <a:spcPts val="0"/>
              </a:spcAft>
              <a:buClrTx/>
              <a:buSzTx/>
              <a:buFontTx/>
              <a:buNone/>
              <a:tabLst/>
              <a:defRPr/>
            </a:pPr>
            <a:r>
              <a:rPr kumimoji="0" lang="de-DE" sz="2000" b="0" i="0" u="none" strike="noStrike" kern="0" cap="none" spc="0" normalizeH="0" baseline="0" noProof="0">
                <a:ln>
                  <a:noFill/>
                </a:ln>
                <a:solidFill>
                  <a:prstClr val="white"/>
                </a:solidFill>
                <a:effectLst/>
                <a:uLnTx/>
                <a:uFillTx/>
                <a:latin typeface="Arial"/>
                <a:cs typeface="Arial"/>
              </a:rPr>
              <a:t>Hallo, ich heiße Anja und ich bin Graffitikünstlerin. Ich bin 15 Jahre alt und wohne mit meiner Familie, das sind mein Bruder Tim und meine Mutter Claudia, in Berlin.</a:t>
            </a:r>
            <a:r>
              <a:rPr kumimoji="0" lang="de-DE" b="0" i="0" u="none" strike="noStrike" kern="0" cap="none" spc="0" normalizeH="0" baseline="0" noProof="0">
                <a:ln>
                  <a:noFill/>
                </a:ln>
                <a:solidFill>
                  <a:prstClr val="white"/>
                </a:solidFill>
                <a:effectLst/>
                <a:uLnTx/>
                <a:uFillTx/>
                <a:latin typeface="Arial"/>
                <a:cs typeface="Arial"/>
              </a:rPr>
              <a:t> </a:t>
            </a:r>
          </a:p>
        </p:txBody>
      </p:sp>
      <p:pic>
        <p:nvPicPr>
          <p:cNvPr id="24" name="Picture 11" descr="A hand holding a syringe&#10;&#10;Description automatically generated with low confidence">
            <a:extLst>
              <a:ext uri="{FF2B5EF4-FFF2-40B4-BE49-F238E27FC236}">
                <a16:creationId xmlns:a16="http://schemas.microsoft.com/office/drawing/2014/main" id="{C738AB2A-4AB1-2CC5-8BC1-0038F51679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2076" y="4891966"/>
            <a:ext cx="1068971" cy="1250696"/>
          </a:xfrm>
          <a:prstGeom prst="rect">
            <a:avLst/>
          </a:prstGeom>
        </p:spPr>
      </p:pic>
      <p:pic>
        <p:nvPicPr>
          <p:cNvPr id="33" name="Picture 9" descr="A picture containing accessory, bag&#10;&#10;Description automatically generated">
            <a:extLst>
              <a:ext uri="{FF2B5EF4-FFF2-40B4-BE49-F238E27FC236}">
                <a16:creationId xmlns:a16="http://schemas.microsoft.com/office/drawing/2014/main" id="{85F8E042-DF73-7990-4952-36C52CCDBD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57361">
            <a:off x="9428325" y="1607400"/>
            <a:ext cx="1358900" cy="1631950"/>
          </a:xfrm>
          <a:prstGeom prst="rect">
            <a:avLst/>
          </a:prstGeom>
        </p:spPr>
      </p:pic>
      <p:pic>
        <p:nvPicPr>
          <p:cNvPr id="26" name="Picture 17" descr="An orange rectangle with a white background&#10;&#10;Description automatically generated with low confidence">
            <a:extLst>
              <a:ext uri="{FF2B5EF4-FFF2-40B4-BE49-F238E27FC236}">
                <a16:creationId xmlns:a16="http://schemas.microsoft.com/office/drawing/2014/main" id="{3ACD53B9-0901-F9F2-82AE-33C5778CDE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25024">
            <a:off x="10780408" y="1924752"/>
            <a:ext cx="985470" cy="1471166"/>
          </a:xfrm>
          <a:prstGeom prst="rect">
            <a:avLst/>
          </a:prstGeom>
        </p:spPr>
      </p:pic>
    </p:spTree>
    <p:extLst>
      <p:ext uri="{BB962C8B-B14F-4D97-AF65-F5344CB8AC3E}">
        <p14:creationId xmlns:p14="http://schemas.microsoft.com/office/powerpoint/2010/main" val="195731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A picture containing items, screenshot&#10;&#10;Description automatically generated">
            <a:extLst>
              <a:ext uri="{FF2B5EF4-FFF2-40B4-BE49-F238E27FC236}">
                <a16:creationId xmlns:a16="http://schemas.microsoft.com/office/drawing/2014/main" id="{C974018C-928D-B627-0024-DF64FA0C2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02" y="1179876"/>
            <a:ext cx="10962290" cy="5791178"/>
          </a:xfrm>
          <a:prstGeom prst="rect">
            <a:avLst/>
          </a:prstGeom>
        </p:spPr>
      </p:pic>
    </p:spTree>
    <p:extLst>
      <p:ext uri="{BB962C8B-B14F-4D97-AF65-F5344CB8AC3E}">
        <p14:creationId xmlns:p14="http://schemas.microsoft.com/office/powerpoint/2010/main" val="68396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DA93CD40-DAB1-5641-A6A8-D3942945DBC1}"/>
              </a:ext>
            </a:extLst>
          </p:cNvPr>
          <p:cNvSpPr txBox="1">
            <a:spLocks/>
          </p:cNvSpPr>
          <p:nvPr/>
        </p:nvSpPr>
        <p:spPr>
          <a:xfrm>
            <a:off x="1867186" y="1569311"/>
            <a:ext cx="8208961" cy="1585568"/>
          </a:xfrm>
          <a:prstGeom prst="rect">
            <a:avLst/>
          </a:prstGeom>
        </p:spPr>
        <p:txBody>
          <a:bodyPr vert="horz" lIns="0" tIns="0" rIns="0" bIns="0" rtlCol="0" anchor="t" anchorCtr="0">
            <a:noAutofit/>
          </a:bodyPr>
          <a:lstStyle>
            <a:lvl1pPr algn="l" defTabSz="685800" rtl="0" eaLnBrk="1" latinLnBrk="0" hangingPunct="1">
              <a:lnSpc>
                <a:spcPts val="2000"/>
              </a:lnSpc>
              <a:spcBef>
                <a:spcPct val="0"/>
              </a:spcBef>
              <a:buNone/>
              <a:defRPr sz="2000" b="1" kern="1200" cap="all" baseline="0">
                <a:solidFill>
                  <a:schemeClr val="accent1"/>
                </a:solidFill>
                <a:latin typeface="+mj-lt"/>
                <a:ea typeface="+mj-ea"/>
                <a:cs typeface="+mj-cs"/>
              </a:defRPr>
            </a:lvl1pPr>
          </a:lstStyle>
          <a:p>
            <a:pPr>
              <a:defRPr/>
            </a:pPr>
            <a:r>
              <a:rPr lang="de-DE" sz="3200" cap="none" dirty="0">
                <a:solidFill>
                  <a:srgbClr val="A0C814"/>
                </a:solidFill>
                <a:latin typeface="Arial"/>
                <a:cs typeface="Arial"/>
              </a:rPr>
              <a:t>Ihr packt</a:t>
            </a:r>
            <a:r>
              <a:rPr kumimoji="0" lang="de-DE" sz="3200" b="1" i="0" u="none" strike="noStrike" kern="1200" cap="none" spc="0" normalizeH="0" baseline="0" noProof="0" dirty="0">
                <a:ln>
                  <a:noFill/>
                </a:ln>
                <a:solidFill>
                  <a:srgbClr val="A0C814"/>
                </a:solidFill>
                <a:effectLst/>
                <a:uLnTx/>
                <a:uFillTx/>
                <a:latin typeface="Arial"/>
                <a:cs typeface="Arial"/>
              </a:rPr>
              <a:t> in </a:t>
            </a:r>
            <a:r>
              <a:rPr lang="de-DE" sz="3200" cap="none" dirty="0">
                <a:solidFill>
                  <a:srgbClr val="A0C814"/>
                </a:solidFill>
                <a:latin typeface="Arial"/>
                <a:cs typeface="Arial"/>
              </a:rPr>
              <a:t>eurem Rucksack</a:t>
            </a:r>
            <a:r>
              <a:rPr kumimoji="0" lang="de-DE" sz="3200" b="1" i="0" u="none" strike="noStrike" kern="1200" cap="none" spc="0" normalizeH="0" baseline="0" noProof="0" dirty="0">
                <a:ln>
                  <a:noFill/>
                </a:ln>
                <a:solidFill>
                  <a:srgbClr val="A0C814"/>
                </a:solidFill>
                <a:effectLst/>
                <a:uLnTx/>
                <a:uFillTx/>
                <a:latin typeface="Arial"/>
                <a:cs typeface="Arial"/>
              </a:rPr>
              <a:t> …</a:t>
            </a:r>
          </a:p>
          <a:p>
            <a:pPr marL="0" marR="0" lvl="0" indent="0" algn="l" defTabSz="685800" rtl="0" eaLnBrk="1" fontAlgn="auto" latinLnBrk="0" hangingPunct="1">
              <a:lnSpc>
                <a:spcPts val="2000"/>
              </a:lnSpc>
              <a:spcBef>
                <a:spcPct val="0"/>
              </a:spcBef>
              <a:spcAft>
                <a:spcPts val="0"/>
              </a:spcAft>
              <a:buClrTx/>
              <a:buSzTx/>
              <a:buFontTx/>
              <a:buNone/>
              <a:tabLst/>
              <a:defRPr/>
            </a:pPr>
            <a:endParaRPr lang="de-DE" sz="3200" cap="none">
              <a:solidFill>
                <a:srgbClr val="A0C814"/>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2000"/>
              </a:lnSpc>
              <a:spcBef>
                <a:spcPct val="0"/>
              </a:spcBef>
              <a:spcAft>
                <a:spcPts val="0"/>
              </a:spcAft>
              <a:buClrTx/>
              <a:buSzTx/>
              <a:buFontTx/>
              <a:buNone/>
              <a:tabLst/>
              <a:defRPr/>
            </a:pPr>
            <a:endParaRPr lang="en-US" sz="3200" b="1" i="0" u="none" strike="noStrike" kern="1200" cap="none" spc="0" normalizeH="0" baseline="0" noProof="0">
              <a:ln>
                <a:noFill/>
              </a:ln>
              <a:solidFill>
                <a:srgbClr val="032248"/>
              </a:solidFill>
              <a:effectLst/>
              <a:uLnTx/>
              <a:uFillTx/>
              <a:latin typeface="Arial" panose="020B0604020202020204" pitchFamily="34" charset="0"/>
              <a:cs typeface="Arial" panose="020B0604020202020204" pitchFamily="34" charset="0"/>
            </a:endParaRPr>
          </a:p>
        </p:txBody>
      </p:sp>
      <p:sp>
        <p:nvSpPr>
          <p:cNvPr id="27" name="Text Placeholder 6">
            <a:extLst>
              <a:ext uri="{FF2B5EF4-FFF2-40B4-BE49-F238E27FC236}">
                <a16:creationId xmlns:a16="http://schemas.microsoft.com/office/drawing/2014/main" id="{76637A71-F7A5-320E-10E0-541E6653ED34}"/>
              </a:ext>
            </a:extLst>
          </p:cNvPr>
          <p:cNvSpPr txBox="1">
            <a:spLocks/>
          </p:cNvSpPr>
          <p:nvPr/>
        </p:nvSpPr>
        <p:spPr>
          <a:xfrm>
            <a:off x="10717211" y="6452459"/>
            <a:ext cx="3997325" cy="314000"/>
          </a:xfrm>
          <a:prstGeom prst="rect">
            <a:avLst/>
          </a:prstGeom>
        </p:spPr>
        <p:txBody>
          <a:bodyPr vert="horz" lIns="0" tIns="0" rIns="0" bIns="0" rtlCol="0" anchor="ctr" anchorCtr="0">
            <a:noAutofit/>
          </a:bodyPr>
          <a:lstStyle>
            <a:lvl1pPr marL="0" indent="0" algn="l" defTabSz="685800" rtl="0" eaLnBrk="1" latinLnBrk="0" hangingPunct="1">
              <a:lnSpc>
                <a:spcPct val="100000"/>
              </a:lnSpc>
              <a:spcBef>
                <a:spcPts val="0"/>
              </a:spcBef>
              <a:spcAft>
                <a:spcPts val="0"/>
              </a:spcAft>
              <a:buFont typeface="Wingdings" panose="05000000000000000000" pitchFamily="2" charset="2"/>
              <a:buNone/>
              <a:tabLst>
                <a:tab pos="88900" algn="l"/>
              </a:tabLst>
              <a:defRPr sz="600" b="0" kern="1200" cap="none" baseline="0">
                <a:solidFill>
                  <a:schemeClr val="bg2"/>
                </a:solidFill>
                <a:latin typeface="+mn-lt"/>
                <a:ea typeface="+mn-ea"/>
                <a:cs typeface="+mn-cs"/>
              </a:defRPr>
            </a:lvl1pPr>
            <a:lvl2pPr marL="481013" indent="-2381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tab pos="88900" algn="l"/>
              </a:tabLst>
              <a:defRPr/>
            </a:pPr>
            <a:r>
              <a:rPr kumimoji="0" lang="de-DE" sz="800" b="0" i="0" u="none" strike="noStrike" kern="1200" cap="none" spc="0" normalizeH="0" baseline="0" noProof="0">
                <a:ln>
                  <a:noFill/>
                </a:ln>
                <a:solidFill>
                  <a:srgbClr val="788287"/>
                </a:solidFill>
                <a:effectLst/>
                <a:uLnTx/>
                <a:uFillTx/>
                <a:latin typeface="Verdana"/>
                <a:ea typeface="+mn-ea"/>
                <a:cs typeface="+mn-cs"/>
              </a:rPr>
              <a:t>Bilderquelle: </a:t>
            </a:r>
            <a:r>
              <a:rPr kumimoji="0" lang="de-DE" sz="800" b="0" i="0" u="none" strike="noStrike" kern="1200" cap="none" spc="0" normalizeH="0" baseline="0" noProof="0" err="1">
                <a:ln>
                  <a:noFill/>
                </a:ln>
                <a:solidFill>
                  <a:srgbClr val="788287"/>
                </a:solidFill>
                <a:effectLst/>
                <a:uLnTx/>
                <a:uFillTx/>
                <a:latin typeface="Verdana"/>
                <a:ea typeface="+mn-ea"/>
                <a:cs typeface="+mn-cs"/>
              </a:rPr>
              <a:t>Shuterstock</a:t>
            </a:r>
            <a:endParaRPr kumimoji="0" lang="de-DE" sz="800" b="0" i="0" u="none" strike="noStrike" kern="1200" cap="none" spc="0" normalizeH="0" baseline="0" noProof="0">
              <a:ln>
                <a:noFill/>
              </a:ln>
              <a:solidFill>
                <a:srgbClr val="788287"/>
              </a:solidFill>
              <a:effectLst/>
              <a:uLnTx/>
              <a:uFillTx/>
              <a:latin typeface="Verdana"/>
              <a:ea typeface="+mn-ea"/>
              <a:cs typeface="+mn-cs"/>
            </a:endParaRPr>
          </a:p>
        </p:txBody>
      </p:sp>
      <p:pic>
        <p:nvPicPr>
          <p:cNvPr id="28" name="Picture 9" descr="A picture containing accessory, bag&#10;&#10;Description automatically generated">
            <a:extLst>
              <a:ext uri="{FF2B5EF4-FFF2-40B4-BE49-F238E27FC236}">
                <a16:creationId xmlns:a16="http://schemas.microsoft.com/office/drawing/2014/main" id="{E3D0C153-8FB8-778C-3EB2-58456BE8A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57361">
            <a:off x="8213130" y="2249551"/>
            <a:ext cx="1852841" cy="2225141"/>
          </a:xfrm>
          <a:prstGeom prst="rect">
            <a:avLst/>
          </a:prstGeom>
        </p:spPr>
      </p:pic>
      <p:pic>
        <p:nvPicPr>
          <p:cNvPr id="29" name="Picture 11" descr="A hand holding a syringe&#10;&#10;Description automatically generated with low confidence">
            <a:extLst>
              <a:ext uri="{FF2B5EF4-FFF2-40B4-BE49-F238E27FC236}">
                <a16:creationId xmlns:a16="http://schemas.microsoft.com/office/drawing/2014/main" id="{D4432655-3E74-104F-AACF-B8F874748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841" y="5084633"/>
            <a:ext cx="1355186" cy="1585568"/>
          </a:xfrm>
          <a:prstGeom prst="rect">
            <a:avLst/>
          </a:prstGeom>
        </p:spPr>
      </p:pic>
      <p:pic>
        <p:nvPicPr>
          <p:cNvPr id="30" name="Picture 15" descr="A close-up of a syringe&#10;&#10;Description automatically generated with low confidence">
            <a:extLst>
              <a:ext uri="{FF2B5EF4-FFF2-40B4-BE49-F238E27FC236}">
                <a16:creationId xmlns:a16="http://schemas.microsoft.com/office/drawing/2014/main" id="{AA8DB56A-2A71-9E9E-D93D-090306C8F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0172">
            <a:off x="7115055" y="5510266"/>
            <a:ext cx="2478041" cy="1174168"/>
          </a:xfrm>
          <a:prstGeom prst="rect">
            <a:avLst/>
          </a:prstGeom>
        </p:spPr>
      </p:pic>
      <p:pic>
        <p:nvPicPr>
          <p:cNvPr id="33" name="Picture 21" descr="A person wearing a mask&#10;&#10;Description automatically generated with low confidence">
            <a:extLst>
              <a:ext uri="{FF2B5EF4-FFF2-40B4-BE49-F238E27FC236}">
                <a16:creationId xmlns:a16="http://schemas.microsoft.com/office/drawing/2014/main" id="{5EB40D81-5549-0E1E-0198-F17C74DAF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136" y="3206842"/>
            <a:ext cx="2465468" cy="2789567"/>
          </a:xfrm>
          <a:prstGeom prst="rect">
            <a:avLst/>
          </a:prstGeom>
        </p:spPr>
      </p:pic>
      <p:pic>
        <p:nvPicPr>
          <p:cNvPr id="35" name="Picture 25" descr="A close-up of a steering wheel&#10;&#10;Description automatically generated with medium confidence">
            <a:extLst>
              <a:ext uri="{FF2B5EF4-FFF2-40B4-BE49-F238E27FC236}">
                <a16:creationId xmlns:a16="http://schemas.microsoft.com/office/drawing/2014/main" id="{593DF01F-FE42-FDD6-D9B9-42D17467DE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71074">
            <a:off x="5740736" y="5008637"/>
            <a:ext cx="1329601" cy="1518260"/>
          </a:xfrm>
          <a:prstGeom prst="rect">
            <a:avLst/>
          </a:prstGeom>
        </p:spPr>
      </p:pic>
      <p:sp>
        <p:nvSpPr>
          <p:cNvPr id="36" name="Textplatzhalter 7">
            <a:extLst>
              <a:ext uri="{FF2B5EF4-FFF2-40B4-BE49-F238E27FC236}">
                <a16:creationId xmlns:a16="http://schemas.microsoft.com/office/drawing/2014/main" id="{FE727F07-C2E9-4892-52D5-61E7CC3C5A1A}"/>
              </a:ext>
            </a:extLst>
          </p:cNvPr>
          <p:cNvSpPr txBox="1">
            <a:spLocks/>
          </p:cNvSpPr>
          <p:nvPr/>
        </p:nvSpPr>
        <p:spPr>
          <a:xfrm>
            <a:off x="9549000" y="1545201"/>
            <a:ext cx="1368300" cy="651012"/>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endParaRPr lang="de-DE" sz="1200">
              <a:solidFill>
                <a:prstClr val="black"/>
              </a:solidFill>
              <a:latin typeface="Verdana"/>
            </a:endParaRPr>
          </a:p>
          <a:p>
            <a:pPr marL="0" indent="0">
              <a:buFont typeface="Wingdings" panose="05000000000000000000" pitchFamily="2" charset="2"/>
              <a:buNone/>
            </a:pPr>
            <a:endParaRPr lang="de-DE">
              <a:solidFill>
                <a:prstClr val="black"/>
              </a:solidFill>
              <a:latin typeface="Verdana"/>
            </a:endParaRPr>
          </a:p>
        </p:txBody>
      </p:sp>
      <p:pic>
        <p:nvPicPr>
          <p:cNvPr id="37" name="Grafik 12">
            <a:extLst>
              <a:ext uri="{FF2B5EF4-FFF2-40B4-BE49-F238E27FC236}">
                <a16:creationId xmlns:a16="http://schemas.microsoft.com/office/drawing/2014/main" id="{D6CF4673-B429-333D-B349-5D0FBA4A0907}"/>
              </a:ext>
            </a:extLst>
          </p:cNvPr>
          <p:cNvPicPr/>
          <p:nvPr/>
        </p:nvPicPr>
        <p:blipFill rotWithShape="1">
          <a:blip r:embed="rId8" cstate="print">
            <a:extLst>
              <a:ext uri="{28A0092B-C50C-407E-A947-70E740481C1C}">
                <a14:useLocalDpi xmlns:a14="http://schemas.microsoft.com/office/drawing/2010/main" val="0"/>
              </a:ext>
            </a:extLst>
          </a:blip>
          <a:srcRect b="18321"/>
          <a:stretch/>
        </p:blipFill>
        <p:spPr bwMode="auto">
          <a:xfrm>
            <a:off x="10583621" y="1637738"/>
            <a:ext cx="352425" cy="287655"/>
          </a:xfrm>
          <a:prstGeom prst="rect">
            <a:avLst/>
          </a:prstGeom>
          <a:ln>
            <a:noFill/>
          </a:ln>
          <a:extLst>
            <a:ext uri="{53640926-AAD7-44D8-BBD7-CCE9431645EC}">
              <a14:shadowObscured xmlns:a14="http://schemas.microsoft.com/office/drawing/2010/main"/>
            </a:ext>
          </a:extLst>
        </p:spPr>
      </p:pic>
      <p:sp>
        <p:nvSpPr>
          <p:cNvPr id="38" name="Textplatzhalter 7">
            <a:extLst>
              <a:ext uri="{FF2B5EF4-FFF2-40B4-BE49-F238E27FC236}">
                <a16:creationId xmlns:a16="http://schemas.microsoft.com/office/drawing/2014/main" id="{1368D2B6-4A77-9CE9-AC74-104EA30036BB}"/>
              </a:ext>
            </a:extLst>
          </p:cNvPr>
          <p:cNvSpPr txBox="1">
            <a:spLocks/>
          </p:cNvSpPr>
          <p:nvPr/>
        </p:nvSpPr>
        <p:spPr>
          <a:xfrm>
            <a:off x="9765993" y="1639035"/>
            <a:ext cx="1368300" cy="313010"/>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Tx/>
              <a:buSzTx/>
              <a:buFont typeface="Wingdings" panose="05000000000000000000" pitchFamily="2" charset="2"/>
              <a:buNone/>
              <a:tabLst/>
              <a:defRPr/>
            </a:pPr>
            <a:r>
              <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Wingdings" panose="05000000000000000000" pitchFamily="2" charset="2"/>
              </a:rPr>
              <a:t>3 min</a:t>
            </a:r>
            <a:endPar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0" lang="de-DE" sz="700" b="0" i="0" u="none" strike="noStrike" kern="1200" cap="none" spc="0" normalizeH="0" baseline="0" noProof="0">
              <a:ln>
                <a:noFill/>
              </a:ln>
              <a:solidFill>
                <a:sysClr val="windowText" lastClr="000000"/>
              </a:solidFill>
              <a:effectLst/>
              <a:uLnTx/>
              <a:uFillTx/>
              <a:latin typeface="Verdana"/>
              <a:ea typeface="+mn-ea"/>
              <a:cs typeface="+mn-cs"/>
            </a:endParaRPr>
          </a:p>
        </p:txBody>
      </p:sp>
      <p:pic>
        <p:nvPicPr>
          <p:cNvPr id="39" name="Picture 20" descr="A picture containing food, sandwich, snack food, cut&#10;&#10;Description automatically generated">
            <a:extLst>
              <a:ext uri="{FF2B5EF4-FFF2-40B4-BE49-F238E27FC236}">
                <a16:creationId xmlns:a16="http://schemas.microsoft.com/office/drawing/2014/main" id="{A53D533F-2B96-1916-0CC9-72E6E56E6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3541" y="4597263"/>
            <a:ext cx="2105141" cy="724304"/>
          </a:xfrm>
          <a:prstGeom prst="rect">
            <a:avLst/>
          </a:prstGeom>
        </p:spPr>
      </p:pic>
      <p:sp>
        <p:nvSpPr>
          <p:cNvPr id="40" name="Oval Callout 23">
            <a:extLst>
              <a:ext uri="{FF2B5EF4-FFF2-40B4-BE49-F238E27FC236}">
                <a16:creationId xmlns:a16="http://schemas.microsoft.com/office/drawing/2014/main" id="{9C9EC7F4-D067-97A2-8036-E68EA26D7FA7}"/>
              </a:ext>
            </a:extLst>
          </p:cNvPr>
          <p:cNvSpPr/>
          <p:nvPr/>
        </p:nvSpPr>
        <p:spPr>
          <a:xfrm>
            <a:off x="3311620" y="2799297"/>
            <a:ext cx="4583709" cy="2285336"/>
          </a:xfrm>
          <a:prstGeom prst="wedgeEllipseCallout">
            <a:avLst>
              <a:gd name="adj1" fmla="val -75638"/>
              <a:gd name="adj2" fmla="val 4381"/>
            </a:avLst>
          </a:prstGeom>
          <a:solidFill>
            <a:srgbClr val="A0C814"/>
          </a:solidFill>
          <a:ln w="28575" cap="flat" cmpd="sng" algn="ctr">
            <a:solidFill>
              <a:srgbClr val="A0C81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4000"/>
              </a:lnSpc>
              <a:spcBef>
                <a:spcPts val="0"/>
              </a:spcBef>
              <a:spcAft>
                <a:spcPts val="0"/>
              </a:spcAft>
              <a:buClrTx/>
              <a:buSzTx/>
              <a:buFontTx/>
              <a:buNone/>
              <a:tabLst/>
              <a:defRPr/>
            </a:pPr>
            <a:r>
              <a:rPr kumimoji="0" lang="de-DE"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Ich packe in meinen Rucksack eine Wasserflasche …</a:t>
            </a:r>
          </a:p>
        </p:txBody>
      </p:sp>
      <p:pic>
        <p:nvPicPr>
          <p:cNvPr id="31" name="Picture 17" descr="An orange rectangle with a white background&#10;&#10;Description automatically generated with low confidence">
            <a:extLst>
              <a:ext uri="{FF2B5EF4-FFF2-40B4-BE49-F238E27FC236}">
                <a16:creationId xmlns:a16="http://schemas.microsoft.com/office/drawing/2014/main" id="{177A9753-A6DD-9E7B-8166-E4484A1634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25024">
            <a:off x="10349889" y="2106158"/>
            <a:ext cx="1151124" cy="1718464"/>
          </a:xfrm>
          <a:prstGeom prst="rect">
            <a:avLst/>
          </a:prstGeom>
        </p:spPr>
      </p:pic>
      <p:pic>
        <p:nvPicPr>
          <p:cNvPr id="32" name="Picture 19" descr="A close-up of a pen&#10;&#10;Description automatically generated with medium confidence">
            <a:extLst>
              <a:ext uri="{FF2B5EF4-FFF2-40B4-BE49-F238E27FC236}">
                <a16:creationId xmlns:a16="http://schemas.microsoft.com/office/drawing/2014/main" id="{0ECE333C-285A-6EB8-834C-14AA00417A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5643" y="5501769"/>
            <a:ext cx="1358900" cy="989279"/>
          </a:xfrm>
          <a:prstGeom prst="rect">
            <a:avLst/>
          </a:prstGeom>
        </p:spPr>
      </p:pic>
      <p:pic>
        <p:nvPicPr>
          <p:cNvPr id="34" name="Picture 24" descr="A couple of black vases&#10;&#10;Description automatically generated with low confidence">
            <a:extLst>
              <a:ext uri="{FF2B5EF4-FFF2-40B4-BE49-F238E27FC236}">
                <a16:creationId xmlns:a16="http://schemas.microsoft.com/office/drawing/2014/main" id="{846E5563-B3EE-ADD7-1362-53CE437F2E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95093" y="3525631"/>
            <a:ext cx="1521516" cy="1951510"/>
          </a:xfrm>
          <a:prstGeom prst="rect">
            <a:avLst/>
          </a:prstGeom>
        </p:spPr>
      </p:pic>
    </p:spTree>
    <p:extLst>
      <p:ext uri="{BB962C8B-B14F-4D97-AF65-F5344CB8AC3E}">
        <p14:creationId xmlns:p14="http://schemas.microsoft.com/office/powerpoint/2010/main" val="1797368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764220" y="1458310"/>
            <a:ext cx="9144000" cy="1174531"/>
          </a:xfrm>
        </p:spPr>
        <p:txBody>
          <a:bodyPr anchor="t">
            <a:normAutofit/>
          </a:bodyPr>
          <a:lstStyle/>
          <a:p>
            <a:pPr algn="l"/>
            <a:r>
              <a:rPr lang="de-DE" sz="3200" b="1">
                <a:solidFill>
                  <a:srgbClr val="92D050"/>
                </a:solidFill>
                <a:latin typeface="Arial"/>
                <a:cs typeface="Arial"/>
              </a:rPr>
              <a:t>Wie kann ein Graffiti sein?</a:t>
            </a:r>
            <a:endParaRPr lang="en-US" sz="3200"/>
          </a:p>
        </p:txBody>
      </p:sp>
      <p:sp>
        <p:nvSpPr>
          <p:cNvPr id="4" name="Textplatzhalter 6">
            <a:extLst>
              <a:ext uri="{FF2B5EF4-FFF2-40B4-BE49-F238E27FC236}">
                <a16:creationId xmlns:a16="http://schemas.microsoft.com/office/drawing/2014/main" id="{32B4A33F-38EC-6C18-5281-C3750E34A53E}"/>
              </a:ext>
            </a:extLst>
          </p:cNvPr>
          <p:cNvSpPr txBox="1">
            <a:spLocks/>
          </p:cNvSpPr>
          <p:nvPr/>
        </p:nvSpPr>
        <p:spPr>
          <a:xfrm>
            <a:off x="1215082" y="6542092"/>
            <a:ext cx="7938035" cy="631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22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224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224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224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224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a:t>Quelle: </a:t>
            </a:r>
            <a:r>
              <a:rPr lang="de-DE" sz="1200">
                <a:hlinkClick r:id="rId4"/>
              </a:rPr>
              <a:t>https://cdn2.vectorstock.com/i/1000x1000/73/26/graffiti-word-in-style-text-vector-16397326.jpg</a:t>
            </a:r>
            <a:r>
              <a:rPr lang="de-DE" sz="1200"/>
              <a:t>  </a:t>
            </a:r>
          </a:p>
        </p:txBody>
      </p:sp>
      <p:pic>
        <p:nvPicPr>
          <p:cNvPr id="30" name="Grafik 29">
            <a:extLst>
              <a:ext uri="{FF2B5EF4-FFF2-40B4-BE49-F238E27FC236}">
                <a16:creationId xmlns:a16="http://schemas.microsoft.com/office/drawing/2014/main" id="{846AA708-74F5-F428-A9DD-3929088FB46E}"/>
              </a:ext>
            </a:extLst>
          </p:cNvPr>
          <p:cNvPicPr>
            <a:picLocks noChangeAspect="1"/>
          </p:cNvPicPr>
          <p:nvPr/>
        </p:nvPicPr>
        <p:blipFill>
          <a:blip r:embed="rId5"/>
          <a:stretch>
            <a:fillRect/>
          </a:stretch>
        </p:blipFill>
        <p:spPr>
          <a:xfrm>
            <a:off x="2126982" y="2034242"/>
            <a:ext cx="8183667" cy="4347090"/>
          </a:xfrm>
          <a:prstGeom prst="rect">
            <a:avLst/>
          </a:prstGeom>
        </p:spPr>
      </p:pic>
    </p:spTree>
    <p:extLst>
      <p:ext uri="{BB962C8B-B14F-4D97-AF65-F5344CB8AC3E}">
        <p14:creationId xmlns:p14="http://schemas.microsoft.com/office/powerpoint/2010/main" val="97485379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1524000" y="1269124"/>
            <a:ext cx="10442028" cy="1537138"/>
          </a:xfrm>
        </p:spPr>
        <p:txBody>
          <a:bodyPr anchor="t">
            <a:normAutofit/>
          </a:bodyPr>
          <a:lstStyle/>
          <a:p>
            <a:pPr algn="l"/>
            <a:r>
              <a:rPr lang="de-DE" sz="3200" dirty="0">
                <a:solidFill>
                  <a:srgbClr val="92D050"/>
                </a:solidFill>
                <a:latin typeface="Arial"/>
                <a:cs typeface="Arial"/>
              </a:rPr>
              <a:t>Notiert</a:t>
            </a:r>
            <a:r>
              <a:rPr lang="de-DE" sz="3200" b="1" dirty="0">
                <a:solidFill>
                  <a:srgbClr val="92D050"/>
                </a:solidFill>
                <a:latin typeface="Arial"/>
                <a:cs typeface="Arial"/>
              </a:rPr>
              <a:t> Adjektive</a:t>
            </a:r>
            <a:r>
              <a:rPr lang="de-DE" sz="3200" dirty="0">
                <a:solidFill>
                  <a:srgbClr val="92D050"/>
                </a:solidFill>
                <a:latin typeface="Arial"/>
                <a:cs typeface="Arial"/>
              </a:rPr>
              <a:t>, um Graffitis zu beschreiben</a:t>
            </a:r>
            <a:endParaRPr lang="de-DE" sz="3200" dirty="0" err="1"/>
          </a:p>
        </p:txBody>
      </p:sp>
      <p:pic>
        <p:nvPicPr>
          <p:cNvPr id="8" name="Picture 24" descr="Graphical user interface, text, application&#10;&#10;Description automatically generated">
            <a:extLst>
              <a:ext uri="{FF2B5EF4-FFF2-40B4-BE49-F238E27FC236}">
                <a16:creationId xmlns:a16="http://schemas.microsoft.com/office/drawing/2014/main" id="{F869B296-6E0A-FEFC-6208-220A04B39C39}"/>
              </a:ext>
            </a:extLst>
          </p:cNvPr>
          <p:cNvPicPr>
            <a:picLocks noChangeAspect="1"/>
          </p:cNvPicPr>
          <p:nvPr/>
        </p:nvPicPr>
        <p:blipFill>
          <a:blip r:embed="rId3">
            <a:extLst>
              <a:ext uri="{28A0092B-C50C-407E-A947-70E740481C1C}">
                <a14:useLocalDpi xmlns:a14="http://schemas.microsoft.com/office/drawing/2010/main" val="0"/>
              </a:ext>
            </a:extLst>
          </a:blip>
          <a:srcRect l="-1066" r="-196" b="307"/>
          <a:stretch/>
        </p:blipFill>
        <p:spPr>
          <a:xfrm>
            <a:off x="3044818" y="1913778"/>
            <a:ext cx="7086676" cy="4939839"/>
          </a:xfrm>
          <a:prstGeom prst="rect">
            <a:avLst/>
          </a:prstGeom>
        </p:spPr>
      </p:pic>
      <p:pic>
        <p:nvPicPr>
          <p:cNvPr id="10" name="Grafik 9">
            <a:extLst>
              <a:ext uri="{FF2B5EF4-FFF2-40B4-BE49-F238E27FC236}">
                <a16:creationId xmlns:a16="http://schemas.microsoft.com/office/drawing/2014/main" id="{2E55A8FA-405F-0BF2-EFF0-3DEF9DE4956B}"/>
              </a:ext>
            </a:extLst>
          </p:cNvPr>
          <p:cNvPicPr/>
          <p:nvPr/>
        </p:nvPicPr>
        <p:blipFill rotWithShape="1">
          <a:blip r:embed="rId4" cstate="print">
            <a:extLst>
              <a:ext uri="{28A0092B-C50C-407E-A947-70E740481C1C}">
                <a14:useLocalDpi xmlns:a14="http://schemas.microsoft.com/office/drawing/2010/main" val="0"/>
              </a:ext>
            </a:extLst>
          </a:blip>
          <a:srcRect l="11152" t="11723" r="11495" b="31733"/>
          <a:stretch/>
        </p:blipFill>
        <p:spPr bwMode="auto">
          <a:xfrm>
            <a:off x="11434466" y="1411014"/>
            <a:ext cx="393700" cy="287655"/>
          </a:xfrm>
          <a:prstGeom prst="rect">
            <a:avLst/>
          </a:prstGeom>
          <a:ln>
            <a:noFill/>
          </a:ln>
          <a:extLst>
            <a:ext uri="{53640926-AAD7-44D8-BBD7-CCE9431645EC}">
              <a14:shadowObscured xmlns:a14="http://schemas.microsoft.com/office/drawing/2010/main"/>
            </a:ext>
          </a:extLst>
        </p:spPr>
      </p:pic>
      <p:sp>
        <p:nvSpPr>
          <p:cNvPr id="14" name="Rechteck 13">
            <a:extLst>
              <a:ext uri="{FF2B5EF4-FFF2-40B4-BE49-F238E27FC236}">
                <a16:creationId xmlns:a16="http://schemas.microsoft.com/office/drawing/2014/main" id="{8D8F90D6-4B58-FDFD-6545-F28D9E4A5F63}"/>
              </a:ext>
            </a:extLst>
          </p:cNvPr>
          <p:cNvSpPr/>
          <p:nvPr/>
        </p:nvSpPr>
        <p:spPr>
          <a:xfrm>
            <a:off x="5220835" y="2694156"/>
            <a:ext cx="2365633" cy="4165834"/>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 name="Textplatzhalter 7">
            <a:extLst>
              <a:ext uri="{FF2B5EF4-FFF2-40B4-BE49-F238E27FC236}">
                <a16:creationId xmlns:a16="http://schemas.microsoft.com/office/drawing/2014/main" id="{4FD5F5F1-8224-EBD8-1AE2-C69D74D0C0AB}"/>
              </a:ext>
            </a:extLst>
          </p:cNvPr>
          <p:cNvSpPr txBox="1">
            <a:spLocks/>
          </p:cNvSpPr>
          <p:nvPr/>
        </p:nvSpPr>
        <p:spPr>
          <a:xfrm>
            <a:off x="10523639" y="1411014"/>
            <a:ext cx="1368300" cy="313010"/>
          </a:xfrm>
          <a:prstGeom prst="rect">
            <a:avLst/>
          </a:prstGeom>
        </p:spPr>
        <p:txBody>
          <a:bodyPr vert="horz" lIns="0" tIns="0" rIns="0" bIns="0" rtlCol="0" anchor="t" anchorCtr="0">
            <a:noAutofit/>
          </a:bodyPr>
          <a:lstStyle>
            <a:lvl1pPr marL="87313" indent="-87313" algn="l" defTabSz="685800" rtl="0" eaLnBrk="1" latinLnBrk="0" hangingPunct="1">
              <a:lnSpc>
                <a:spcPct val="110000"/>
              </a:lnSpc>
              <a:spcBef>
                <a:spcPts val="0"/>
              </a:spcBef>
              <a:spcAft>
                <a:spcPts val="0"/>
              </a:spcAft>
              <a:buFont typeface="Wingdings" panose="05000000000000000000" pitchFamily="2" charset="2"/>
              <a:buChar char=""/>
              <a:defRPr sz="700" kern="1200">
                <a:solidFill>
                  <a:schemeClr val="tx1"/>
                </a:solidFill>
                <a:latin typeface="+mn-lt"/>
                <a:ea typeface="+mn-ea"/>
                <a:cs typeface="+mn-cs"/>
              </a:defRPr>
            </a:lvl1pPr>
            <a:lvl2pPr marL="179388" indent="-92075"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2pPr>
            <a:lvl3pPr marL="266700"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3pPr>
            <a:lvl4pPr marL="360363" indent="-9366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4pPr>
            <a:lvl5pPr marL="447675" indent="-87313" algn="l" defTabSz="685800" rtl="0" eaLnBrk="1" latinLnBrk="0" hangingPunct="1">
              <a:lnSpc>
                <a:spcPct val="110000"/>
              </a:lnSpc>
              <a:spcBef>
                <a:spcPts val="0"/>
              </a:spcBef>
              <a:spcAft>
                <a:spcPts val="0"/>
              </a:spcAft>
              <a:buSzPct val="95000"/>
              <a:buFont typeface="Wingdings 2" panose="05020102010507070707" pitchFamily="18" charset="2"/>
              <a:buChar char=""/>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Tx/>
              <a:buSzTx/>
              <a:buFont typeface="Wingdings" panose="05000000000000000000" pitchFamily="2" charset="2"/>
              <a:buNone/>
              <a:tabLst/>
              <a:defRPr/>
            </a:pPr>
            <a:r>
              <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Wingdings" panose="05000000000000000000" pitchFamily="2" charset="2"/>
              </a:rPr>
              <a:t>3 min</a:t>
            </a:r>
            <a:endParaRPr kumimoji="0" lang="de-DE"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0" lang="de-DE" sz="700" b="0" i="0" u="none" strike="noStrike" kern="1200" cap="none" spc="0" normalizeH="0" baseline="0" noProof="0">
              <a:ln>
                <a:noFill/>
              </a:ln>
              <a:solidFill>
                <a:sysClr val="windowText" lastClr="000000"/>
              </a:solidFill>
              <a:effectLst/>
              <a:uLnTx/>
              <a:uFillTx/>
              <a:latin typeface="Verdana"/>
              <a:ea typeface="+mn-ea"/>
              <a:cs typeface="+mn-cs"/>
            </a:endParaRPr>
          </a:p>
        </p:txBody>
      </p:sp>
    </p:spTree>
    <p:extLst>
      <p:ext uri="{BB962C8B-B14F-4D97-AF65-F5344CB8AC3E}">
        <p14:creationId xmlns:p14="http://schemas.microsoft.com/office/powerpoint/2010/main" val="2971270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1227483" y="1485229"/>
            <a:ext cx="9144000" cy="1505944"/>
          </a:xfrm>
        </p:spPr>
        <p:txBody>
          <a:bodyPr anchor="t">
            <a:normAutofit/>
          </a:bodyPr>
          <a:lstStyle/>
          <a:p>
            <a:pPr algn="l"/>
            <a:r>
              <a:rPr lang="de-DE" sz="3200" b="1">
                <a:solidFill>
                  <a:srgbClr val="92D050"/>
                </a:solidFill>
                <a:latin typeface="Arial"/>
                <a:cs typeface="Arial"/>
              </a:rPr>
              <a:t>Graffitis in …?   Der Hauptstadt BERLIN</a:t>
            </a:r>
            <a:br>
              <a:rPr lang="de-DE" sz="3200" b="1">
                <a:solidFill>
                  <a:srgbClr val="92D050"/>
                </a:solidFill>
                <a:latin typeface="Arial"/>
                <a:cs typeface="Arial"/>
              </a:rPr>
            </a:br>
            <a:endParaRPr lang="de-DE" sz="3200"/>
          </a:p>
        </p:txBody>
      </p:sp>
      <p:sp>
        <p:nvSpPr>
          <p:cNvPr id="13" name="Textplatzhalter 6">
            <a:extLst>
              <a:ext uri="{FF2B5EF4-FFF2-40B4-BE49-F238E27FC236}">
                <a16:creationId xmlns:a16="http://schemas.microsoft.com/office/drawing/2014/main" id="{68348BB5-F5F3-7EF2-0E9B-0EAC054A102A}"/>
              </a:ext>
            </a:extLst>
          </p:cNvPr>
          <p:cNvSpPr txBox="1">
            <a:spLocks/>
          </p:cNvSpPr>
          <p:nvPr/>
        </p:nvSpPr>
        <p:spPr>
          <a:xfrm>
            <a:off x="3513490" y="6431957"/>
            <a:ext cx="3997325" cy="314000"/>
          </a:xfrm>
          <a:prstGeom prst="rect">
            <a:avLst/>
          </a:prstGeom>
        </p:spPr>
        <p:txBody>
          <a:bodyPr vert="horz" lIns="0" tIns="0" rIns="0" bIns="0" rtlCol="0" anchor="ctr" anchorCtr="0">
            <a:noAutofit/>
          </a:bodyPr>
          <a:lstStyle>
            <a:lvl1pPr marL="0" indent="0" algn="l" defTabSz="685800" rtl="0" eaLnBrk="1" latinLnBrk="0" hangingPunct="1">
              <a:lnSpc>
                <a:spcPct val="100000"/>
              </a:lnSpc>
              <a:spcBef>
                <a:spcPts val="0"/>
              </a:spcBef>
              <a:spcAft>
                <a:spcPts val="0"/>
              </a:spcAft>
              <a:buFont typeface="Wingdings" panose="05000000000000000000" pitchFamily="2" charset="2"/>
              <a:buNone/>
              <a:tabLst>
                <a:tab pos="88900" algn="l"/>
              </a:tabLst>
              <a:defRPr sz="600" b="0" kern="1200" cap="none" baseline="0">
                <a:solidFill>
                  <a:schemeClr val="bg2"/>
                </a:solidFill>
                <a:latin typeface="+mn-lt"/>
                <a:ea typeface="+mn-ea"/>
                <a:cs typeface="+mn-cs"/>
              </a:defRPr>
            </a:lvl1pPr>
            <a:lvl2pPr marL="481013" indent="-2381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2pPr>
            <a:lvl3pPr marL="695325" indent="-21907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3pPr>
            <a:lvl4pPr marL="895350" indent="-200025"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4pPr>
            <a:lvl5pPr marL="1119188" indent="-223838" algn="l" defTabSz="685800" rtl="0" eaLnBrk="1" latinLnBrk="0" hangingPunct="1">
              <a:lnSpc>
                <a:spcPts val="1000"/>
              </a:lnSpc>
              <a:spcBef>
                <a:spcPts val="0"/>
              </a:spcBef>
              <a:spcAft>
                <a:spcPts val="0"/>
              </a:spcAft>
              <a:buSzPct val="95000"/>
              <a:buFont typeface="Wingdings 2" panose="05020102010507070707" pitchFamily="18"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tab pos="88900" algn="l"/>
              </a:tabLst>
              <a:defRPr/>
            </a:pPr>
            <a:r>
              <a:rPr kumimoji="0" lang="de-DE" sz="600" b="0" i="0" u="none" strike="noStrike" kern="1200" cap="none" spc="0" normalizeH="0" baseline="0" noProof="0">
                <a:ln>
                  <a:noFill/>
                </a:ln>
                <a:solidFill>
                  <a:srgbClr val="788287"/>
                </a:solidFill>
                <a:effectLst/>
                <a:uLnTx/>
                <a:uFillTx/>
                <a:latin typeface="Verdana"/>
                <a:ea typeface="+mn-ea"/>
                <a:cs typeface="+mn-cs"/>
              </a:rPr>
              <a:t>Quelle: </a:t>
            </a:r>
            <a:r>
              <a:rPr kumimoji="0" lang="en-GB" sz="600" b="0" i="0" u="sng" strike="noStrike" kern="1200" cap="none" spc="0" normalizeH="0" baseline="0" noProof="0">
                <a:ln>
                  <a:noFill/>
                </a:ln>
                <a:solidFill>
                  <a:srgbClr val="788287"/>
                </a:solidFill>
                <a:effectLst/>
                <a:uLnTx/>
                <a:uFillTx/>
                <a:latin typeface="Verdana"/>
                <a:ea typeface="+mn-ea"/>
                <a:cs typeface="+mn-cs"/>
                <a:hlinkClick r:id="rId3"/>
              </a:rPr>
              <a:t>https://fernwehmotive.de/street-art-map-berlin/</a:t>
            </a:r>
            <a:r>
              <a:rPr kumimoji="0" lang="en-GB" sz="600" b="0" i="0" u="none" strike="noStrike" kern="1200" cap="none" spc="0" normalizeH="0" baseline="0" noProof="0">
                <a:ln>
                  <a:noFill/>
                </a:ln>
                <a:solidFill>
                  <a:srgbClr val="788287"/>
                </a:solidFill>
                <a:effectLst/>
                <a:uLnTx/>
                <a:uFillTx/>
                <a:latin typeface="Verdana"/>
                <a:ea typeface="+mn-ea"/>
                <a:cs typeface="+mn-cs"/>
              </a:rPr>
              <a:t> </a:t>
            </a:r>
            <a:endParaRPr kumimoji="0" lang="de-DE" sz="600" b="0" i="0" u="none" strike="noStrike" kern="1200" cap="none" spc="0" normalizeH="0" baseline="0" noProof="0">
              <a:ln>
                <a:noFill/>
              </a:ln>
              <a:solidFill>
                <a:srgbClr val="788287"/>
              </a:solidFill>
              <a:effectLst/>
              <a:uLnTx/>
              <a:uFillTx/>
              <a:latin typeface="Verdana"/>
              <a:ea typeface="+mn-ea"/>
              <a:cs typeface="+mn-cs"/>
            </a:endParaRPr>
          </a:p>
        </p:txBody>
      </p:sp>
      <p:pic>
        <p:nvPicPr>
          <p:cNvPr id="14" name="Picture 4" descr="East Side Gallery | Berlin Wall Foundation">
            <a:extLst>
              <a:ext uri="{FF2B5EF4-FFF2-40B4-BE49-F238E27FC236}">
                <a16:creationId xmlns:a16="http://schemas.microsoft.com/office/drawing/2014/main" id="{E848B71A-840A-AE43-1036-F0982257A8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490" y="3144108"/>
            <a:ext cx="4940920" cy="32919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reet Art Places Berlin | Street Art Berlin - Street Art Berlin">
            <a:extLst>
              <a:ext uri="{FF2B5EF4-FFF2-40B4-BE49-F238E27FC236}">
                <a16:creationId xmlns:a16="http://schemas.microsoft.com/office/drawing/2014/main" id="{35CFDDB9-4F80-F03A-A21C-5226B5AD3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69690">
            <a:off x="9041311" y="4835712"/>
            <a:ext cx="2506349" cy="1664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train with graffiti on it&#10;&#10;Description automatically generated with medium confidence">
            <a:extLst>
              <a:ext uri="{FF2B5EF4-FFF2-40B4-BE49-F238E27FC236}">
                <a16:creationId xmlns:a16="http://schemas.microsoft.com/office/drawing/2014/main" id="{68748FA7-06F1-8612-A038-A217F4852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52391">
            <a:off x="8962204" y="2362305"/>
            <a:ext cx="2224969" cy="1997555"/>
          </a:xfrm>
          <a:prstGeom prst="rect">
            <a:avLst/>
          </a:prstGeom>
        </p:spPr>
      </p:pic>
      <p:sp>
        <p:nvSpPr>
          <p:cNvPr id="19" name="Rectangle 17">
            <a:extLst>
              <a:ext uri="{FF2B5EF4-FFF2-40B4-BE49-F238E27FC236}">
                <a16:creationId xmlns:a16="http://schemas.microsoft.com/office/drawing/2014/main" id="{D2562851-645F-0687-8C8A-50855B05E70F}"/>
              </a:ext>
            </a:extLst>
          </p:cNvPr>
          <p:cNvSpPr/>
          <p:nvPr/>
        </p:nvSpPr>
        <p:spPr>
          <a:xfrm>
            <a:off x="4493308" y="1561308"/>
            <a:ext cx="4604664" cy="439562"/>
          </a:xfrm>
          <a:prstGeom prst="rect">
            <a:avLst/>
          </a:prstGeom>
          <a:solidFill>
            <a:srgbClr val="A0C814"/>
          </a:solidFill>
          <a:ln w="28575" cap="flat" cmpd="sng" algn="ctr">
            <a:solidFill>
              <a:srgbClr val="A0C81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4000"/>
              </a:lnSpc>
              <a:spcBef>
                <a:spcPts val="0"/>
              </a:spcBef>
              <a:spcAft>
                <a:spcPts val="0"/>
              </a:spcAft>
              <a:buClrTx/>
              <a:buSzTx/>
              <a:buFontTx/>
              <a:buNone/>
              <a:tabLst/>
              <a:defRPr/>
            </a:pPr>
            <a:endParaRPr kumimoji="0" lang="de-DE" sz="1000" b="0" i="0" u="none" strike="noStrike" kern="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94329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NCLE">
      <a:dk1>
        <a:sysClr val="windowText" lastClr="000000"/>
      </a:dk1>
      <a:lt1>
        <a:sysClr val="window" lastClr="FFFFFF"/>
      </a:lt1>
      <a:dk2>
        <a:srgbClr val="A5A5A5"/>
      </a:dk2>
      <a:lt2>
        <a:srgbClr val="E7E6E6"/>
      </a:lt2>
      <a:accent1>
        <a:srgbClr val="AC145A"/>
      </a:accent1>
      <a:accent2>
        <a:srgbClr val="52C152"/>
      </a:accent2>
      <a:accent3>
        <a:srgbClr val="002248"/>
      </a:accent3>
      <a:accent4>
        <a:srgbClr val="FFCA36"/>
      </a:accent4>
      <a:accent5>
        <a:srgbClr val="34C6C6"/>
      </a:accent5>
      <a:accent6>
        <a:srgbClr val="50077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2717251761681439B8CC535AA645ECA" ma:contentTypeVersion="18" ma:contentTypeDescription="Ein neues Dokument erstellen." ma:contentTypeScope="" ma:versionID="df27b6e7d426394393deb153ff0b9929">
  <xsd:schema xmlns:xsd="http://www.w3.org/2001/XMLSchema" xmlns:xs="http://www.w3.org/2001/XMLSchema" xmlns:p="http://schemas.microsoft.com/office/2006/metadata/properties" xmlns:ns2="bce36f76-1425-44fc-8d95-2e2d1e5a31ca" xmlns:ns3="aa85bb9c-8b48-4336-8f45-17e136e33354" targetNamespace="http://schemas.microsoft.com/office/2006/metadata/properties" ma:root="true" ma:fieldsID="33530bc6ef9208a0ff73db16eb68628c" ns2:_="" ns3:_="">
    <xsd:import namespace="bce36f76-1425-44fc-8d95-2e2d1e5a31ca"/>
    <xsd:import namespace="aa85bb9c-8b48-4336-8f45-17e136e333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36f76-1425-44fc-8d95-2e2d1e5a3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a98d083d-d29e-4d2c-90d9-9b78849702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85bb9c-8b48-4336-8f45-17e136e33354"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70e37759-1d8d-4ff4-8d86-113f91690707}" ma:internalName="TaxCatchAll" ma:showField="CatchAllData" ma:web="aa85bb9c-8b48-4336-8f45-17e136e333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85bb9c-8b48-4336-8f45-17e136e33354" xsi:nil="true"/>
    <lcf76f155ced4ddcb4097134ff3c332f xmlns="bce36f76-1425-44fc-8d95-2e2d1e5a31ca">
      <Terms xmlns="http://schemas.microsoft.com/office/infopath/2007/PartnerControls"/>
    </lcf76f155ced4ddcb4097134ff3c332f>
    <SharedWithUsers xmlns="aa85bb9c-8b48-4336-8f45-17e136e33354">
      <UserInfo>
        <DisplayName>Allison, Clare</DisplayName>
        <AccountId>158</AccountId>
        <AccountType/>
      </UserInfo>
    </SharedWithUsers>
  </documentManagement>
</p:properties>
</file>

<file path=customXml/itemProps1.xml><?xml version="1.0" encoding="utf-8"?>
<ds:datastoreItem xmlns:ds="http://schemas.openxmlformats.org/officeDocument/2006/customXml" ds:itemID="{1C56DE55-FBC4-4720-A9D4-2A2027EFA291}">
  <ds:schemaRefs>
    <ds:schemaRef ds:uri="http://schemas.microsoft.com/sharepoint/v3/contenttype/forms"/>
  </ds:schemaRefs>
</ds:datastoreItem>
</file>

<file path=customXml/itemProps2.xml><?xml version="1.0" encoding="utf-8"?>
<ds:datastoreItem xmlns:ds="http://schemas.openxmlformats.org/officeDocument/2006/customXml" ds:itemID="{0F6B9A6A-E3E8-4A96-9FA9-ADC37FAB2335}">
  <ds:schemaRefs>
    <ds:schemaRef ds:uri="aa85bb9c-8b48-4336-8f45-17e136e33354"/>
    <ds:schemaRef ds:uri="bce36f76-1425-44fc-8d95-2e2d1e5a31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C0EB90-38EC-4646-AF31-1900CE969E84}">
  <ds:schemaRefs>
    <ds:schemaRef ds:uri="662c4e79-1285-4845-8800-07b69524f2ee"/>
    <ds:schemaRef ds:uri="aa85bb9c-8b48-4336-8f45-17e136e33354"/>
    <ds:schemaRef ds:uri="bce36f76-1425-44fc-8d95-2e2d1e5a31ca"/>
    <ds:schemaRef ds:uri="fb0cad09-7c62-47f5-a135-b16832e452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Breitbild</PresentationFormat>
  <Slides>21</Slides>
  <Notes>18</Notes>
  <HiddenSlides>0</HiddenSlides>
  <ScaleCrop>false</ScaleCrop>
  <HeadingPairs>
    <vt:vector size="4" baseType="variant">
      <vt:variant>
        <vt:lpstr>Design</vt:lpstr>
      </vt:variant>
      <vt:variant>
        <vt:i4>1</vt:i4>
      </vt:variant>
      <vt:variant>
        <vt:lpstr>Folientitel</vt:lpstr>
      </vt:variant>
      <vt:variant>
        <vt:i4>21</vt:i4>
      </vt:variant>
    </vt:vector>
  </HeadingPairs>
  <TitlesOfParts>
    <vt:vector size="22" baseType="lpstr">
      <vt:lpstr>Office Theme</vt:lpstr>
      <vt:lpstr>Graffiti Die Kunst auf der Straße</vt:lpstr>
      <vt:lpstr>Steht auf oder bleibt sitzen! </vt:lpstr>
      <vt:lpstr>PowerPoint-Präsentation</vt:lpstr>
      <vt:lpstr>Eine Graffitikünstlerin aus Berlin </vt:lpstr>
      <vt:lpstr>PowerPoint-Präsentation</vt:lpstr>
      <vt:lpstr>PowerPoint-Präsentation</vt:lpstr>
      <vt:lpstr>Wie kann ein Graffiti sein?</vt:lpstr>
      <vt:lpstr>Notiert Adjektive, um Graffitis zu beschreiben</vt:lpstr>
      <vt:lpstr>Graffitis in …?   Der Hauptstadt BERLIN </vt:lpstr>
      <vt:lpstr>Die Berliner Mauer – Graffiti </vt:lpstr>
      <vt:lpstr>  Richtig      oder falsch     ?  </vt:lpstr>
      <vt:lpstr>Graffitis in Berlin</vt:lpstr>
      <vt:lpstr>Beschreibt Graffitis </vt:lpstr>
      <vt:lpstr>Beschreibt das Graffiti in der Gruppe </vt:lpstr>
      <vt:lpstr>Eure Meinung</vt:lpstr>
      <vt:lpstr>Jetzt SEID IHR entweder graffitikünstler*in</vt:lpstr>
      <vt:lpstr>Oder Fotograf*in</vt:lpstr>
      <vt:lpstr>Reflexion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Earnshaw, Louise</dc:creator>
  <cp:revision>38</cp:revision>
  <dcterms:created xsi:type="dcterms:W3CDTF">2023-11-28T15:04:37Z</dcterms:created>
  <dcterms:modified xsi:type="dcterms:W3CDTF">2024-08-23T14:44:20Z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0x01010042717251761681439B8CC535AA645ECA</vt:lpwstr>
  </property>
  <property fmtid="{D5CDD505-2E9C-101B-9397-08002B2CF9AE}" pid="3" name="MediaServiceImageTags">
    <vt:lpwstr/>
  </property>
</Properties>
</file>