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2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3004" r:id="rId5"/>
    <p:sldId id="3007" r:id="rId6"/>
    <p:sldId id="3002" r:id="rId7"/>
    <p:sldId id="3008" r:id="rId8"/>
    <p:sldId id="3009" r:id="rId9"/>
    <p:sldId id="3010" r:id="rId10"/>
    <p:sldId id="3011" r:id="rId11"/>
    <p:sldId id="3012" r:id="rId12"/>
    <p:sldId id="3003" r:id="rId13"/>
    <p:sldId id="3005" r:id="rId14"/>
    <p:sldId id="3006" r:id="rId15"/>
    <p:sldId id="268" r:id="rId16"/>
    <p:sldId id="2998" r:id="rId17"/>
    <p:sldId id="2999" r:id="rId18"/>
    <p:sldId id="269" r:id="rId1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6" roundtripDataSignature="AMtx7mjeNmFX459NwWNoEN6j6dA9jULsq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35"/>
  </p:normalViewPr>
  <p:slideViewPr>
    <p:cSldViewPr snapToGrid="0">
      <p:cViewPr varScale="1">
        <p:scale>
          <a:sx n="110" d="100"/>
          <a:sy n="110" d="100"/>
        </p:scale>
        <p:origin x="6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customschemas.google.com/relationships/presentationmetadata" Target="meta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4" name="Google Shape;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059698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4" name="Google Shape;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773945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4" name="Google Shape;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895800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4" name="Google Shape;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890517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4" name="Google Shape;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44622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4" name="Google Shape;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4" name="Google Shape;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4426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4" name="Google Shape;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95202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4" name="Google Shape;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9651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4" name="Google Shape;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272765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4" name="Google Shape;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81013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4" name="Google Shape;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28480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2248"/>
              </a:buClr>
              <a:buSzPts val="6000"/>
              <a:buFont typeface="Arial"/>
              <a:buNone/>
              <a:defRPr sz="6000">
                <a:solidFill>
                  <a:srgbClr val="03224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32248"/>
              </a:buClr>
              <a:buSzPts val="2400"/>
              <a:buNone/>
              <a:defRPr sz="2400">
                <a:solidFill>
                  <a:srgbClr val="032248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2248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32248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32248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32248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32248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32248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32248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1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352" y="2327628"/>
            <a:ext cx="8134349" cy="375567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4772EAD1-4E94-40C4-A136-9E8B46C8A4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8251" y="2359026"/>
            <a:ext cx="1585380" cy="3724273"/>
          </a:xfrm>
        </p:spPr>
        <p:txBody>
          <a:bodyPr/>
          <a:lstStyle>
            <a:lvl1pPr marL="116414" indent="-116414">
              <a:lnSpc>
                <a:spcPct val="110000"/>
              </a:lnSpc>
              <a:spcAft>
                <a:spcPts val="0"/>
              </a:spcAft>
              <a:defRPr sz="933"/>
            </a:lvl1pPr>
            <a:lvl2pPr marL="239178" indent="-122764">
              <a:lnSpc>
                <a:spcPct val="110000"/>
              </a:lnSpc>
              <a:spcAft>
                <a:spcPts val="0"/>
              </a:spcAft>
              <a:defRPr sz="933"/>
            </a:lvl2pPr>
            <a:lvl3pPr marL="355591" indent="-116414">
              <a:lnSpc>
                <a:spcPct val="110000"/>
              </a:lnSpc>
              <a:spcAft>
                <a:spcPts val="0"/>
              </a:spcAft>
              <a:defRPr sz="933"/>
            </a:lvl3pPr>
            <a:lvl4pPr marL="480472" indent="-124881">
              <a:lnSpc>
                <a:spcPct val="110000"/>
              </a:lnSpc>
              <a:spcAft>
                <a:spcPts val="0"/>
              </a:spcAft>
              <a:defRPr sz="933"/>
            </a:lvl4pPr>
            <a:lvl5pPr marL="596885" indent="-116414">
              <a:lnSpc>
                <a:spcPct val="110000"/>
              </a:lnSpc>
              <a:spcAft>
                <a:spcPts val="0"/>
              </a:spcAft>
              <a:defRPr sz="933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057884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1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7E2CBD-21CD-4E64-98C2-3270BE95F8B3}" type="datetime1">
              <a:rPr lang="de-DE" smtClean="0"/>
              <a:t>19.06.24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91405-CE64-455B-8CE4-BAEDB82C984A}" type="slidenum">
              <a:rPr lang="de-DE" smtClean="0"/>
              <a:t>‹Nº›</a:t>
            </a:fld>
            <a:endParaRPr lang="de-DE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92824A2C-501E-47CA-AC03-6B81925E2A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3866" y="6274696"/>
            <a:ext cx="5329767" cy="418667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118530" algn="l"/>
              </a:tabLst>
              <a:defRPr sz="800" b="0" cap="none" baseline="0">
                <a:solidFill>
                  <a:schemeClr val="bg2"/>
                </a:solidFill>
              </a:defRPr>
            </a:lvl1pPr>
            <a:lvl2pPr>
              <a:lnSpc>
                <a:spcPts val="1333"/>
              </a:lnSpc>
              <a:spcAft>
                <a:spcPts val="0"/>
              </a:spcAft>
              <a:defRPr/>
            </a:lvl2pPr>
            <a:lvl3pPr>
              <a:lnSpc>
                <a:spcPts val="1333"/>
              </a:lnSpc>
              <a:spcAft>
                <a:spcPts val="0"/>
              </a:spcAft>
              <a:defRPr/>
            </a:lvl3pPr>
            <a:lvl4pPr>
              <a:lnSpc>
                <a:spcPts val="1333"/>
              </a:lnSpc>
              <a:spcAft>
                <a:spcPts val="0"/>
              </a:spcAft>
              <a:defRPr/>
            </a:lvl4pPr>
            <a:lvl5pPr>
              <a:lnSpc>
                <a:spcPts val="1333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/>
              <a:t>Fußnote</a:t>
            </a:r>
          </a:p>
        </p:txBody>
      </p:sp>
    </p:spTree>
    <p:extLst>
      <p:ext uri="{BB962C8B-B14F-4D97-AF65-F5344CB8AC3E}">
        <p14:creationId xmlns:p14="http://schemas.microsoft.com/office/powerpoint/2010/main" val="3291207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/>
          <p:nvPr/>
        </p:nvSpPr>
        <p:spPr>
          <a:xfrm>
            <a:off x="6270074" y="0"/>
            <a:ext cx="5921926" cy="106203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15"/>
          <p:cNvSpPr/>
          <p:nvPr/>
        </p:nvSpPr>
        <p:spPr>
          <a:xfrm>
            <a:off x="0" y="1062038"/>
            <a:ext cx="12192000" cy="139126"/>
          </a:xfrm>
          <a:prstGeom prst="rect">
            <a:avLst/>
          </a:prstGeom>
          <a:solidFill>
            <a:srgbClr val="03224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15"/>
          <p:cNvSpPr/>
          <p:nvPr/>
        </p:nvSpPr>
        <p:spPr>
          <a:xfrm>
            <a:off x="4122362" y="657224"/>
            <a:ext cx="396566" cy="404863"/>
          </a:xfrm>
          <a:prstGeom prst="rect">
            <a:avLst/>
          </a:prstGeom>
          <a:solidFill>
            <a:srgbClr val="5007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15"/>
          <p:cNvSpPr/>
          <p:nvPr/>
        </p:nvSpPr>
        <p:spPr>
          <a:xfrm>
            <a:off x="3348719" y="657224"/>
            <a:ext cx="721445" cy="404863"/>
          </a:xfrm>
          <a:prstGeom prst="rect">
            <a:avLst/>
          </a:prstGeom>
          <a:solidFill>
            <a:srgbClr val="AC145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15"/>
          <p:cNvSpPr/>
          <p:nvPr/>
        </p:nvSpPr>
        <p:spPr>
          <a:xfrm>
            <a:off x="4003894" y="657224"/>
            <a:ext cx="159766" cy="404863"/>
          </a:xfrm>
          <a:prstGeom prst="rect">
            <a:avLst/>
          </a:prstGeom>
          <a:solidFill>
            <a:srgbClr val="34C6C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15"/>
          <p:cNvSpPr/>
          <p:nvPr/>
        </p:nvSpPr>
        <p:spPr>
          <a:xfrm>
            <a:off x="3296521" y="657224"/>
            <a:ext cx="93495" cy="404863"/>
          </a:xfrm>
          <a:prstGeom prst="rect">
            <a:avLst/>
          </a:prstGeom>
          <a:solidFill>
            <a:srgbClr val="52C15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15"/>
          <p:cNvSpPr/>
          <p:nvPr/>
        </p:nvSpPr>
        <p:spPr>
          <a:xfrm>
            <a:off x="270933" y="657224"/>
            <a:ext cx="3025588" cy="404863"/>
          </a:xfrm>
          <a:prstGeom prst="rect">
            <a:avLst/>
          </a:prstGeom>
          <a:solidFill>
            <a:srgbClr val="FFCA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15"/>
          <p:cNvSpPr txBox="1"/>
          <p:nvPr/>
        </p:nvSpPr>
        <p:spPr>
          <a:xfrm>
            <a:off x="270932" y="688007"/>
            <a:ext cx="3799232" cy="441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GB" sz="3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CULTURE DAYS</a:t>
            </a:r>
            <a:endParaRPr sz="3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Google Shape;18;p15" descr="A black background with blue text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l="11905" t="26835" r="10582" b="29546"/>
          <a:stretch/>
        </p:blipFill>
        <p:spPr>
          <a:xfrm>
            <a:off x="287557" y="70674"/>
            <a:ext cx="2978932" cy="506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15"/>
          <p:cNvPicPr preferRelativeResize="0"/>
          <p:nvPr/>
        </p:nvPicPr>
        <p:blipFill rotWithShape="1">
          <a:blip r:embed="rId9">
            <a:alphaModFix amt="50000"/>
          </a:blip>
          <a:srcRect l="43926"/>
          <a:stretch/>
        </p:blipFill>
        <p:spPr>
          <a:xfrm>
            <a:off x="0" y="1864089"/>
            <a:ext cx="2535936" cy="456536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15"/>
          <p:cNvSpPr txBox="1">
            <a:spLocks noGrp="1"/>
          </p:cNvSpPr>
          <p:nvPr>
            <p:ph type="title"/>
          </p:nvPr>
        </p:nvSpPr>
        <p:spPr>
          <a:xfrm>
            <a:off x="838200" y="137021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224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03224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15"/>
          <p:cNvSpPr txBox="1">
            <a:spLocks noGrp="1"/>
          </p:cNvSpPr>
          <p:nvPr>
            <p:ph type="body" idx="1"/>
          </p:nvPr>
        </p:nvSpPr>
        <p:spPr>
          <a:xfrm>
            <a:off x="838200" y="3100590"/>
            <a:ext cx="10515600" cy="3205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32248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3224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3224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3224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3224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248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3224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breria.educacion.gob.es/libro/pildoras-de-espanol-cultura-en-la-clase-de-e-le_184218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hyperlink" Target="https://www.libreria.educacion.gob.es/libro/pildoras-de-espanol-cultura-en-la-clase-de-e-le-vol-2_184217/" TargetMode="Externa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"/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Spanish cultural performance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47" name="Google Shape;47;p1"/>
          <p:cNvSpPr/>
          <p:nvPr/>
        </p:nvSpPr>
        <p:spPr>
          <a:xfrm>
            <a:off x="6258910" y="4524703"/>
            <a:ext cx="5933090" cy="1083591"/>
          </a:xfrm>
          <a:prstGeom prst="rect">
            <a:avLst/>
          </a:prstGeom>
          <a:solidFill>
            <a:srgbClr val="40C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1"/>
          <p:cNvSpPr txBox="1"/>
          <p:nvPr/>
        </p:nvSpPr>
        <p:spPr>
          <a:xfrm>
            <a:off x="6321110" y="4635325"/>
            <a:ext cx="53573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Secondary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1"/>
          <p:cNvSpPr txBox="1">
            <a:spLocks noGrp="1"/>
          </p:cNvSpPr>
          <p:nvPr>
            <p:ph type="ctrTitle"/>
          </p:nvPr>
        </p:nvSpPr>
        <p:spPr>
          <a:xfrm>
            <a:off x="3048000" y="2873415"/>
            <a:ext cx="9144000" cy="733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2248"/>
              </a:buClr>
              <a:buSzPts val="4000"/>
              <a:buFont typeface="Arial"/>
              <a:buNone/>
            </a:pPr>
            <a:r>
              <a:rPr lang="en-GB" sz="4000" b="1" dirty="0">
                <a:latin typeface="Arial"/>
                <a:ea typeface="Arial"/>
                <a:cs typeface="Arial"/>
                <a:sym typeface="Arial"/>
              </a:rPr>
              <a:t>Spanish Cultural Performance</a:t>
            </a:r>
            <a:endParaRPr sz="4000" dirty="0"/>
          </a:p>
        </p:txBody>
      </p:sp>
      <p:pic>
        <p:nvPicPr>
          <p:cNvPr id="50" name="Google Shape;5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704274"/>
            <a:ext cx="12192000" cy="1100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"/>
          <p:cNvSpPr txBox="1"/>
          <p:nvPr/>
        </p:nvSpPr>
        <p:spPr>
          <a:xfrm>
            <a:off x="496229" y="1362564"/>
            <a:ext cx="8467428" cy="61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</a:pPr>
            <a:r>
              <a:rPr lang="en-GB" sz="3000" b="1" i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Rincones</a:t>
            </a:r>
            <a:r>
              <a:rPr lang="en-GB" sz="3000" b="1" i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3000" b="1" i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culturales</a:t>
            </a:r>
            <a:r>
              <a:rPr lang="en-GB" sz="3000" b="1" i="0" dirty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3000" b="1" i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-GB" sz="3000" b="1" i="0" dirty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 Cultural stations 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71" name="Google Shape;71;p3"/>
          <p:cNvSpPr txBox="1"/>
          <p:nvPr/>
        </p:nvSpPr>
        <p:spPr>
          <a:xfrm>
            <a:off x="2760616" y="2523118"/>
            <a:ext cx="8467428" cy="752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</a:pPr>
            <a:endParaRPr sz="2400" b="1" dirty="0">
              <a:solidFill>
                <a:srgbClr val="52525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3"/>
          <p:cNvSpPr txBox="1">
            <a:spLocks noGrp="1"/>
          </p:cNvSpPr>
          <p:nvPr>
            <p:ph type="sldNum" idx="12"/>
          </p:nvPr>
        </p:nvSpPr>
        <p:spPr>
          <a:xfrm>
            <a:off x="11696700" y="634206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5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46;p1">
            <a:extLst>
              <a:ext uri="{FF2B5EF4-FFF2-40B4-BE49-F238E27FC236}">
                <a16:creationId xmlns:a16="http://schemas.microsoft.com/office/drawing/2014/main" id="{5F9D492F-F3FC-98F5-1D9D-730414140058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Spanish cultural performance</a:t>
            </a:r>
            <a:endParaRPr lang="en-GB" sz="2000" dirty="0">
              <a:solidFill>
                <a:schemeClr val="accent3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ACEDFEE-BE78-72AD-D9B3-0A3EF1E45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449" y="1890334"/>
            <a:ext cx="8824913" cy="496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6358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"/>
          <p:cNvSpPr txBox="1"/>
          <p:nvPr/>
        </p:nvSpPr>
        <p:spPr>
          <a:xfrm>
            <a:off x="496229" y="1362564"/>
            <a:ext cx="8467428" cy="61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</a:pPr>
            <a:r>
              <a:rPr lang="en-GB" sz="3000" b="1" i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Rincones</a:t>
            </a:r>
            <a:r>
              <a:rPr lang="en-GB" sz="3000" b="1" i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3000" b="1" i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culturales</a:t>
            </a:r>
            <a:r>
              <a:rPr lang="en-GB" sz="3000" b="1" i="0" dirty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3000" b="1" i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-GB" sz="3000" b="1" i="0" dirty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 Cultural stations 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71" name="Google Shape;71;p3"/>
          <p:cNvSpPr txBox="1"/>
          <p:nvPr/>
        </p:nvSpPr>
        <p:spPr>
          <a:xfrm>
            <a:off x="2760616" y="2523118"/>
            <a:ext cx="8467428" cy="752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</a:pPr>
            <a:endParaRPr sz="2400" b="1" dirty="0">
              <a:solidFill>
                <a:srgbClr val="52525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3"/>
          <p:cNvSpPr txBox="1">
            <a:spLocks noGrp="1"/>
          </p:cNvSpPr>
          <p:nvPr>
            <p:ph type="sldNum" idx="12"/>
          </p:nvPr>
        </p:nvSpPr>
        <p:spPr>
          <a:xfrm>
            <a:off x="11696700" y="634206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5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46;p1">
            <a:extLst>
              <a:ext uri="{FF2B5EF4-FFF2-40B4-BE49-F238E27FC236}">
                <a16:creationId xmlns:a16="http://schemas.microsoft.com/office/drawing/2014/main" id="{5F9D492F-F3FC-98F5-1D9D-730414140058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Spanish cultural performance</a:t>
            </a:r>
            <a:endParaRPr lang="en-GB" sz="2000" dirty="0">
              <a:solidFill>
                <a:schemeClr val="accent3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4C6C1AE-3C1F-6248-C4BF-1A10725E0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0616" y="1714501"/>
            <a:ext cx="913727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664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"/>
          <p:cNvSpPr txBox="1"/>
          <p:nvPr/>
        </p:nvSpPr>
        <p:spPr>
          <a:xfrm>
            <a:off x="496229" y="1362564"/>
            <a:ext cx="8467428" cy="61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</a:pPr>
            <a:r>
              <a:rPr lang="en-GB" sz="3000" b="1" i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Rincones</a:t>
            </a:r>
            <a:r>
              <a:rPr lang="en-GB" sz="3000" b="1" i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3000" b="1" i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culturales</a:t>
            </a:r>
            <a:r>
              <a:rPr lang="en-GB" sz="3000" b="1" i="0" dirty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3000" b="1" i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-GB" sz="3000" b="1" i="0" dirty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 Cultural stations 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71" name="Google Shape;71;p3"/>
          <p:cNvSpPr txBox="1"/>
          <p:nvPr/>
        </p:nvSpPr>
        <p:spPr>
          <a:xfrm>
            <a:off x="2760616" y="2523118"/>
            <a:ext cx="8467428" cy="752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</a:pPr>
            <a:endParaRPr sz="2400" b="1" dirty="0">
              <a:solidFill>
                <a:srgbClr val="52525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3"/>
          <p:cNvSpPr txBox="1">
            <a:spLocks noGrp="1"/>
          </p:cNvSpPr>
          <p:nvPr>
            <p:ph type="sldNum" idx="12"/>
          </p:nvPr>
        </p:nvSpPr>
        <p:spPr>
          <a:xfrm>
            <a:off x="11696700" y="634206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5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46;p1">
            <a:extLst>
              <a:ext uri="{FF2B5EF4-FFF2-40B4-BE49-F238E27FC236}">
                <a16:creationId xmlns:a16="http://schemas.microsoft.com/office/drawing/2014/main" id="{5F9D492F-F3FC-98F5-1D9D-730414140058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Spanish cultural performance</a:t>
            </a:r>
            <a:endParaRPr lang="en-GB" sz="2000" dirty="0">
              <a:solidFill>
                <a:schemeClr val="accent3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46B2C18-ABD5-40C1-84F1-AB0288DCB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6088" y="1728142"/>
            <a:ext cx="8845128" cy="497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141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"/>
          <p:cNvSpPr txBox="1"/>
          <p:nvPr/>
        </p:nvSpPr>
        <p:spPr>
          <a:xfrm>
            <a:off x="496229" y="1362564"/>
            <a:ext cx="8467428" cy="61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</a:pPr>
            <a:r>
              <a:rPr lang="en-GB" sz="3000" b="1" i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Discusión</a:t>
            </a:r>
            <a:r>
              <a:rPr lang="en-GB" sz="3000" b="1" i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3000" b="1" i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GB" sz="3000" b="1" i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3000" b="1" i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grupo</a:t>
            </a:r>
            <a:r>
              <a:rPr lang="en-GB" sz="3000" b="1" i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3000" b="1" i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-GB" sz="3000" b="1" i="0" dirty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 Whole group findings 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71" name="Google Shape;71;p3"/>
          <p:cNvSpPr txBox="1"/>
          <p:nvPr/>
        </p:nvSpPr>
        <p:spPr>
          <a:xfrm>
            <a:off x="2760616" y="2523118"/>
            <a:ext cx="8467428" cy="752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</a:pPr>
            <a:endParaRPr sz="2400" b="1" dirty="0">
              <a:solidFill>
                <a:srgbClr val="52525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3"/>
          <p:cNvSpPr txBox="1">
            <a:spLocks noGrp="1"/>
          </p:cNvSpPr>
          <p:nvPr>
            <p:ph type="sldNum" idx="12"/>
          </p:nvPr>
        </p:nvSpPr>
        <p:spPr>
          <a:xfrm>
            <a:off x="11696700" y="634206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5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46;p1">
            <a:extLst>
              <a:ext uri="{FF2B5EF4-FFF2-40B4-BE49-F238E27FC236}">
                <a16:creationId xmlns:a16="http://schemas.microsoft.com/office/drawing/2014/main" id="{5F9D492F-F3FC-98F5-1D9D-730414140058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Spanish cultural performance</a:t>
            </a:r>
            <a:endParaRPr lang="en-GB" sz="2000" dirty="0">
              <a:solidFill>
                <a:schemeClr val="accent3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555282C-63A1-D4BA-CF2B-32E7E47A4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8447" y="1859505"/>
            <a:ext cx="8611766" cy="484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959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"/>
          <p:cNvSpPr txBox="1"/>
          <p:nvPr/>
        </p:nvSpPr>
        <p:spPr>
          <a:xfrm>
            <a:off x="496228" y="1362564"/>
            <a:ext cx="11062360" cy="61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</a:pPr>
            <a:r>
              <a:rPr lang="en-GB" sz="3000" b="1" i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Paneles</a:t>
            </a:r>
            <a:r>
              <a:rPr lang="en-GB" sz="3000" b="1" i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3000" b="1" i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informativos</a:t>
            </a:r>
            <a:r>
              <a:rPr lang="en-GB" sz="3000" b="1" i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3000" b="1" i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-GB" sz="3000" b="1" i="0" dirty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 Poster exhibition for the community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72" name="Google Shape;72;p3"/>
          <p:cNvSpPr txBox="1">
            <a:spLocks noGrp="1"/>
          </p:cNvSpPr>
          <p:nvPr>
            <p:ph type="sldNum" idx="12"/>
          </p:nvPr>
        </p:nvSpPr>
        <p:spPr>
          <a:xfrm>
            <a:off x="11696700" y="634206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5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46;p1">
            <a:extLst>
              <a:ext uri="{FF2B5EF4-FFF2-40B4-BE49-F238E27FC236}">
                <a16:creationId xmlns:a16="http://schemas.microsoft.com/office/drawing/2014/main" id="{5F9D492F-F3FC-98F5-1D9D-730414140058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Spanish cultural performance</a:t>
            </a:r>
            <a:endParaRPr lang="en-GB" sz="2000" dirty="0">
              <a:solidFill>
                <a:schemeClr val="accent3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711D311-5603-7DC7-D14A-404AA1167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39" y="1259743"/>
            <a:ext cx="10344852" cy="582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534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2;p3">
            <a:extLst>
              <a:ext uri="{FF2B5EF4-FFF2-40B4-BE49-F238E27FC236}">
                <a16:creationId xmlns:a16="http://schemas.microsoft.com/office/drawing/2014/main" id="{26F803B3-ADA2-083B-0798-56FB8BF69390}"/>
              </a:ext>
            </a:extLst>
          </p:cNvPr>
          <p:cNvSpPr txBox="1">
            <a:spLocks/>
          </p:cNvSpPr>
          <p:nvPr/>
        </p:nvSpPr>
        <p:spPr>
          <a:xfrm>
            <a:off x="11696700" y="634206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z="18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15</a:t>
            </a:fld>
            <a:endParaRPr lang="en-GB" sz="15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59;p2">
            <a:extLst>
              <a:ext uri="{FF2B5EF4-FFF2-40B4-BE49-F238E27FC236}">
                <a16:creationId xmlns:a16="http://schemas.microsoft.com/office/drawing/2014/main" id="{A4D0CD30-EFD6-910A-4B55-C328A967D16B}"/>
              </a:ext>
            </a:extLst>
          </p:cNvPr>
          <p:cNvSpPr txBox="1"/>
          <p:nvPr/>
        </p:nvSpPr>
        <p:spPr>
          <a:xfrm>
            <a:off x="2114550" y="1719081"/>
            <a:ext cx="8862727" cy="61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</a:pPr>
            <a:r>
              <a:rPr lang="en-GB" sz="4000" b="1" i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¡</a:t>
            </a:r>
            <a:r>
              <a:rPr lang="en-GB" sz="4000" b="1" i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Ahora</a:t>
            </a:r>
            <a:r>
              <a:rPr lang="en-GB" sz="4000" b="1" i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4000" b="1" i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ya</a:t>
            </a:r>
            <a:r>
              <a:rPr lang="en-GB" sz="4000" b="1" i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sabes algo </a:t>
            </a:r>
            <a:r>
              <a:rPr lang="en-GB" sz="4000" b="1" i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más</a:t>
            </a:r>
            <a:r>
              <a:rPr lang="en-GB" sz="4000" b="1" i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4000" b="1" i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respecto</a:t>
            </a:r>
            <a:r>
              <a:rPr lang="en-GB" sz="4000" b="1" i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a la </a:t>
            </a:r>
            <a:r>
              <a:rPr lang="en-GB" sz="4000" b="1" i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cultura</a:t>
            </a:r>
            <a:r>
              <a:rPr lang="en-GB" sz="4000" b="1" i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4000" b="1" i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GB" sz="4000" b="1" i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4000" b="1" i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los</a:t>
            </a:r>
            <a:r>
              <a:rPr lang="en-GB" sz="4000" b="1" i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4000" b="1" i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países</a:t>
            </a:r>
            <a:r>
              <a:rPr lang="en-GB" sz="4000" b="1" i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GB" sz="4000" b="1" i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habla</a:t>
            </a:r>
            <a:r>
              <a:rPr lang="en-GB" sz="4000" b="1" i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4000" b="1" i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hispana</a:t>
            </a:r>
            <a:r>
              <a:rPr lang="en-GB" sz="4000" b="1" i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! ¡</a:t>
            </a:r>
            <a:r>
              <a:rPr lang="en-GB" sz="4000" b="1" i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Compártelo</a:t>
            </a:r>
            <a:r>
              <a:rPr lang="en-GB" sz="4000" b="1" i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</a:pPr>
            <a:endParaRPr lang="en-GB" sz="4000" b="1" i="0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</a:pPr>
            <a:r>
              <a:rPr lang="en-GB" sz="4000" b="1" i="1" dirty="0">
                <a:solidFill>
                  <a:schemeClr val="accent4"/>
                </a:solidFill>
              </a:rPr>
              <a:t>You are now more aware of cultural aspects in Spanish speaking countries, let’s share it! </a:t>
            </a:r>
            <a:endParaRPr lang="en-GB" sz="4000" i="1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756D06B-2327-2106-32CA-D3F505B8CF7D}"/>
              </a:ext>
            </a:extLst>
          </p:cNvPr>
          <p:cNvSpPr/>
          <p:nvPr/>
        </p:nvSpPr>
        <p:spPr>
          <a:xfrm>
            <a:off x="6258910" y="1826348"/>
            <a:ext cx="5933090" cy="5031652"/>
          </a:xfrm>
          <a:prstGeom prst="rect">
            <a:avLst/>
          </a:prstGeom>
          <a:solidFill>
            <a:srgbClr val="34C6C6">
              <a:alpha val="2162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AE2539-F3DC-07DE-36D0-FEB99307391E}"/>
              </a:ext>
            </a:extLst>
          </p:cNvPr>
          <p:cNvSpPr txBox="1"/>
          <p:nvPr/>
        </p:nvSpPr>
        <p:spPr>
          <a:xfrm>
            <a:off x="6258910" y="1826348"/>
            <a:ext cx="2065283" cy="100848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6000" b="1" dirty="0">
                <a:solidFill>
                  <a:srgbClr val="34C6C6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Q&amp;A</a:t>
            </a:r>
            <a:endParaRPr lang="en-GB" sz="6000" b="1" dirty="0">
              <a:solidFill>
                <a:srgbClr val="34C6C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115213-B348-8F5E-ECD2-125A7ADC3152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801371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09DE51-7473-FB70-093E-255A368CA78C}"/>
              </a:ext>
            </a:extLst>
          </p:cNvPr>
          <p:cNvSpPr/>
          <p:nvPr/>
        </p:nvSpPr>
        <p:spPr>
          <a:xfrm>
            <a:off x="6258910" y="1826348"/>
            <a:ext cx="5933090" cy="5031652"/>
          </a:xfrm>
          <a:prstGeom prst="rect">
            <a:avLst/>
          </a:prstGeom>
          <a:solidFill>
            <a:srgbClr val="AC145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AE2539-F3DC-07DE-36D0-FEB99307391E}"/>
              </a:ext>
            </a:extLst>
          </p:cNvPr>
          <p:cNvSpPr txBox="1"/>
          <p:nvPr/>
        </p:nvSpPr>
        <p:spPr>
          <a:xfrm>
            <a:off x="6283842" y="1908302"/>
            <a:ext cx="5357905" cy="150297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5500"/>
              </a:lnSpc>
              <a:spcAft>
                <a:spcPts val="800"/>
              </a:spcAft>
            </a:pPr>
            <a:r>
              <a:rPr lang="en-GB" sz="6000" b="1" dirty="0">
                <a:solidFill>
                  <a:srgbClr val="AC145A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JOIN OUR MAILING LIST </a:t>
            </a:r>
            <a:endParaRPr lang="en-GB" sz="6000" b="1" dirty="0">
              <a:solidFill>
                <a:srgbClr val="AC145A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16DBCF-E85A-3AEF-D4AD-D357FB259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5698" y="4388170"/>
            <a:ext cx="1805009" cy="183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7899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4"/>
          <p:cNvSpPr/>
          <p:nvPr/>
        </p:nvSpPr>
        <p:spPr>
          <a:xfrm>
            <a:off x="0" y="5655013"/>
            <a:ext cx="12192000" cy="10937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6" name="Google Shape;266;p14"/>
          <p:cNvPicPr preferRelativeResize="0"/>
          <p:nvPr/>
        </p:nvPicPr>
        <p:blipFill rotWithShape="1">
          <a:blip r:embed="rId3">
            <a:alphaModFix amt="50000"/>
          </a:blip>
          <a:srcRect l="-27385" t="10466" r="-2" b="21466"/>
          <a:stretch/>
        </p:blipFill>
        <p:spPr>
          <a:xfrm rot="10800000">
            <a:off x="2731704" y="1182433"/>
            <a:ext cx="8096095" cy="4367017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14"/>
          <p:cNvSpPr txBox="1"/>
          <p:nvPr/>
        </p:nvSpPr>
        <p:spPr>
          <a:xfrm>
            <a:off x="10129510" y="4618619"/>
            <a:ext cx="3403412" cy="483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1" u="none" strike="noStrike" cap="none">
                <a:solidFill>
                  <a:srgbClr val="AC145A"/>
                </a:solidFill>
                <a:latin typeface="Arial"/>
                <a:ea typeface="Arial"/>
                <a:cs typeface="Arial"/>
                <a:sym typeface="Arial"/>
              </a:rPr>
              <a:t>אדאנק</a:t>
            </a:r>
            <a:r>
              <a:rPr lang="en-GB" sz="2500" b="1">
                <a:solidFill>
                  <a:srgbClr val="AC145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68" name="Google Shape;268;p14"/>
          <p:cNvSpPr txBox="1"/>
          <p:nvPr/>
        </p:nvSpPr>
        <p:spPr>
          <a:xfrm>
            <a:off x="1567267" y="4819831"/>
            <a:ext cx="1722754" cy="1093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AC145A"/>
                </a:solidFill>
                <a:latin typeface="Arial"/>
                <a:ea typeface="Arial"/>
                <a:cs typeface="Arial"/>
                <a:sym typeface="Arial"/>
              </a:rPr>
              <a:t>شكرًا لك</a:t>
            </a:r>
            <a:r>
              <a:rPr lang="en-GB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14"/>
          <p:cNvSpPr txBox="1"/>
          <p:nvPr/>
        </p:nvSpPr>
        <p:spPr>
          <a:xfrm>
            <a:off x="3559031" y="2594350"/>
            <a:ext cx="2663568" cy="642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rgbClr val="FFCA36"/>
                </a:solidFill>
                <a:latin typeface="Arial"/>
                <a:ea typeface="Arial"/>
                <a:cs typeface="Arial"/>
                <a:sym typeface="Arial"/>
              </a:rPr>
              <a:t>Diolch</a:t>
            </a:r>
            <a:r>
              <a:rPr lang="en-GB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70" name="Google Shape;270;p14"/>
          <p:cNvSpPr txBox="1"/>
          <p:nvPr/>
        </p:nvSpPr>
        <p:spPr>
          <a:xfrm>
            <a:off x="7099032" y="2113486"/>
            <a:ext cx="2182361" cy="53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u="none" strike="noStrike" cap="none">
                <a:solidFill>
                  <a:srgbClr val="AC145A"/>
                </a:solidFill>
                <a:latin typeface="Arial"/>
                <a:ea typeface="Arial"/>
                <a:cs typeface="Arial"/>
                <a:sym typeface="Arial"/>
              </a:rPr>
              <a:t>Bedankt</a:t>
            </a:r>
            <a:endParaRPr sz="2800" b="1">
              <a:solidFill>
                <a:srgbClr val="AC145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14"/>
          <p:cNvSpPr txBox="1"/>
          <p:nvPr/>
        </p:nvSpPr>
        <p:spPr>
          <a:xfrm>
            <a:off x="9713821" y="2566353"/>
            <a:ext cx="2562262" cy="642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u="none" strike="noStrike" cap="none">
                <a:solidFill>
                  <a:srgbClr val="0F2447"/>
                </a:solidFill>
                <a:latin typeface="Arial"/>
                <a:ea typeface="Arial"/>
                <a:cs typeface="Arial"/>
                <a:sym typeface="Arial"/>
              </a:rPr>
              <a:t>Fa’afetai</a:t>
            </a:r>
            <a:r>
              <a:rPr lang="en-GB" sz="1050" b="1" u="none" strike="noStrike" cap="none">
                <a:solidFill>
                  <a:srgbClr val="0F244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800" b="1">
                <a:solidFill>
                  <a:srgbClr val="0F244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72" name="Google Shape;272;p14"/>
          <p:cNvSpPr txBox="1"/>
          <p:nvPr/>
        </p:nvSpPr>
        <p:spPr>
          <a:xfrm>
            <a:off x="6321110" y="3882217"/>
            <a:ext cx="4223588" cy="498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b="1">
                <a:solidFill>
                  <a:srgbClr val="52C152"/>
                </a:solidFill>
                <a:latin typeface="Arial"/>
                <a:ea typeface="Arial"/>
                <a:cs typeface="Arial"/>
                <a:sym typeface="Arial"/>
              </a:rPr>
              <a:t>Tak skal du have </a:t>
            </a:r>
            <a:endParaRPr/>
          </a:p>
        </p:txBody>
      </p:sp>
      <p:sp>
        <p:nvSpPr>
          <p:cNvPr id="273" name="Google Shape;273;p14"/>
          <p:cNvSpPr txBox="1"/>
          <p:nvPr/>
        </p:nvSpPr>
        <p:spPr>
          <a:xfrm>
            <a:off x="4992736" y="4860224"/>
            <a:ext cx="3028062" cy="519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u="none" strike="noStrike" cap="none">
                <a:solidFill>
                  <a:srgbClr val="FFCA36"/>
                </a:solidFill>
                <a:latin typeface="Arial"/>
                <a:ea typeface="Arial"/>
                <a:cs typeface="Arial"/>
                <a:sym typeface="Arial"/>
              </a:rPr>
              <a:t>Teşekkürler</a:t>
            </a:r>
            <a:r>
              <a:rPr lang="en-GB" sz="2800" b="1">
                <a:solidFill>
                  <a:srgbClr val="FFCA3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74" name="Google Shape;274;p14"/>
          <p:cNvSpPr txBox="1"/>
          <p:nvPr/>
        </p:nvSpPr>
        <p:spPr>
          <a:xfrm>
            <a:off x="623668" y="3128389"/>
            <a:ext cx="1463568" cy="530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FFCA36"/>
                </a:solidFill>
                <a:latin typeface="Arial"/>
                <a:ea typeface="Arial"/>
                <a:cs typeface="Arial"/>
                <a:sym typeface="Arial"/>
              </a:rPr>
              <a:t>Merci</a:t>
            </a:r>
            <a:r>
              <a:rPr lang="en-GB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75" name="Google Shape;275;p14"/>
          <p:cNvSpPr txBox="1"/>
          <p:nvPr/>
        </p:nvSpPr>
        <p:spPr>
          <a:xfrm>
            <a:off x="10297808" y="1603822"/>
            <a:ext cx="2039060" cy="436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rgbClr val="FFCA36"/>
                </a:solidFill>
                <a:latin typeface="Arial"/>
                <a:ea typeface="Arial"/>
                <a:cs typeface="Arial"/>
                <a:sym typeface="Arial"/>
              </a:rPr>
              <a:t>Danke</a:t>
            </a:r>
            <a:endParaRPr sz="2200" b="1">
              <a:solidFill>
                <a:srgbClr val="FFCA3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14"/>
          <p:cNvSpPr txBox="1"/>
          <p:nvPr/>
        </p:nvSpPr>
        <p:spPr>
          <a:xfrm>
            <a:off x="4672976" y="1516766"/>
            <a:ext cx="1772769" cy="342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AC145A"/>
                </a:solidFill>
                <a:latin typeface="Arial"/>
                <a:ea typeface="Arial"/>
                <a:cs typeface="Arial"/>
                <a:sym typeface="Arial"/>
              </a:rPr>
              <a:t>Gracias</a:t>
            </a:r>
            <a:endParaRPr/>
          </a:p>
        </p:txBody>
      </p:sp>
      <p:sp>
        <p:nvSpPr>
          <p:cNvPr id="277" name="Google Shape;277;p14"/>
          <p:cNvSpPr txBox="1"/>
          <p:nvPr/>
        </p:nvSpPr>
        <p:spPr>
          <a:xfrm>
            <a:off x="909557" y="2464039"/>
            <a:ext cx="2128448" cy="485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1" u="none" strike="noStrike" cap="none">
                <a:solidFill>
                  <a:srgbClr val="0F2447"/>
                </a:solidFill>
                <a:latin typeface="Arial"/>
                <a:ea typeface="Arial"/>
                <a:cs typeface="Arial"/>
                <a:sym typeface="Arial"/>
              </a:rPr>
              <a:t>Dziękuję</a:t>
            </a:r>
            <a:endParaRPr sz="2500" b="1">
              <a:solidFill>
                <a:srgbClr val="0F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14"/>
          <p:cNvSpPr txBox="1"/>
          <p:nvPr/>
        </p:nvSpPr>
        <p:spPr>
          <a:xfrm>
            <a:off x="4072163" y="4277860"/>
            <a:ext cx="2748511" cy="397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002248"/>
                </a:solidFill>
                <a:latin typeface="Arial"/>
                <a:ea typeface="Arial"/>
                <a:cs typeface="Arial"/>
                <a:sym typeface="Arial"/>
              </a:rPr>
              <a:t>Köszönjük</a:t>
            </a:r>
            <a:endParaRPr sz="2000" b="1">
              <a:solidFill>
                <a:srgbClr val="0022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14"/>
          <p:cNvSpPr txBox="1"/>
          <p:nvPr/>
        </p:nvSpPr>
        <p:spPr>
          <a:xfrm>
            <a:off x="1195596" y="1504048"/>
            <a:ext cx="2748511" cy="397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u="none" strike="noStrike" cap="none">
                <a:solidFill>
                  <a:srgbClr val="34C6C6"/>
                </a:solidFill>
                <a:latin typeface="Arial"/>
                <a:ea typeface="Arial"/>
                <a:cs typeface="Arial"/>
                <a:sym typeface="Arial"/>
              </a:rPr>
              <a:t>ευχαριστώ</a:t>
            </a:r>
            <a:endParaRPr sz="2000" b="1">
              <a:solidFill>
                <a:srgbClr val="34C6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14"/>
          <p:cNvSpPr txBox="1"/>
          <p:nvPr/>
        </p:nvSpPr>
        <p:spPr>
          <a:xfrm>
            <a:off x="8645367" y="1619307"/>
            <a:ext cx="1182746" cy="841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u="none" strike="noStrike" cap="none">
                <a:solidFill>
                  <a:srgbClr val="34C6C6"/>
                </a:solidFill>
                <a:latin typeface="Arial"/>
                <a:ea typeface="Arial"/>
                <a:cs typeface="Arial"/>
                <a:sym typeface="Arial"/>
              </a:rPr>
              <a:t>谢谢 </a:t>
            </a:r>
            <a:endParaRPr/>
          </a:p>
          <a:p>
            <a:pPr marL="0" marR="0" lvl="0" indent="0" algn="ctr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600" b="1">
              <a:solidFill>
                <a:srgbClr val="40C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14"/>
          <p:cNvSpPr txBox="1"/>
          <p:nvPr/>
        </p:nvSpPr>
        <p:spPr>
          <a:xfrm>
            <a:off x="6445745" y="3323032"/>
            <a:ext cx="3150106" cy="530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AC145A"/>
                </a:solidFill>
                <a:latin typeface="Arial"/>
                <a:ea typeface="Arial"/>
                <a:cs typeface="Arial"/>
                <a:sym typeface="Arial"/>
              </a:rPr>
              <a:t>Kiitos</a:t>
            </a:r>
            <a:r>
              <a:rPr lang="en-GB" sz="2800" b="1">
                <a:solidFill>
                  <a:srgbClr val="FFCA3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82" name="Google Shape;282;p14"/>
          <p:cNvSpPr txBox="1"/>
          <p:nvPr/>
        </p:nvSpPr>
        <p:spPr>
          <a:xfrm>
            <a:off x="1138336" y="3664373"/>
            <a:ext cx="4064175" cy="530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u="none" strike="noStrike" cap="none">
                <a:solidFill>
                  <a:srgbClr val="34C6C6"/>
                </a:solidFill>
                <a:latin typeface="Arial"/>
                <a:ea typeface="Arial"/>
                <a:cs typeface="Arial"/>
                <a:sym typeface="Arial"/>
              </a:rPr>
              <a:t>Ласкаво просимо </a:t>
            </a:r>
            <a:r>
              <a:rPr lang="en-GB" sz="2800" b="1">
                <a:solidFill>
                  <a:srgbClr val="34C6C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83" name="Google Shape;283;p14"/>
          <p:cNvSpPr txBox="1"/>
          <p:nvPr/>
        </p:nvSpPr>
        <p:spPr>
          <a:xfrm>
            <a:off x="7613955" y="5063740"/>
            <a:ext cx="2128448" cy="485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1" u="none" strike="noStrike" cap="none">
                <a:solidFill>
                  <a:srgbClr val="0F2447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 sz="2500" b="1">
              <a:solidFill>
                <a:srgbClr val="0F24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14"/>
          <p:cNvSpPr txBox="1"/>
          <p:nvPr/>
        </p:nvSpPr>
        <p:spPr>
          <a:xfrm>
            <a:off x="10001918" y="3645938"/>
            <a:ext cx="4064175" cy="443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 u="none" strike="noStrike" cap="none">
                <a:solidFill>
                  <a:srgbClr val="FFCA36"/>
                </a:solidFill>
                <a:latin typeface="Arial"/>
                <a:ea typeface="Arial"/>
                <a:cs typeface="Arial"/>
                <a:sym typeface="Arial"/>
              </a:rPr>
              <a:t>Спасибо</a:t>
            </a:r>
            <a:endParaRPr sz="2300" b="1">
              <a:solidFill>
                <a:srgbClr val="FFCA3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5" name="Google Shape;285;p14"/>
          <p:cNvPicPr preferRelativeResize="0"/>
          <p:nvPr/>
        </p:nvPicPr>
        <p:blipFill rotWithShape="1">
          <a:blip r:embed="rId3">
            <a:alphaModFix amt="50000"/>
          </a:blip>
          <a:srcRect l="43926" t="7027" b="9318"/>
          <a:stretch/>
        </p:blipFill>
        <p:spPr>
          <a:xfrm rot="10800000">
            <a:off x="9281393" y="1182432"/>
            <a:ext cx="2899753" cy="4367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704274"/>
            <a:ext cx="12192000" cy="1100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"/>
          <p:cNvSpPr txBox="1"/>
          <p:nvPr/>
        </p:nvSpPr>
        <p:spPr>
          <a:xfrm>
            <a:off x="1214722" y="1764887"/>
            <a:ext cx="9762555" cy="61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</a:pPr>
            <a:r>
              <a:rPr lang="en-GB" sz="4000" b="1" i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Sesión</a:t>
            </a:r>
            <a:r>
              <a:rPr lang="en-GB" sz="4000" b="1" i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1: </a:t>
            </a:r>
            <a:r>
              <a:rPr lang="en-GB" sz="4000" b="1" i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rincones</a:t>
            </a:r>
            <a:r>
              <a:rPr lang="en-GB" sz="4000" b="1" i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4000" b="1" i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culturales</a:t>
            </a:r>
            <a:endParaRPr lang="en-GB" sz="4000" b="1" i="0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</a:pPr>
            <a:r>
              <a:rPr lang="en-GB" sz="4000" b="1" i="1" dirty="0">
                <a:solidFill>
                  <a:schemeClr val="accent4"/>
                </a:solidFill>
              </a:rPr>
              <a:t>Session 1: cultural stations</a:t>
            </a:r>
            <a:endParaRPr lang="en-GB" sz="4000" i="1" dirty="0">
              <a:solidFill>
                <a:schemeClr val="accent4"/>
              </a:solidFill>
            </a:endParaRPr>
          </a:p>
        </p:txBody>
      </p:sp>
      <p:sp>
        <p:nvSpPr>
          <p:cNvPr id="2" name="Google Shape;72;p3">
            <a:extLst>
              <a:ext uri="{FF2B5EF4-FFF2-40B4-BE49-F238E27FC236}">
                <a16:creationId xmlns:a16="http://schemas.microsoft.com/office/drawing/2014/main" id="{4B90B961-0FF9-CA35-15E0-6A29465B7DE7}"/>
              </a:ext>
            </a:extLst>
          </p:cNvPr>
          <p:cNvSpPr txBox="1">
            <a:spLocks/>
          </p:cNvSpPr>
          <p:nvPr/>
        </p:nvSpPr>
        <p:spPr>
          <a:xfrm>
            <a:off x="11696700" y="634206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z="18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2</a:t>
            </a:fld>
            <a:endParaRPr lang="en-GB" sz="15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46;p1">
            <a:extLst>
              <a:ext uri="{FF2B5EF4-FFF2-40B4-BE49-F238E27FC236}">
                <a16:creationId xmlns:a16="http://schemas.microsoft.com/office/drawing/2014/main" id="{8DCCA4CC-C426-E586-912B-E0B0F6ADA124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Spanish cultural performance</a:t>
            </a:r>
            <a:endParaRPr lang="en-GB" sz="2000" dirty="0">
              <a:solidFill>
                <a:schemeClr val="accent3"/>
              </a:solidFill>
            </a:endParaRPr>
          </a:p>
        </p:txBody>
      </p:sp>
      <p:pic>
        <p:nvPicPr>
          <p:cNvPr id="6" name="Imagen 5">
            <a:hlinkClick r:id="rId3"/>
            <a:extLst>
              <a:ext uri="{FF2B5EF4-FFF2-40B4-BE49-F238E27FC236}">
                <a16:creationId xmlns:a16="http://schemas.microsoft.com/office/drawing/2014/main" id="{83ACD2BB-5472-B21C-56EF-930CB3915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1466" y="3271832"/>
            <a:ext cx="2360258" cy="32527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>
            <a:hlinkClick r:id="rId5"/>
            <a:extLst>
              <a:ext uri="{FF2B5EF4-FFF2-40B4-BE49-F238E27FC236}">
                <a16:creationId xmlns:a16="http://schemas.microsoft.com/office/drawing/2014/main" id="{AB2BDE65-5B96-0327-AD59-20A9C774C8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84"/>
          <a:stretch/>
        </p:blipFill>
        <p:spPr>
          <a:xfrm>
            <a:off x="6590667" y="3264149"/>
            <a:ext cx="2327322" cy="32604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"/>
          <p:cNvSpPr txBox="1"/>
          <p:nvPr/>
        </p:nvSpPr>
        <p:spPr>
          <a:xfrm>
            <a:off x="496229" y="1362564"/>
            <a:ext cx="8467428" cy="61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</a:pPr>
            <a:r>
              <a:rPr lang="en-GB" sz="3000" b="1" i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Contenidos</a:t>
            </a:r>
            <a:r>
              <a:rPr lang="en-GB" sz="3000" b="1" i="0" dirty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3000" b="1" i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-GB" sz="3000" b="1" i="0" dirty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 Contents 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68" name="Google Shape;68;p3"/>
          <p:cNvSpPr txBox="1"/>
          <p:nvPr/>
        </p:nvSpPr>
        <p:spPr>
          <a:xfrm>
            <a:off x="2760616" y="4201915"/>
            <a:ext cx="6427813" cy="752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</a:pPr>
            <a:r>
              <a:rPr lang="en-GB" sz="2400" b="1" dirty="0">
                <a:solidFill>
                  <a:schemeClr val="accent3"/>
                </a:solidFill>
              </a:rPr>
              <a:t>3 </a:t>
            </a:r>
            <a:r>
              <a:rPr lang="es-ES" sz="2400" b="1" dirty="0" err="1">
                <a:solidFill>
                  <a:schemeClr val="accent3"/>
                </a:solidFill>
              </a:rPr>
              <a:t>Whole</a:t>
            </a:r>
            <a:r>
              <a:rPr lang="es-ES" sz="2400" b="1" dirty="0">
                <a:solidFill>
                  <a:schemeClr val="accent3"/>
                </a:solidFill>
              </a:rPr>
              <a:t> </a:t>
            </a:r>
            <a:r>
              <a:rPr lang="es-ES" sz="2400" b="1" dirty="0" err="1">
                <a:solidFill>
                  <a:schemeClr val="accent3"/>
                </a:solidFill>
              </a:rPr>
              <a:t>g</a:t>
            </a:r>
            <a:r>
              <a:rPr lang="es-ES" sz="2400" b="1" dirty="0" err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roup</a:t>
            </a:r>
            <a:r>
              <a:rPr lang="es-ES" sz="2400" b="1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2400" b="1" dirty="0" err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findings</a:t>
            </a:r>
            <a:endParaRPr sz="2400" b="1" dirty="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3"/>
          <p:cNvSpPr txBox="1"/>
          <p:nvPr/>
        </p:nvSpPr>
        <p:spPr>
          <a:xfrm>
            <a:off x="2760616" y="3370524"/>
            <a:ext cx="8467428" cy="752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</a:pPr>
            <a:r>
              <a:rPr lang="en-GB" sz="2400" b="1" dirty="0">
                <a:solidFill>
                  <a:schemeClr val="accent3"/>
                </a:solidFill>
              </a:rPr>
              <a:t>2 Cultural s</a:t>
            </a:r>
            <a:r>
              <a:rPr lang="en-GB" sz="2400" b="1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tations </a:t>
            </a:r>
            <a:endParaRPr sz="2400" b="1" dirty="0">
              <a:solidFill>
                <a:srgbClr val="52525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3"/>
          <p:cNvSpPr txBox="1">
            <a:spLocks noGrp="1"/>
          </p:cNvSpPr>
          <p:nvPr>
            <p:ph type="sldNum" idx="12"/>
          </p:nvPr>
        </p:nvSpPr>
        <p:spPr>
          <a:xfrm>
            <a:off x="11696700" y="634206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5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46;p1">
            <a:extLst>
              <a:ext uri="{FF2B5EF4-FFF2-40B4-BE49-F238E27FC236}">
                <a16:creationId xmlns:a16="http://schemas.microsoft.com/office/drawing/2014/main" id="{5F9D492F-F3FC-98F5-1D9D-730414140058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Spanish cultural performance</a:t>
            </a:r>
            <a:endParaRPr lang="en-GB" sz="2000" dirty="0">
              <a:solidFill>
                <a:schemeClr val="accent3"/>
              </a:solidFill>
            </a:endParaRPr>
          </a:p>
        </p:txBody>
      </p:sp>
      <p:sp>
        <p:nvSpPr>
          <p:cNvPr id="3" name="Google Shape;71;p3">
            <a:extLst>
              <a:ext uri="{FF2B5EF4-FFF2-40B4-BE49-F238E27FC236}">
                <a16:creationId xmlns:a16="http://schemas.microsoft.com/office/drawing/2014/main" id="{E2D6C632-0941-CF8D-BA4D-4C48B4E8A310}"/>
              </a:ext>
            </a:extLst>
          </p:cNvPr>
          <p:cNvSpPr txBox="1"/>
          <p:nvPr/>
        </p:nvSpPr>
        <p:spPr>
          <a:xfrm>
            <a:off x="2727135" y="2539133"/>
            <a:ext cx="8467428" cy="752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</a:pPr>
            <a:r>
              <a:rPr lang="en-GB" sz="2400" b="1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GB" sz="2400" b="1" dirty="0">
                <a:solidFill>
                  <a:schemeClr val="accent3"/>
                </a:solidFill>
              </a:rPr>
              <a:t> Self-reflection questionnaire</a:t>
            </a:r>
            <a:endParaRPr sz="2400" b="1" dirty="0">
              <a:solidFill>
                <a:srgbClr val="52525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68;p3">
            <a:extLst>
              <a:ext uri="{FF2B5EF4-FFF2-40B4-BE49-F238E27FC236}">
                <a16:creationId xmlns:a16="http://schemas.microsoft.com/office/drawing/2014/main" id="{C759A370-4106-0EF9-A3CE-696A24BD11FD}"/>
              </a:ext>
            </a:extLst>
          </p:cNvPr>
          <p:cNvSpPr txBox="1"/>
          <p:nvPr/>
        </p:nvSpPr>
        <p:spPr>
          <a:xfrm>
            <a:off x="2727135" y="5033306"/>
            <a:ext cx="6427813" cy="752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</a:pPr>
            <a:r>
              <a:rPr lang="en-GB" sz="2400" b="1" dirty="0">
                <a:solidFill>
                  <a:schemeClr val="accent3"/>
                </a:solidFill>
              </a:rPr>
              <a:t>4 </a:t>
            </a:r>
            <a:r>
              <a:rPr lang="es-ES" sz="2400" b="1" dirty="0" err="1">
                <a:solidFill>
                  <a:schemeClr val="accent3"/>
                </a:solidFill>
              </a:rPr>
              <a:t>Display</a:t>
            </a:r>
            <a:r>
              <a:rPr lang="es-ES" sz="2400" b="1" dirty="0">
                <a:solidFill>
                  <a:schemeClr val="accent3"/>
                </a:solidFill>
              </a:rPr>
              <a:t> </a:t>
            </a:r>
            <a:r>
              <a:rPr lang="es-ES" sz="2400" b="1" dirty="0" err="1">
                <a:solidFill>
                  <a:schemeClr val="accent3"/>
                </a:solidFill>
              </a:rPr>
              <a:t>boards</a:t>
            </a:r>
            <a:r>
              <a:rPr lang="es-ES" sz="2400" b="1" dirty="0">
                <a:solidFill>
                  <a:schemeClr val="accent3"/>
                </a:solidFill>
              </a:rPr>
              <a:t> </a:t>
            </a:r>
            <a:r>
              <a:rPr lang="es-ES" sz="2400" b="1" dirty="0" err="1">
                <a:solidFill>
                  <a:schemeClr val="accent3"/>
                </a:solidFill>
              </a:rPr>
              <a:t>for</a:t>
            </a:r>
            <a:r>
              <a:rPr lang="es-ES" sz="2400" b="1" dirty="0">
                <a:solidFill>
                  <a:schemeClr val="accent3"/>
                </a:solidFill>
              </a:rPr>
              <a:t> </a:t>
            </a:r>
            <a:r>
              <a:rPr lang="es-ES" sz="2400" b="1" dirty="0" err="1">
                <a:solidFill>
                  <a:schemeClr val="accent3"/>
                </a:solidFill>
              </a:rPr>
              <a:t>the</a:t>
            </a:r>
            <a:r>
              <a:rPr lang="es-ES" sz="2400" b="1" dirty="0">
                <a:solidFill>
                  <a:schemeClr val="accent3"/>
                </a:solidFill>
              </a:rPr>
              <a:t> </a:t>
            </a:r>
            <a:r>
              <a:rPr lang="es-ES" sz="2400" b="1" dirty="0" err="1">
                <a:solidFill>
                  <a:schemeClr val="accent3"/>
                </a:solidFill>
              </a:rPr>
              <a:t>community</a:t>
            </a:r>
            <a:endParaRPr sz="2400" b="1" dirty="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"/>
          <p:cNvSpPr txBox="1"/>
          <p:nvPr/>
        </p:nvSpPr>
        <p:spPr>
          <a:xfrm>
            <a:off x="496229" y="1362564"/>
            <a:ext cx="8467428" cy="61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</a:pPr>
            <a:r>
              <a:rPr lang="en-GB" sz="3000" b="1" i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Autoreflexión</a:t>
            </a:r>
            <a:r>
              <a:rPr lang="en-GB" sz="3000" b="1" i="0" dirty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3000" b="1" i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-GB" sz="3000" b="1" i="0" dirty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 Self-reflection 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72" name="Google Shape;72;p3"/>
          <p:cNvSpPr txBox="1">
            <a:spLocks noGrp="1"/>
          </p:cNvSpPr>
          <p:nvPr>
            <p:ph type="sldNum" idx="12"/>
          </p:nvPr>
        </p:nvSpPr>
        <p:spPr>
          <a:xfrm>
            <a:off x="11696700" y="634206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5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46;p1">
            <a:extLst>
              <a:ext uri="{FF2B5EF4-FFF2-40B4-BE49-F238E27FC236}">
                <a16:creationId xmlns:a16="http://schemas.microsoft.com/office/drawing/2014/main" id="{5F9D492F-F3FC-98F5-1D9D-730414140058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Spanish cultural performance</a:t>
            </a:r>
            <a:endParaRPr lang="en-GB" sz="2000" dirty="0">
              <a:solidFill>
                <a:schemeClr val="accent3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D117920-EAC6-B9FE-FB5C-AEF679F68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4851" y="1362564"/>
            <a:ext cx="3757612" cy="5317495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320863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"/>
          <p:cNvSpPr txBox="1"/>
          <p:nvPr/>
        </p:nvSpPr>
        <p:spPr>
          <a:xfrm>
            <a:off x="496229" y="1362564"/>
            <a:ext cx="9307528" cy="61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</a:pPr>
            <a:r>
              <a:rPr lang="en-GB" sz="3000" b="1" i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Mi </a:t>
            </a:r>
            <a:r>
              <a:rPr lang="en-GB" sz="3000" b="1" i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trasfondo</a:t>
            </a:r>
            <a:r>
              <a:rPr lang="en-GB" sz="3000" b="1" i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cultural </a:t>
            </a:r>
            <a:r>
              <a:rPr lang="en-GB" sz="3000" b="1" i="0" dirty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3000" b="1" i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-GB" sz="3000" b="1" i="0" dirty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 My cultural background 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72" name="Google Shape;72;p3"/>
          <p:cNvSpPr txBox="1">
            <a:spLocks noGrp="1"/>
          </p:cNvSpPr>
          <p:nvPr>
            <p:ph type="sldNum" idx="12"/>
          </p:nvPr>
        </p:nvSpPr>
        <p:spPr>
          <a:xfrm>
            <a:off x="11696700" y="634206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5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46;p1">
            <a:extLst>
              <a:ext uri="{FF2B5EF4-FFF2-40B4-BE49-F238E27FC236}">
                <a16:creationId xmlns:a16="http://schemas.microsoft.com/office/drawing/2014/main" id="{5F9D492F-F3FC-98F5-1D9D-730414140058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Spanish cultural performance</a:t>
            </a:r>
            <a:endParaRPr lang="en-GB" sz="2000" dirty="0">
              <a:solidFill>
                <a:schemeClr val="accent3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A3619BA-C0C1-2459-33BE-EC876C7AE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538" y="1974484"/>
            <a:ext cx="3298923" cy="466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724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"/>
          <p:cNvSpPr txBox="1"/>
          <p:nvPr/>
        </p:nvSpPr>
        <p:spPr>
          <a:xfrm>
            <a:off x="496229" y="1362564"/>
            <a:ext cx="8467428" cy="61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</a:pPr>
            <a:r>
              <a:rPr lang="en-GB" sz="3000" b="1" i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Rincones</a:t>
            </a:r>
            <a:r>
              <a:rPr lang="en-GB" sz="3000" b="1" i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3000" b="1" i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culturales</a:t>
            </a:r>
            <a:r>
              <a:rPr lang="en-GB" sz="3000" b="1" i="0" dirty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3000" b="1" i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-GB" sz="3000" b="1" i="0" dirty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 Cultural stations 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71" name="Google Shape;71;p3"/>
          <p:cNvSpPr txBox="1"/>
          <p:nvPr/>
        </p:nvSpPr>
        <p:spPr>
          <a:xfrm>
            <a:off x="2760616" y="2523118"/>
            <a:ext cx="8467428" cy="752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</a:pPr>
            <a:endParaRPr sz="2400" b="1" dirty="0">
              <a:solidFill>
                <a:srgbClr val="52525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3"/>
          <p:cNvSpPr txBox="1">
            <a:spLocks noGrp="1"/>
          </p:cNvSpPr>
          <p:nvPr>
            <p:ph type="sldNum" idx="12"/>
          </p:nvPr>
        </p:nvSpPr>
        <p:spPr>
          <a:xfrm>
            <a:off x="11696700" y="634206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5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46;p1">
            <a:extLst>
              <a:ext uri="{FF2B5EF4-FFF2-40B4-BE49-F238E27FC236}">
                <a16:creationId xmlns:a16="http://schemas.microsoft.com/office/drawing/2014/main" id="{5F9D492F-F3FC-98F5-1D9D-730414140058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Spanish cultural performance</a:t>
            </a:r>
            <a:endParaRPr lang="en-GB" sz="2000" dirty="0">
              <a:solidFill>
                <a:schemeClr val="accent3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17FFA13-9B35-1E1D-87FA-087ABC758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6154" y="1362564"/>
            <a:ext cx="9274974" cy="522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220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"/>
          <p:cNvSpPr txBox="1"/>
          <p:nvPr/>
        </p:nvSpPr>
        <p:spPr>
          <a:xfrm>
            <a:off x="496229" y="1362564"/>
            <a:ext cx="8467428" cy="61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</a:pPr>
            <a:r>
              <a:rPr lang="en-GB" sz="3000" b="1" i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Rincones</a:t>
            </a:r>
            <a:r>
              <a:rPr lang="en-GB" sz="3000" b="1" i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3000" b="1" i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culturales</a:t>
            </a:r>
            <a:r>
              <a:rPr lang="en-GB" sz="3000" b="1" i="0" dirty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3000" b="1" i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-GB" sz="3000" b="1" i="0" dirty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 Cultural stations 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71" name="Google Shape;71;p3"/>
          <p:cNvSpPr txBox="1"/>
          <p:nvPr/>
        </p:nvSpPr>
        <p:spPr>
          <a:xfrm>
            <a:off x="2760616" y="2523118"/>
            <a:ext cx="8467428" cy="752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</a:pPr>
            <a:endParaRPr sz="2400" b="1" dirty="0">
              <a:solidFill>
                <a:srgbClr val="52525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3"/>
          <p:cNvSpPr txBox="1">
            <a:spLocks noGrp="1"/>
          </p:cNvSpPr>
          <p:nvPr>
            <p:ph type="sldNum" idx="12"/>
          </p:nvPr>
        </p:nvSpPr>
        <p:spPr>
          <a:xfrm>
            <a:off x="11696700" y="634206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5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46;p1">
            <a:extLst>
              <a:ext uri="{FF2B5EF4-FFF2-40B4-BE49-F238E27FC236}">
                <a16:creationId xmlns:a16="http://schemas.microsoft.com/office/drawing/2014/main" id="{5F9D492F-F3FC-98F5-1D9D-730414140058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Spanish cultural performance</a:t>
            </a:r>
            <a:endParaRPr lang="en-GB" sz="2000" dirty="0">
              <a:solidFill>
                <a:schemeClr val="accent3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F07BD6F-BF35-60F7-0012-4DF228430E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46" t="7964" r="10703"/>
          <a:stretch/>
        </p:blipFill>
        <p:spPr>
          <a:xfrm>
            <a:off x="4089881" y="1828800"/>
            <a:ext cx="760589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565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"/>
          <p:cNvSpPr txBox="1"/>
          <p:nvPr/>
        </p:nvSpPr>
        <p:spPr>
          <a:xfrm>
            <a:off x="496229" y="1362564"/>
            <a:ext cx="8467428" cy="61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</a:pPr>
            <a:r>
              <a:rPr lang="en-GB" sz="3000" b="1" i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Rincones</a:t>
            </a:r>
            <a:r>
              <a:rPr lang="en-GB" sz="3000" b="1" i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3000" b="1" i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culturales</a:t>
            </a:r>
            <a:r>
              <a:rPr lang="en-GB" sz="3000" b="1" i="0" dirty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3000" b="1" i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-GB" sz="3000" b="1" i="0" dirty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 Cultural stations 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71" name="Google Shape;71;p3"/>
          <p:cNvSpPr txBox="1"/>
          <p:nvPr/>
        </p:nvSpPr>
        <p:spPr>
          <a:xfrm>
            <a:off x="2760616" y="2523118"/>
            <a:ext cx="8467428" cy="752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</a:pPr>
            <a:endParaRPr sz="2400" b="1" dirty="0">
              <a:solidFill>
                <a:srgbClr val="52525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3"/>
          <p:cNvSpPr txBox="1">
            <a:spLocks noGrp="1"/>
          </p:cNvSpPr>
          <p:nvPr>
            <p:ph type="sldNum" idx="12"/>
          </p:nvPr>
        </p:nvSpPr>
        <p:spPr>
          <a:xfrm>
            <a:off x="11696700" y="634206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5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46;p1">
            <a:extLst>
              <a:ext uri="{FF2B5EF4-FFF2-40B4-BE49-F238E27FC236}">
                <a16:creationId xmlns:a16="http://schemas.microsoft.com/office/drawing/2014/main" id="{5F9D492F-F3FC-98F5-1D9D-730414140058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Spanish cultural performance</a:t>
            </a:r>
            <a:endParaRPr lang="en-GB" sz="2000" dirty="0">
              <a:solidFill>
                <a:schemeClr val="accent3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97EC0F9-45B3-316D-B1B0-987FC37B4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0557" y="1974483"/>
            <a:ext cx="8485214" cy="477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510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"/>
          <p:cNvSpPr txBox="1"/>
          <p:nvPr/>
        </p:nvSpPr>
        <p:spPr>
          <a:xfrm>
            <a:off x="496229" y="1362564"/>
            <a:ext cx="8467428" cy="61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</a:pPr>
            <a:r>
              <a:rPr lang="en-GB" sz="3000" b="1" i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Rincones</a:t>
            </a:r>
            <a:r>
              <a:rPr lang="en-GB" sz="3000" b="1" i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3000" b="1" i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culturales</a:t>
            </a:r>
            <a:r>
              <a:rPr lang="en-GB" sz="3000" b="1" i="0" dirty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3000" b="1" i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-GB" sz="3000" b="1" i="0" dirty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 Cultural stations 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71" name="Google Shape;71;p3"/>
          <p:cNvSpPr txBox="1"/>
          <p:nvPr/>
        </p:nvSpPr>
        <p:spPr>
          <a:xfrm>
            <a:off x="2760616" y="2523118"/>
            <a:ext cx="8467428" cy="752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</a:pPr>
            <a:endParaRPr sz="2400" b="1" dirty="0">
              <a:solidFill>
                <a:srgbClr val="52525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3"/>
          <p:cNvSpPr txBox="1">
            <a:spLocks noGrp="1"/>
          </p:cNvSpPr>
          <p:nvPr>
            <p:ph type="sldNum" idx="12"/>
          </p:nvPr>
        </p:nvSpPr>
        <p:spPr>
          <a:xfrm>
            <a:off x="11696700" y="634206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5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46;p1">
            <a:extLst>
              <a:ext uri="{FF2B5EF4-FFF2-40B4-BE49-F238E27FC236}">
                <a16:creationId xmlns:a16="http://schemas.microsoft.com/office/drawing/2014/main" id="{5F9D492F-F3FC-98F5-1D9D-730414140058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Spanish cultural performance</a:t>
            </a:r>
            <a:endParaRPr lang="en-GB" sz="2000" dirty="0">
              <a:solidFill>
                <a:schemeClr val="accent3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6912ECC-F986-8C01-6836-D4774BFF5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531" y="1809750"/>
            <a:ext cx="8968068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3632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CLE">
      <a:dk1>
        <a:srgbClr val="000000"/>
      </a:dk1>
      <a:lt1>
        <a:srgbClr val="FFFFFF"/>
      </a:lt1>
      <a:dk2>
        <a:srgbClr val="A5A5A5"/>
      </a:dk2>
      <a:lt2>
        <a:srgbClr val="E7E6E6"/>
      </a:lt2>
      <a:accent1>
        <a:srgbClr val="AC145A"/>
      </a:accent1>
      <a:accent2>
        <a:srgbClr val="52C152"/>
      </a:accent2>
      <a:accent3>
        <a:srgbClr val="002248"/>
      </a:accent3>
      <a:accent4>
        <a:srgbClr val="FFCA36"/>
      </a:accent4>
      <a:accent5>
        <a:srgbClr val="34C6C6"/>
      </a:accent5>
      <a:accent6>
        <a:srgbClr val="500778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2717251761681439B8CC535AA645ECA" ma:contentTypeVersion="18" ma:contentTypeDescription="Ein neues Dokument erstellen." ma:contentTypeScope="" ma:versionID="df27b6e7d426394393deb153ff0b9929">
  <xsd:schema xmlns:xsd="http://www.w3.org/2001/XMLSchema" xmlns:xs="http://www.w3.org/2001/XMLSchema" xmlns:p="http://schemas.microsoft.com/office/2006/metadata/properties" xmlns:ns2="bce36f76-1425-44fc-8d95-2e2d1e5a31ca" xmlns:ns3="aa85bb9c-8b48-4336-8f45-17e136e33354" targetNamespace="http://schemas.microsoft.com/office/2006/metadata/properties" ma:root="true" ma:fieldsID="33530bc6ef9208a0ff73db16eb68628c" ns2:_="" ns3:_="">
    <xsd:import namespace="bce36f76-1425-44fc-8d95-2e2d1e5a31ca"/>
    <xsd:import namespace="aa85bb9c-8b48-4336-8f45-17e136e3335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e36f76-1425-44fc-8d95-2e2d1e5a31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a98d083d-d29e-4d2c-90d9-9b78849702f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85bb9c-8b48-4336-8f45-17e136e3335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0e37759-1d8d-4ff4-8d86-113f91690707}" ma:internalName="TaxCatchAll" ma:showField="CatchAllData" ma:web="aa85bb9c-8b48-4336-8f45-17e136e3335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ce36f76-1425-44fc-8d95-2e2d1e5a31ca">
      <Terms xmlns="http://schemas.microsoft.com/office/infopath/2007/PartnerControls"/>
    </lcf76f155ced4ddcb4097134ff3c332f>
    <TaxCatchAll xmlns="aa85bb9c-8b48-4336-8f45-17e136e33354" xsi:nil="true"/>
  </documentManagement>
</p:properties>
</file>

<file path=customXml/itemProps1.xml><?xml version="1.0" encoding="utf-8"?>
<ds:datastoreItem xmlns:ds="http://schemas.openxmlformats.org/officeDocument/2006/customXml" ds:itemID="{D77D1484-AA76-4439-8899-437C7B52B7FC}"/>
</file>

<file path=customXml/itemProps2.xml><?xml version="1.0" encoding="utf-8"?>
<ds:datastoreItem xmlns:ds="http://schemas.openxmlformats.org/officeDocument/2006/customXml" ds:itemID="{F54DE489-7A89-4F88-BBFD-6C7ED5A1F99C}"/>
</file>

<file path=customXml/itemProps3.xml><?xml version="1.0" encoding="utf-8"?>
<ds:datastoreItem xmlns:ds="http://schemas.openxmlformats.org/officeDocument/2006/customXml" ds:itemID="{E4BC9DA6-CA58-48CE-B944-D9D9B5D83B99}"/>
</file>

<file path=docProps/app.xml><?xml version="1.0" encoding="utf-8"?>
<Properties xmlns="http://schemas.openxmlformats.org/officeDocument/2006/extended-properties" xmlns:vt="http://schemas.openxmlformats.org/officeDocument/2006/docPropsVTypes">
  <TotalTime>11468</TotalTime>
  <Words>220</Words>
  <Application>Microsoft Macintosh PowerPoint</Application>
  <PresentationFormat>Panorámica</PresentationFormat>
  <Paragraphs>73</Paragraphs>
  <Slides>18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2" baseType="lpstr">
      <vt:lpstr>Arial</vt:lpstr>
      <vt:lpstr>Calibri</vt:lpstr>
      <vt:lpstr>Verdana</vt:lpstr>
      <vt:lpstr>Office Theme</vt:lpstr>
      <vt:lpstr>Spanish Cultural Performance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Spanish Taster Session</dc:title>
  <dc:creator>Earnshaw, Louise</dc:creator>
  <cp:lastModifiedBy>Jiménez Serrano José</cp:lastModifiedBy>
  <cp:revision>34</cp:revision>
  <cp:lastPrinted>2024-05-02T13:54:32Z</cp:lastPrinted>
  <dcterms:created xsi:type="dcterms:W3CDTF">2023-11-28T15:04:37Z</dcterms:created>
  <dcterms:modified xsi:type="dcterms:W3CDTF">2024-06-19T07:02:28Z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0x01010042717251761681439B8CC535AA645ECA</vt:lpwstr>
  </property>
  <property fmtid="{D5CDD505-2E9C-101B-9397-08002B2CF9AE}" pid="3" name="MediaServiceImageTags">
    <vt:lpwstr/>
  </property>
</Properties>
</file>