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62" r:id="rId6"/>
    <p:sldId id="3014" r:id="rId7"/>
    <p:sldId id="3013" r:id="rId8"/>
    <p:sldId id="2999" r:id="rId9"/>
    <p:sldId id="3002" r:id="rId10"/>
    <p:sldId id="3003" r:id="rId11"/>
    <p:sldId id="3004" r:id="rId12"/>
    <p:sldId id="3006" r:id="rId13"/>
    <p:sldId id="3000" r:id="rId14"/>
    <p:sldId id="3001" r:id="rId15"/>
    <p:sldId id="3005" r:id="rId16"/>
    <p:sldId id="3007" r:id="rId17"/>
    <p:sldId id="3015" r:id="rId18"/>
    <p:sldId id="2998" r:id="rId19"/>
    <p:sldId id="3008" r:id="rId20"/>
    <p:sldId id="3009" r:id="rId21"/>
    <p:sldId id="3010" r:id="rId22"/>
    <p:sldId id="3012" r:id="rId23"/>
    <p:sldId id="3011" r:id="rId24"/>
    <p:sldId id="3016" r:id="rId25"/>
    <p:sldId id="261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36"/>
    <a:srgbClr val="52C152"/>
    <a:srgbClr val="032248"/>
    <a:srgbClr val="002248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4694"/>
  </p:normalViewPr>
  <p:slideViewPr>
    <p:cSldViewPr snapToGrid="0">
      <p:cViewPr varScale="1">
        <p:scale>
          <a:sx n="101" d="100"/>
          <a:sy n="101" d="100"/>
        </p:scale>
        <p:origin x="7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María Alonso López" userId="b6a3691d51806be7" providerId="LiveId" clId="{CCCC66C8-A6DA-43A9-A016-F154E7B7DF21}"/>
    <pc:docChg chg="undo custSel modSld">
      <pc:chgData name="Gabriela María Alonso López" userId="b6a3691d51806be7" providerId="LiveId" clId="{CCCC66C8-A6DA-43A9-A016-F154E7B7DF21}" dt="2024-07-01T09:40:21.757" v="138" actId="13926"/>
      <pc:docMkLst>
        <pc:docMk/>
      </pc:docMkLst>
      <pc:sldChg chg="modSp mod">
        <pc:chgData name="Gabriela María Alonso López" userId="b6a3691d51806be7" providerId="LiveId" clId="{CCCC66C8-A6DA-43A9-A016-F154E7B7DF21}" dt="2024-07-01T09:39:57.514" v="137" actId="13926"/>
        <pc:sldMkLst>
          <pc:docMk/>
          <pc:sldMk cId="3766888020" sldId="3000"/>
        </pc:sldMkLst>
        <pc:spChg chg="mod">
          <ac:chgData name="Gabriela María Alonso López" userId="b6a3691d51806be7" providerId="LiveId" clId="{CCCC66C8-A6DA-43A9-A016-F154E7B7DF21}" dt="2024-07-01T09:39:57.514" v="137" actId="13926"/>
          <ac:spMkLst>
            <pc:docMk/>
            <pc:sldMk cId="3766888020" sldId="3000"/>
            <ac:spMk id="3" creationId="{825C2E81-6666-D1DE-76C2-00C50116943D}"/>
          </ac:spMkLst>
        </pc:spChg>
      </pc:sldChg>
      <pc:sldChg chg="modSp mod">
        <pc:chgData name="Gabriela María Alonso López" userId="b6a3691d51806be7" providerId="LiveId" clId="{CCCC66C8-A6DA-43A9-A016-F154E7B7DF21}" dt="2024-06-27T14:02:32.520" v="90" actId="20577"/>
        <pc:sldMkLst>
          <pc:docMk/>
          <pc:sldMk cId="3563596607" sldId="3001"/>
        </pc:sldMkLst>
        <pc:spChg chg="mod">
          <ac:chgData name="Gabriela María Alonso López" userId="b6a3691d51806be7" providerId="LiveId" clId="{CCCC66C8-A6DA-43A9-A016-F154E7B7DF21}" dt="2024-06-27T14:02:32.520" v="90" actId="20577"/>
          <ac:spMkLst>
            <pc:docMk/>
            <pc:sldMk cId="3563596607" sldId="3001"/>
            <ac:spMk id="3" creationId="{825C2E81-6666-D1DE-76C2-00C50116943D}"/>
          </ac:spMkLst>
        </pc:spChg>
      </pc:sldChg>
      <pc:sldChg chg="addSp delSp modSp mod">
        <pc:chgData name="Gabriela María Alonso López" userId="b6a3691d51806be7" providerId="LiveId" clId="{CCCC66C8-A6DA-43A9-A016-F154E7B7DF21}" dt="2024-06-27T14:14:45.855" v="124" actId="1076"/>
        <pc:sldMkLst>
          <pc:docMk/>
          <pc:sldMk cId="2955960753" sldId="3002"/>
        </pc:sldMkLst>
        <pc:spChg chg="mod">
          <ac:chgData name="Gabriela María Alonso López" userId="b6a3691d51806be7" providerId="LiveId" clId="{CCCC66C8-A6DA-43A9-A016-F154E7B7DF21}" dt="2024-06-27T09:43:39.508" v="13" actId="20577"/>
          <ac:spMkLst>
            <pc:docMk/>
            <pc:sldMk cId="2955960753" sldId="3002"/>
            <ac:spMk id="3" creationId="{825C2E81-6666-D1DE-76C2-00C50116943D}"/>
          </ac:spMkLst>
        </pc:spChg>
        <pc:spChg chg="add del mod">
          <ac:chgData name="Gabriela María Alonso López" userId="b6a3691d51806be7" providerId="LiveId" clId="{CCCC66C8-A6DA-43A9-A016-F154E7B7DF21}" dt="2024-06-27T14:06:38.744" v="115" actId="478"/>
          <ac:spMkLst>
            <pc:docMk/>
            <pc:sldMk cId="2955960753" sldId="3002"/>
            <ac:spMk id="4" creationId="{F77112D8-7187-1A05-8493-A80EF622A41B}"/>
          </ac:spMkLst>
        </pc:spChg>
        <pc:spChg chg="add mod">
          <ac:chgData name="Gabriela María Alonso López" userId="b6a3691d51806be7" providerId="LiveId" clId="{CCCC66C8-A6DA-43A9-A016-F154E7B7DF21}" dt="2024-06-27T14:00:13.981" v="67" actId="1076"/>
          <ac:spMkLst>
            <pc:docMk/>
            <pc:sldMk cId="2955960753" sldId="3002"/>
            <ac:spMk id="5" creationId="{CB872A8F-A744-9031-3578-D9A810B0CFAD}"/>
          </ac:spMkLst>
        </pc:spChg>
        <pc:spChg chg="add del mod">
          <ac:chgData name="Gabriela María Alonso López" userId="b6a3691d51806be7" providerId="LiveId" clId="{CCCC66C8-A6DA-43A9-A016-F154E7B7DF21}" dt="2024-06-27T14:05:42.533" v="108" actId="478"/>
          <ac:spMkLst>
            <pc:docMk/>
            <pc:sldMk cId="2955960753" sldId="3002"/>
            <ac:spMk id="7" creationId="{306671D7-4E6C-2738-B3C8-C63A81EC622E}"/>
          </ac:spMkLst>
        </pc:spChg>
        <pc:spChg chg="mod">
          <ac:chgData name="Gabriela María Alonso López" userId="b6a3691d51806be7" providerId="LiveId" clId="{CCCC66C8-A6DA-43A9-A016-F154E7B7DF21}" dt="2024-06-27T09:40:15.562" v="7" actId="1076"/>
          <ac:spMkLst>
            <pc:docMk/>
            <pc:sldMk cId="2955960753" sldId="3002"/>
            <ac:spMk id="9" creationId="{27F05037-147B-3415-E4E6-3384C06A864E}"/>
          </ac:spMkLst>
        </pc:spChg>
        <pc:spChg chg="mod">
          <ac:chgData name="Gabriela María Alonso López" userId="b6a3691d51806be7" providerId="LiveId" clId="{CCCC66C8-A6DA-43A9-A016-F154E7B7DF21}" dt="2024-06-27T09:40:15.063" v="6" actId="1076"/>
          <ac:spMkLst>
            <pc:docMk/>
            <pc:sldMk cId="2955960753" sldId="3002"/>
            <ac:spMk id="10" creationId="{F6BA79CA-43AC-FCD4-6CAD-AE39B4643932}"/>
          </ac:spMkLst>
        </pc:spChg>
        <pc:spChg chg="mod">
          <ac:chgData name="Gabriela María Alonso López" userId="b6a3691d51806be7" providerId="LiveId" clId="{CCCC66C8-A6DA-43A9-A016-F154E7B7DF21}" dt="2024-06-27T14:14:45.855" v="124" actId="1076"/>
          <ac:spMkLst>
            <pc:docMk/>
            <pc:sldMk cId="2955960753" sldId="3002"/>
            <ac:spMk id="11" creationId="{C569467B-A0AF-1F64-A0E6-96286C532FB6}"/>
          </ac:spMkLst>
        </pc:spChg>
        <pc:spChg chg="add mod">
          <ac:chgData name="Gabriela María Alonso López" userId="b6a3691d51806be7" providerId="LiveId" clId="{CCCC66C8-A6DA-43A9-A016-F154E7B7DF21}" dt="2024-06-27T14:05:43.161" v="109"/>
          <ac:spMkLst>
            <pc:docMk/>
            <pc:sldMk cId="2955960753" sldId="3002"/>
            <ac:spMk id="12" creationId="{D00A4171-1AEA-4974-5BE7-A71F8042D00E}"/>
          </ac:spMkLst>
        </pc:spChg>
        <pc:spChg chg="add mod">
          <ac:chgData name="Gabriela María Alonso López" userId="b6a3691d51806be7" providerId="LiveId" clId="{CCCC66C8-A6DA-43A9-A016-F154E7B7DF21}" dt="2024-06-27T14:05:56.542" v="111" actId="1076"/>
          <ac:spMkLst>
            <pc:docMk/>
            <pc:sldMk cId="2955960753" sldId="3002"/>
            <ac:spMk id="13" creationId="{BCF92798-8B6E-E160-CD65-BCE93CDCB58A}"/>
          </ac:spMkLst>
        </pc:spChg>
        <pc:spChg chg="add mod">
          <ac:chgData name="Gabriela María Alonso López" userId="b6a3691d51806be7" providerId="LiveId" clId="{CCCC66C8-A6DA-43A9-A016-F154E7B7DF21}" dt="2024-06-27T14:06:43.347" v="117" actId="1076"/>
          <ac:spMkLst>
            <pc:docMk/>
            <pc:sldMk cId="2955960753" sldId="3002"/>
            <ac:spMk id="14" creationId="{CCA8033A-2D9B-F7AF-4543-A93248BCDBE8}"/>
          </ac:spMkLst>
        </pc:spChg>
      </pc:sldChg>
      <pc:sldChg chg="addSp delSp modSp mod">
        <pc:chgData name="Gabriela María Alonso López" userId="b6a3691d51806be7" providerId="LiveId" clId="{CCCC66C8-A6DA-43A9-A016-F154E7B7DF21}" dt="2024-06-27T14:15:03.341" v="127" actId="1076"/>
        <pc:sldMkLst>
          <pc:docMk/>
          <pc:sldMk cId="3742648994" sldId="3003"/>
        </pc:sldMkLst>
        <pc:spChg chg="mod">
          <ac:chgData name="Gabriela María Alonso López" userId="b6a3691d51806be7" providerId="LiveId" clId="{CCCC66C8-A6DA-43A9-A016-F154E7B7DF21}" dt="2024-06-27T14:11:11.766" v="122" actId="20578"/>
          <ac:spMkLst>
            <pc:docMk/>
            <pc:sldMk cId="3742648994" sldId="3003"/>
            <ac:spMk id="3" creationId="{825C2E81-6666-D1DE-76C2-00C50116943D}"/>
          </ac:spMkLst>
        </pc:spChg>
        <pc:spChg chg="mod">
          <ac:chgData name="Gabriela María Alonso López" userId="b6a3691d51806be7" providerId="LiveId" clId="{CCCC66C8-A6DA-43A9-A016-F154E7B7DF21}" dt="2024-06-27T14:11:05.852" v="120" actId="1076"/>
          <ac:spMkLst>
            <pc:docMk/>
            <pc:sldMk cId="3742648994" sldId="3003"/>
            <ac:spMk id="5" creationId="{51A05961-B53F-42D0-D7B5-AC5A7C9A75A4}"/>
          </ac:spMkLst>
        </pc:spChg>
        <pc:spChg chg="mod">
          <ac:chgData name="Gabriela María Alonso López" userId="b6a3691d51806be7" providerId="LiveId" clId="{CCCC66C8-A6DA-43A9-A016-F154E7B7DF21}" dt="2024-06-27T14:14:58.852" v="126" actId="1076"/>
          <ac:spMkLst>
            <pc:docMk/>
            <pc:sldMk cId="3742648994" sldId="3003"/>
            <ac:spMk id="7" creationId="{EDA3617D-D518-A1FE-E89E-972B633FA326}"/>
          </ac:spMkLst>
        </pc:spChg>
        <pc:spChg chg="mod">
          <ac:chgData name="Gabriela María Alonso López" userId="b6a3691d51806be7" providerId="LiveId" clId="{CCCC66C8-A6DA-43A9-A016-F154E7B7DF21}" dt="2024-06-27T14:15:03.341" v="127" actId="1076"/>
          <ac:spMkLst>
            <pc:docMk/>
            <pc:sldMk cId="3742648994" sldId="3003"/>
            <ac:spMk id="8" creationId="{2D4E7F63-C994-F1F2-D707-7CB5B97C6481}"/>
          </ac:spMkLst>
        </pc:spChg>
        <pc:spChg chg="add mod">
          <ac:chgData name="Gabriela María Alonso López" userId="b6a3691d51806be7" providerId="LiveId" clId="{CCCC66C8-A6DA-43A9-A016-F154E7B7DF21}" dt="2024-06-27T14:00:43.863" v="75" actId="20577"/>
          <ac:spMkLst>
            <pc:docMk/>
            <pc:sldMk cId="3742648994" sldId="3003"/>
            <ac:spMk id="9" creationId="{90F9623F-B9C8-A8F3-E3A0-673B4C5752D0}"/>
          </ac:spMkLst>
        </pc:spChg>
        <pc:spChg chg="add mod">
          <ac:chgData name="Gabriela María Alonso López" userId="b6a3691d51806be7" providerId="LiveId" clId="{CCCC66C8-A6DA-43A9-A016-F154E7B7DF21}" dt="2024-06-27T14:00:48.099" v="77" actId="20577"/>
          <ac:spMkLst>
            <pc:docMk/>
            <pc:sldMk cId="3742648994" sldId="3003"/>
            <ac:spMk id="10" creationId="{310C384D-8DBE-ACE9-8320-19DAE70AEF83}"/>
          </ac:spMkLst>
        </pc:spChg>
        <pc:spChg chg="add del mod">
          <ac:chgData name="Gabriela María Alonso López" userId="b6a3691d51806be7" providerId="LiveId" clId="{CCCC66C8-A6DA-43A9-A016-F154E7B7DF21}" dt="2024-06-27T14:01:06.164" v="84" actId="478"/>
          <ac:spMkLst>
            <pc:docMk/>
            <pc:sldMk cId="3742648994" sldId="3003"/>
            <ac:spMk id="11" creationId="{6FC95A5C-E438-296F-EC58-93F4F47B1B70}"/>
          </ac:spMkLst>
        </pc:spChg>
        <pc:spChg chg="add del mod">
          <ac:chgData name="Gabriela María Alonso López" userId="b6a3691d51806be7" providerId="LiveId" clId="{CCCC66C8-A6DA-43A9-A016-F154E7B7DF21}" dt="2024-06-27T14:06:00.313" v="112" actId="478"/>
          <ac:spMkLst>
            <pc:docMk/>
            <pc:sldMk cId="3742648994" sldId="3003"/>
            <ac:spMk id="12" creationId="{D01077ED-5ECC-2DD7-895C-755B7061A14B}"/>
          </ac:spMkLst>
        </pc:spChg>
        <pc:spChg chg="add mod">
          <ac:chgData name="Gabriela María Alonso López" userId="b6a3691d51806be7" providerId="LiveId" clId="{CCCC66C8-A6DA-43A9-A016-F154E7B7DF21}" dt="2024-06-27T14:06:05.320" v="114" actId="1076"/>
          <ac:spMkLst>
            <pc:docMk/>
            <pc:sldMk cId="3742648994" sldId="3003"/>
            <ac:spMk id="13" creationId="{E9460510-B805-5FF2-FAE8-C798FDEA004E}"/>
          </ac:spMkLst>
        </pc:spChg>
      </pc:sldChg>
      <pc:sldChg chg="addSp delSp modSp mod">
        <pc:chgData name="Gabriela María Alonso López" userId="b6a3691d51806be7" providerId="LiveId" clId="{CCCC66C8-A6DA-43A9-A016-F154E7B7DF21}" dt="2024-06-27T14:15:49.195" v="134" actId="1076"/>
        <pc:sldMkLst>
          <pc:docMk/>
          <pc:sldMk cId="394416830" sldId="3004"/>
        </pc:sldMkLst>
        <pc:spChg chg="mod">
          <ac:chgData name="Gabriela María Alonso López" userId="b6a3691d51806be7" providerId="LiveId" clId="{CCCC66C8-A6DA-43A9-A016-F154E7B7DF21}" dt="2024-06-27T14:04:14.292" v="93" actId="6549"/>
          <ac:spMkLst>
            <pc:docMk/>
            <pc:sldMk cId="394416830" sldId="3004"/>
            <ac:spMk id="3" creationId="{825C2E81-6666-D1DE-76C2-00C50116943D}"/>
          </ac:spMkLst>
        </pc:spChg>
        <pc:spChg chg="mod">
          <ac:chgData name="Gabriela María Alonso López" userId="b6a3691d51806be7" providerId="LiveId" clId="{CCCC66C8-A6DA-43A9-A016-F154E7B7DF21}" dt="2024-06-27T14:15:49.195" v="134" actId="1076"/>
          <ac:spMkLst>
            <pc:docMk/>
            <pc:sldMk cId="394416830" sldId="3004"/>
            <ac:spMk id="4" creationId="{07C10BE4-A5D5-F589-77D8-A00AE3242915}"/>
          </ac:spMkLst>
        </pc:spChg>
        <pc:spChg chg="mod">
          <ac:chgData name="Gabriela María Alonso López" userId="b6a3691d51806be7" providerId="LiveId" clId="{CCCC66C8-A6DA-43A9-A016-F154E7B7DF21}" dt="2024-06-27T14:15:42.312" v="132" actId="1076"/>
          <ac:spMkLst>
            <pc:docMk/>
            <pc:sldMk cId="394416830" sldId="3004"/>
            <ac:spMk id="5" creationId="{096EA479-647E-BA32-E470-F11C69A5D1E4}"/>
          </ac:spMkLst>
        </pc:spChg>
        <pc:spChg chg="mod">
          <ac:chgData name="Gabriela María Alonso López" userId="b6a3691d51806be7" providerId="LiveId" clId="{CCCC66C8-A6DA-43A9-A016-F154E7B7DF21}" dt="2024-06-27T14:15:45.891" v="133" actId="1076"/>
          <ac:spMkLst>
            <pc:docMk/>
            <pc:sldMk cId="394416830" sldId="3004"/>
            <ac:spMk id="7" creationId="{4A4CCBB5-CA94-76B6-315D-A23001610DE5}"/>
          </ac:spMkLst>
        </pc:spChg>
        <pc:spChg chg="add mod">
          <ac:chgData name="Gabriela María Alonso López" userId="b6a3691d51806be7" providerId="LiveId" clId="{CCCC66C8-A6DA-43A9-A016-F154E7B7DF21}" dt="2024-06-27T14:05:04.221" v="100" actId="14100"/>
          <ac:spMkLst>
            <pc:docMk/>
            <pc:sldMk cId="394416830" sldId="3004"/>
            <ac:spMk id="9" creationId="{CBBF0581-2AA4-6809-49BE-96595DECADEF}"/>
          </ac:spMkLst>
        </pc:spChg>
        <pc:spChg chg="add del mod">
          <ac:chgData name="Gabriela María Alonso López" userId="b6a3691d51806be7" providerId="LiveId" clId="{CCCC66C8-A6DA-43A9-A016-F154E7B7DF21}" dt="2024-06-27T14:05:16.492" v="101" actId="478"/>
          <ac:spMkLst>
            <pc:docMk/>
            <pc:sldMk cId="394416830" sldId="3004"/>
            <ac:spMk id="10" creationId="{1ED62400-9998-5B78-E263-9E6DE4614B0F}"/>
          </ac:spMkLst>
        </pc:spChg>
        <pc:spChg chg="add mod">
          <ac:chgData name="Gabriela María Alonso López" userId="b6a3691d51806be7" providerId="LiveId" clId="{CCCC66C8-A6DA-43A9-A016-F154E7B7DF21}" dt="2024-06-27T14:05:34.655" v="107" actId="1076"/>
          <ac:spMkLst>
            <pc:docMk/>
            <pc:sldMk cId="394416830" sldId="3004"/>
            <ac:spMk id="11" creationId="{A4888115-22A4-E1A3-63AF-A8E44187F107}"/>
          </ac:spMkLst>
        </pc:spChg>
      </pc:sldChg>
      <pc:sldChg chg="modSp mod">
        <pc:chgData name="Gabriela María Alonso López" userId="b6a3691d51806be7" providerId="LiveId" clId="{CCCC66C8-A6DA-43A9-A016-F154E7B7DF21}" dt="2024-07-01T09:40:21.757" v="138" actId="13926"/>
        <pc:sldMkLst>
          <pc:docMk/>
          <pc:sldMk cId="559016153" sldId="3007"/>
        </pc:sldMkLst>
        <pc:spChg chg="mod">
          <ac:chgData name="Gabriela María Alonso López" userId="b6a3691d51806be7" providerId="LiveId" clId="{CCCC66C8-A6DA-43A9-A016-F154E7B7DF21}" dt="2024-07-01T09:40:21.757" v="138" actId="13926"/>
          <ac:spMkLst>
            <pc:docMk/>
            <pc:sldMk cId="559016153" sldId="3007"/>
            <ac:spMk id="3" creationId="{825C2E81-6666-D1DE-76C2-00C50116943D}"/>
          </ac:spMkLst>
        </pc:spChg>
      </pc:sldChg>
      <pc:sldChg chg="modSp mod">
        <pc:chgData name="Gabriela María Alonso López" userId="b6a3691d51806be7" providerId="LiveId" clId="{CCCC66C8-A6DA-43A9-A016-F154E7B7DF21}" dt="2024-07-01T09:39:17.065" v="136" actId="20577"/>
        <pc:sldMkLst>
          <pc:docMk/>
          <pc:sldMk cId="498565238" sldId="3013"/>
        </pc:sldMkLst>
        <pc:spChg chg="mod">
          <ac:chgData name="Gabriela María Alonso López" userId="b6a3691d51806be7" providerId="LiveId" clId="{CCCC66C8-A6DA-43A9-A016-F154E7B7DF21}" dt="2024-07-01T09:39:17.065" v="136" actId="20577"/>
          <ac:spMkLst>
            <pc:docMk/>
            <pc:sldMk cId="498565238" sldId="3013"/>
            <ac:spMk id="3" creationId="{825C2E81-6666-D1DE-76C2-00C50116943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018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01.07.2024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217815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video" Target="https://www.youtube.com/embed/UelUm2DBw8U?feature=oembed" TargetMode="External"/><Relationship Id="rId7" Type="http://schemas.openxmlformats.org/officeDocument/2006/relationships/image" Target="../media/image7.jpeg"/><Relationship Id="rId2" Type="http://schemas.openxmlformats.org/officeDocument/2006/relationships/video" Target="https://www.youtube.com/embed/DxqB24v5Fdo?feature=oembed" TargetMode="External"/><Relationship Id="rId1" Type="http://schemas.openxmlformats.org/officeDocument/2006/relationships/video" Target="https://www.youtube.com/embed/qE1rcTZ1aQA?feature=oembed" TargetMode="Externa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1.xml"/><Relationship Id="rId4" Type="http://schemas.openxmlformats.org/officeDocument/2006/relationships/video" Target="https://www.youtube.com/embed/oe4I-fXUjLg?feature=oembed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3B4Ql8RtQ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3B4Ql8RtQ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3B4Ql8RtQ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l3B4Ql8Rt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6fPnh6171E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econdary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910" y="2243799"/>
            <a:ext cx="9144000" cy="1646519"/>
          </a:xfrm>
        </p:spPr>
        <p:txBody>
          <a:bodyPr anchor="t">
            <a:normAutofit fontScale="90000"/>
          </a:bodyPr>
          <a:lstStyle/>
          <a:p>
            <a:r>
              <a:rPr lang="en-GB" sz="4000" dirty="0">
                <a:latin typeface="Arial"/>
                <a:cs typeface="Arial"/>
              </a:rPr>
              <a:t>Spanish </a:t>
            </a:r>
            <a:r>
              <a:rPr lang="en-GB" sz="4000" b="1" dirty="0">
                <a:latin typeface="Arial"/>
                <a:cs typeface="Arial"/>
              </a:rPr>
              <a:t>Cultural Performance </a:t>
            </a:r>
            <a:br>
              <a:rPr lang="en-GB" sz="4000" b="1" dirty="0">
                <a:latin typeface="Arial"/>
                <a:cs typeface="Arial"/>
              </a:rPr>
            </a:br>
            <a:br>
              <a:rPr lang="en-GB" sz="4000" b="1" dirty="0">
                <a:latin typeface="Arial"/>
                <a:cs typeface="Arial"/>
              </a:rPr>
            </a:br>
            <a:r>
              <a:rPr lang="en-GB" sz="4000" b="1" dirty="0">
                <a:latin typeface="Arial"/>
                <a:cs typeface="Arial"/>
              </a:rPr>
              <a:t>RESISTIRÉ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515" y="1267213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5515" y="2000310"/>
            <a:ext cx="10996821" cy="5082415"/>
          </a:xfrm>
        </p:spPr>
        <p:txBody>
          <a:bodyPr vert="horz" lIns="91440" tIns="45720" rIns="91440" bIns="45720" numCol="2" rtlCol="0" anchor="t"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pierda todas las partidas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duerma con la soledad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se me cierren las salidas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 la noche no me deje en paz</a:t>
            </a:r>
          </a:p>
          <a:p>
            <a:pPr algn="l">
              <a:lnSpc>
                <a:spcPct val="110000"/>
              </a:lnSpc>
            </a:pP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sienta miedo del silencio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cueste mantenerme en pie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Cuando se rebelen los recuerdos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 me pongan contra la pared</a:t>
            </a:r>
          </a:p>
          <a:p>
            <a:pPr algn="l">
              <a:lnSpc>
                <a:spcPct val="110000"/>
              </a:lnSpc>
            </a:pP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erguida frente a todo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 volveré de hierro para endurecer la piel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 aunque los vientos de la vida soplen fuerte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Soy como el junco que se dobla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Pero siempre sigue en pie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para seguir viviendo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Soportaré los golpes y jamás me rendiré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Y aunque los sueños se me rompan en pedazos</a:t>
            </a:r>
            <a:br>
              <a:rPr lang="es-E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es-E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Resistiré, resistiré</a:t>
            </a:r>
          </a:p>
          <a:p>
            <a:pPr algn="l">
              <a:lnSpc>
                <a:spcPct val="110000"/>
              </a:lnSpc>
            </a:pPr>
            <a:endParaRPr lang="es-ES" sz="17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el mundo pierda toda magia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mi enemigo sea yo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me apuñale la nostalgia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no reconozca ni mi voz</a:t>
            </a:r>
          </a:p>
          <a:p>
            <a:pPr algn="l">
              <a:lnSpc>
                <a:spcPct val="110000"/>
              </a:lnSpc>
            </a:pP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me amenace la locura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en mi moneda salga cruz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el diablo pase la factura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 si alguna vez me faltas tú</a:t>
            </a:r>
          </a:p>
          <a:p>
            <a:pPr algn="l">
              <a:lnSpc>
                <a:spcPct val="110000"/>
              </a:lnSpc>
            </a:pP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erguido frente a todo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 volveré de hierro para endurecer la piel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aunque los vientos de la vida soplen fuerte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Soy como el junco que se dobla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Pero siempre sigue en pie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para seguir viviendo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Soportaré los golpes y jamás me rendiré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aunque los sueños se me rompan en pedazos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Resistiré, resistiré</a:t>
            </a:r>
          </a:p>
          <a:p>
            <a:pPr algn="l"/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Resistiremos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8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139" y="1267213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8291" y="2118673"/>
            <a:ext cx="10021455" cy="5082415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pierda todas las partidas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duerma con la soledad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Cuando se me cierren las salidas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la noche no me deje en paz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s-ES" sz="18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erguida frente a todo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 volveré de hierro para endurecer la piel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aunque los vientos de la vida soplen fuerte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Soy como el junco que se dobla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Pero siempre sigue en pie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para seguir viviendo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Soportaré los golpes y jamás me rendiré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 aunque los sueños se me rompan en pedazos</a:t>
            </a: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Resistiré, resistiré</a:t>
            </a:r>
          </a:p>
          <a:p>
            <a:pPr algn="l">
              <a:lnSpc>
                <a:spcPct val="110000"/>
              </a:lnSpc>
            </a:pPr>
            <a:endParaRPr lang="es-ES" sz="17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35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114" y="1338207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2939" y="1775585"/>
            <a:ext cx="10021455" cy="5082415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s-ES" sz="1800" dirty="0" err="1">
                <a:solidFill>
                  <a:srgbClr val="202124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D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uring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pandemic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es-ES" sz="1800" dirty="0" err="1">
                <a:solidFill>
                  <a:srgbClr val="202124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m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any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schools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high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schools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created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their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own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version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Resistiré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s-ES" sz="180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can </a:t>
            </a:r>
            <a:r>
              <a:rPr lang="es-ES" sz="180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see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here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some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80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examples</a:t>
            </a:r>
            <a:r>
              <a:rPr lang="es-ES" sz="180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110000"/>
              </a:lnSpc>
            </a:pPr>
            <a:endParaRPr lang="es-ES" sz="180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8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7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Elementos multimedia en línea 3" title="¡RESISTIRÉ! Instituto Cervantes 2020.">
            <a:hlinkClick r:id="" action="ppaction://media"/>
            <a:extLst>
              <a:ext uri="{FF2B5EF4-FFF2-40B4-BE49-F238E27FC236}">
                <a16:creationId xmlns:a16="http://schemas.microsoft.com/office/drawing/2014/main" id="{E25DFB8B-43B6-D834-0502-70D67CFD01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237733" y="2657681"/>
            <a:ext cx="3575877" cy="2020375"/>
          </a:xfrm>
          <a:prstGeom prst="rect">
            <a:avLst/>
          </a:prstGeom>
        </p:spPr>
      </p:pic>
      <p:pic>
        <p:nvPicPr>
          <p:cNvPr id="5" name="Elementos multimedia en línea 4" title="IES Cavaleri - Resistiré">
            <a:hlinkClick r:id="" action="ppaction://media"/>
            <a:extLst>
              <a:ext uri="{FF2B5EF4-FFF2-40B4-BE49-F238E27FC236}">
                <a16:creationId xmlns:a16="http://schemas.microsoft.com/office/drawing/2014/main" id="{4532A60E-18BF-4712-492B-CE1B5D9A742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40358" y="2657681"/>
            <a:ext cx="3575877" cy="2020375"/>
          </a:xfrm>
          <a:prstGeom prst="rect">
            <a:avLst/>
          </a:prstGeom>
        </p:spPr>
      </p:pic>
      <p:pic>
        <p:nvPicPr>
          <p:cNvPr id="7" name="Elementos multimedia en línea 6" title="Resistiré Versión IES Fuente Lucena">
            <a:hlinkClick r:id="" action="ppaction://media"/>
            <a:extLst>
              <a:ext uri="{FF2B5EF4-FFF2-40B4-BE49-F238E27FC236}">
                <a16:creationId xmlns:a16="http://schemas.microsoft.com/office/drawing/2014/main" id="{6E78C3AB-3C48-DB6E-4802-99C0C2F42F2A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237733" y="4786696"/>
            <a:ext cx="3575877" cy="2020375"/>
          </a:xfrm>
          <a:prstGeom prst="rect">
            <a:avLst/>
          </a:prstGeom>
        </p:spPr>
      </p:pic>
      <p:pic>
        <p:nvPicPr>
          <p:cNvPr id="8" name="Elementos multimedia en línea 7" title="VALDEBERNARDO #RESISTIRÉ">
            <a:hlinkClick r:id="" action="ppaction://media"/>
            <a:extLst>
              <a:ext uri="{FF2B5EF4-FFF2-40B4-BE49-F238E27FC236}">
                <a16:creationId xmlns:a16="http://schemas.microsoft.com/office/drawing/2014/main" id="{871AA4D5-DFE4-6AB1-27D8-C387ADC1D633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7079112" y="4786696"/>
            <a:ext cx="3575877" cy="202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2939" y="1775585"/>
            <a:ext cx="9006261" cy="5082415"/>
          </a:xfrm>
        </p:spPr>
        <p:txBody>
          <a:bodyPr vert="horz" lIns="91440" tIns="45720" rIns="91440" bIns="45720" numCol="1" rtlCol="0" anchor="t"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endParaRPr lang="es-ES" sz="1800" dirty="0">
              <a:solidFill>
                <a:srgbClr val="202124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s-ES" sz="2200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It</a:t>
            </a:r>
            <a:r>
              <a:rPr lang="es-ES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is</a:t>
            </a:r>
            <a:r>
              <a:rPr lang="es-ES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your</a:t>
            </a:r>
            <a:r>
              <a:rPr lang="es-ES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turn</a:t>
            </a:r>
            <a:r>
              <a:rPr lang="es-ES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now</a:t>
            </a:r>
            <a:r>
              <a:rPr lang="es-ES" sz="2200" b="1" dirty="0">
                <a:solidFill>
                  <a:srgbClr val="FF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! </a:t>
            </a:r>
          </a:p>
          <a:p>
            <a:pPr algn="l">
              <a:lnSpc>
                <a:spcPct val="110000"/>
              </a:lnSpc>
            </a:pP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Once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seen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versions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song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different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schools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r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class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can produce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its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own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version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If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you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prefer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you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can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also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choose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a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different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Spanish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song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You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need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decide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each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going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sing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join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everything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190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together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in a video.</a:t>
            </a:r>
            <a:r>
              <a:rPr lang="es-ES" sz="190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s-ES" sz="1900" dirty="0" err="1">
                <a:solidFill>
                  <a:srgbClr val="0070C0"/>
                </a:solidFill>
                <a:latin typeface="arial" panose="020B0604020202020204" pitchFamily="34" charset="0"/>
              </a:rPr>
              <a:t>You</a:t>
            </a:r>
            <a:r>
              <a:rPr lang="es-ES" sz="1900" dirty="0">
                <a:solidFill>
                  <a:srgbClr val="0070C0"/>
                </a:solidFill>
                <a:latin typeface="arial" panose="020B0604020202020204" pitchFamily="34" charset="0"/>
              </a:rPr>
              <a:t> can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also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perform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song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live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in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front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rest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1900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school</a:t>
            </a:r>
            <a:r>
              <a:rPr lang="es-ES" sz="1900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10000"/>
              </a:lnSpc>
            </a:pPr>
            <a:endParaRPr lang="es-ES" sz="180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80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8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7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br>
              <a:rPr lang="es-E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13D8D85-FF5D-D552-F0F0-4691A2E4DF4F}"/>
              </a:ext>
            </a:extLst>
          </p:cNvPr>
          <p:cNvSpPr/>
          <p:nvPr/>
        </p:nvSpPr>
        <p:spPr>
          <a:xfrm>
            <a:off x="4064000" y="4667457"/>
            <a:ext cx="49968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¡A cantar!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494FF6-13E5-24EB-7C73-8F03329B1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984" r="4490" b="23818"/>
          <a:stretch/>
        </p:blipFill>
        <p:spPr bwMode="auto">
          <a:xfrm>
            <a:off x="9060873" y="4259283"/>
            <a:ext cx="2752436" cy="10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as musicales Royalty Free Stock SVG Vector and Clip Art">
            <a:extLst>
              <a:ext uri="{FF2B5EF4-FFF2-40B4-BE49-F238E27FC236}">
                <a16:creationId xmlns:a16="http://schemas.microsoft.com/office/drawing/2014/main" id="{77B0EA14-A069-435C-3A60-E8477312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9" y="4857691"/>
            <a:ext cx="1784927" cy="17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as musicales Royalty Free Stock SVG Vector">
            <a:extLst>
              <a:ext uri="{FF2B5EF4-FFF2-40B4-BE49-F238E27FC236}">
                <a16:creationId xmlns:a16="http://schemas.microsoft.com/office/drawing/2014/main" id="{4693099E-7ED8-C88B-E7A2-2CF6BF5D7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9028" r="14285" b="17857"/>
          <a:stretch/>
        </p:blipFill>
        <p:spPr bwMode="auto">
          <a:xfrm>
            <a:off x="9923624" y="5260049"/>
            <a:ext cx="1363874" cy="14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9B85F7-4198-7AD9-75F5-63AC21B4A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114" y="1338207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E4CAD-6588-3DDA-34BB-C4F583650DAA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dirty="0">
                <a:effectLst/>
              </a:rPr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90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494FF6-13E5-24EB-7C73-8F03329B1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984" r="4490" b="23818"/>
          <a:stretch/>
        </p:blipFill>
        <p:spPr bwMode="auto">
          <a:xfrm>
            <a:off x="9060873" y="4259283"/>
            <a:ext cx="2752436" cy="10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tas musicales Royalty Free Stock SVG Vector and Clip Art">
            <a:extLst>
              <a:ext uri="{FF2B5EF4-FFF2-40B4-BE49-F238E27FC236}">
                <a16:creationId xmlns:a16="http://schemas.microsoft.com/office/drawing/2014/main" id="{77B0EA14-A069-435C-3A60-E8477312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9" y="4857691"/>
            <a:ext cx="1784927" cy="17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tas musicales Royalty Free Stock SVG Vector">
            <a:extLst>
              <a:ext uri="{FF2B5EF4-FFF2-40B4-BE49-F238E27FC236}">
                <a16:creationId xmlns:a16="http://schemas.microsoft.com/office/drawing/2014/main" id="{4693099E-7ED8-C88B-E7A2-2CF6BF5D7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9028" r="14285" b="17857"/>
          <a:stretch/>
        </p:blipFill>
        <p:spPr bwMode="auto">
          <a:xfrm>
            <a:off x="9923624" y="5260049"/>
            <a:ext cx="1363874" cy="14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79B85F7-4198-7AD9-75F5-63AC21B4A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114" y="1338207"/>
            <a:ext cx="9144000" cy="733097"/>
          </a:xfrm>
        </p:spPr>
        <p:txBody>
          <a:bodyPr anchor="t">
            <a:normAutofit/>
          </a:bodyPr>
          <a:lstStyle/>
          <a:p>
            <a:r>
              <a:rPr lang="en-GB" sz="4000" dirty="0">
                <a:latin typeface="Arial"/>
                <a:cs typeface="Arial"/>
              </a:rPr>
              <a:t>RESISTIRÉ</a:t>
            </a:r>
            <a:endParaRPr lang="en-US" sz="7200" dirty="0"/>
          </a:p>
        </p:txBody>
      </p:sp>
      <p:sp>
        <p:nvSpPr>
          <p:cNvPr id="7" name="Google Shape;210;p13">
            <a:extLst>
              <a:ext uri="{FF2B5EF4-FFF2-40B4-BE49-F238E27FC236}">
                <a16:creationId xmlns:a16="http://schemas.microsoft.com/office/drawing/2014/main" id="{344D05E3-B047-D72E-94C9-515A46A14B96}"/>
              </a:ext>
            </a:extLst>
          </p:cNvPr>
          <p:cNvSpPr txBox="1"/>
          <p:nvPr/>
        </p:nvSpPr>
        <p:spPr>
          <a:xfrm>
            <a:off x="1794071" y="2262456"/>
            <a:ext cx="9143999" cy="1540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¡</a:t>
            </a:r>
            <a:r>
              <a:rPr lang="en-GB" sz="3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Ahora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estás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preparado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para un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festival de canciones en </a:t>
            </a:r>
            <a:r>
              <a:rPr lang="en-GB" sz="36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español</a:t>
            </a:r>
            <a:r>
              <a:rPr lang="en-GB" sz="3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3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24B4DE-C526-190A-4361-7A85A06A0A3D}"/>
              </a:ext>
            </a:extLst>
          </p:cNvPr>
          <p:cNvSpPr txBox="1"/>
          <p:nvPr/>
        </p:nvSpPr>
        <p:spPr>
          <a:xfrm>
            <a:off x="949096" y="3723862"/>
            <a:ext cx="10982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en-GB" sz="3600" b="1" i="1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 are now ready for a Spanish music festival!</a:t>
            </a:r>
            <a:endParaRPr lang="en-GB" sz="3600" b="0" i="1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FC287E9-3EBC-1D3F-7913-D5C82D2E3A33}"/>
              </a:ext>
            </a:extLst>
          </p:cNvPr>
          <p:cNvSpPr/>
          <p:nvPr/>
        </p:nvSpPr>
        <p:spPr>
          <a:xfrm>
            <a:off x="4064000" y="4667457"/>
            <a:ext cx="499687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¡A cantar!</a:t>
            </a:r>
          </a:p>
        </p:txBody>
      </p:sp>
    </p:spTree>
    <p:extLst>
      <p:ext uri="{BB962C8B-B14F-4D97-AF65-F5344CB8AC3E}">
        <p14:creationId xmlns:p14="http://schemas.microsoft.com/office/powerpoint/2010/main" val="36013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Resistiré </a:t>
            </a:r>
            <a:r>
              <a:rPr lang="es-ES" sz="2800" dirty="0" err="1"/>
              <a:t>is</a:t>
            </a:r>
            <a:r>
              <a:rPr lang="es-ES" sz="2800" dirty="0"/>
              <a:t> a </a:t>
            </a:r>
            <a:r>
              <a:rPr lang="es-ES" sz="2800" dirty="0" err="1"/>
              <a:t>famous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song</a:t>
            </a:r>
            <a:r>
              <a:rPr lang="es-ES" sz="2800" dirty="0"/>
              <a:t> </a:t>
            </a:r>
            <a:r>
              <a:rPr lang="es-ES" sz="2800" dirty="0" err="1"/>
              <a:t>from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end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…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/>
              <a:t>1980s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7998691" y="4999608"/>
            <a:ext cx="2438399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13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song</a:t>
            </a:r>
            <a:r>
              <a:rPr lang="es-ES" sz="2800" dirty="0"/>
              <a:t> Resistiré </a:t>
            </a:r>
            <a:r>
              <a:rPr lang="es-ES" sz="2800" dirty="0" err="1"/>
              <a:t>became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anthem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…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latin typeface="Arial"/>
                <a:cs typeface="Arial"/>
              </a:rPr>
              <a:t>resistance</a:t>
            </a:r>
            <a:r>
              <a:rPr lang="es-ES" sz="2400" dirty="0">
                <a:latin typeface="Arial"/>
                <a:cs typeface="Arial"/>
              </a:rPr>
              <a:t> and </a:t>
            </a:r>
            <a:r>
              <a:rPr lang="es-ES" sz="2400" dirty="0" err="1">
                <a:latin typeface="Arial"/>
                <a:cs typeface="Arial"/>
              </a:rPr>
              <a:t>overcoming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dirty="0" err="1">
                <a:latin typeface="Arial"/>
                <a:cs typeface="Arial"/>
              </a:rPr>
              <a:t>of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dirty="0" err="1">
                <a:latin typeface="Arial"/>
                <a:cs typeface="Arial"/>
              </a:rPr>
              <a:t>the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dirty="0" err="1">
                <a:latin typeface="Arial"/>
                <a:cs typeface="Arial"/>
              </a:rPr>
              <a:t>pandemic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dirty="0" err="1">
                <a:latin typeface="Arial"/>
                <a:cs typeface="Arial"/>
              </a:rPr>
              <a:t>caused</a:t>
            </a:r>
            <a:r>
              <a:rPr lang="es-ES" sz="2400" dirty="0">
                <a:latin typeface="Arial"/>
                <a:cs typeface="Arial"/>
              </a:rPr>
              <a:t> </a:t>
            </a:r>
            <a:r>
              <a:rPr lang="es-ES" sz="2400" dirty="0" err="1">
                <a:latin typeface="Arial"/>
                <a:cs typeface="Arial"/>
              </a:rPr>
              <a:t>by</a:t>
            </a:r>
            <a:r>
              <a:rPr lang="es-ES" sz="2400" dirty="0">
                <a:latin typeface="Arial"/>
                <a:cs typeface="Arial"/>
              </a:rPr>
              <a:t> COVID-19.</a:t>
            </a:r>
            <a:endParaRPr lang="es-ES" sz="24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6829018" y="4999608"/>
            <a:ext cx="4882691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6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lyrics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Resitiré</a:t>
            </a:r>
            <a:r>
              <a:rPr lang="es-ES" sz="2800" dirty="0"/>
              <a:t> </a:t>
            </a:r>
            <a:r>
              <a:rPr lang="es-ES" sz="2800" dirty="0" err="1"/>
              <a:t>say</a:t>
            </a:r>
            <a:r>
              <a:rPr lang="es-ES" sz="2800" dirty="0"/>
              <a:t> </a:t>
            </a:r>
            <a:r>
              <a:rPr lang="es-ES" sz="2800" dirty="0" err="1"/>
              <a:t>that</a:t>
            </a:r>
            <a:r>
              <a:rPr lang="es-ES" sz="2800" dirty="0"/>
              <a:t> </a:t>
            </a:r>
          </a:p>
          <a:p>
            <a:pPr algn="ctr"/>
            <a:r>
              <a:rPr lang="es-ES" sz="2800" dirty="0" err="1"/>
              <a:t>there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always</a:t>
            </a:r>
            <a:r>
              <a:rPr lang="es-ES" sz="2800" dirty="0"/>
              <a:t> …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a </a:t>
            </a:r>
            <a:r>
              <a:rPr lang="es-ES" sz="2800" dirty="0" err="1"/>
              <a:t>way</a:t>
            </a:r>
            <a:r>
              <a:rPr lang="es-ES" sz="2800" dirty="0"/>
              <a:t> </a:t>
            </a:r>
            <a:r>
              <a:rPr lang="es-ES" sz="2800" dirty="0" err="1"/>
              <a:t>out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difficult</a:t>
            </a:r>
            <a:r>
              <a:rPr lang="es-ES" sz="2800" dirty="0"/>
              <a:t> </a:t>
            </a:r>
            <a:r>
              <a:rPr lang="es-ES" sz="2800" dirty="0" err="1"/>
              <a:t>situations</a:t>
            </a:r>
            <a:r>
              <a:rPr lang="es-ES" sz="2800" dirty="0"/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6826071" y="5034471"/>
            <a:ext cx="4882691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10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song</a:t>
            </a:r>
            <a:r>
              <a:rPr lang="es-ES" sz="2800" dirty="0"/>
              <a:t> Resistiré </a:t>
            </a:r>
            <a:r>
              <a:rPr lang="es-ES" sz="2800" dirty="0" err="1"/>
              <a:t>was</a:t>
            </a:r>
            <a:r>
              <a:rPr lang="es-ES" sz="2800" dirty="0"/>
              <a:t> </a:t>
            </a:r>
            <a:r>
              <a:rPr lang="es-ES" sz="2800" dirty="0" err="1"/>
              <a:t>recorded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_______ in 2020.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a </a:t>
            </a:r>
            <a:r>
              <a:rPr lang="es-ES" sz="2800" dirty="0" err="1"/>
              <a:t>group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famous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singers</a:t>
            </a:r>
            <a:r>
              <a:rPr lang="es-ES" sz="2800" dirty="0"/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6780526" y="4999608"/>
            <a:ext cx="4973782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5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Where</a:t>
            </a:r>
            <a:r>
              <a:rPr lang="es-ES" sz="2800" dirty="0"/>
              <a:t> </a:t>
            </a:r>
            <a:r>
              <a:rPr lang="es-ES" sz="2800" dirty="0" err="1"/>
              <a:t>was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song</a:t>
            </a:r>
            <a:r>
              <a:rPr lang="es-ES" sz="2800" dirty="0"/>
              <a:t> Resistiré </a:t>
            </a:r>
            <a:r>
              <a:rPr lang="es-ES" sz="2800" dirty="0" err="1"/>
              <a:t>played</a:t>
            </a:r>
            <a:r>
              <a:rPr lang="es-ES" sz="2800" dirty="0"/>
              <a:t> and </a:t>
            </a:r>
            <a:r>
              <a:rPr lang="es-ES" sz="2800" dirty="0" err="1"/>
              <a:t>sung</a:t>
            </a:r>
            <a:r>
              <a:rPr lang="es-ES" sz="2800" dirty="0"/>
              <a:t> </a:t>
            </a:r>
            <a:r>
              <a:rPr lang="es-ES" sz="2800" dirty="0" err="1"/>
              <a:t>during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pandemic</a:t>
            </a:r>
            <a:r>
              <a:rPr lang="es-ES" sz="2800" dirty="0"/>
              <a:t>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On</a:t>
            </a:r>
            <a:r>
              <a:rPr lang="es-ES" sz="2800" dirty="0"/>
              <a:t> </a:t>
            </a:r>
            <a:r>
              <a:rPr lang="es-ES" sz="2800" dirty="0" err="1"/>
              <a:t>balconies</a:t>
            </a:r>
            <a:r>
              <a:rPr lang="es-ES" sz="2800" dirty="0"/>
              <a:t> and </a:t>
            </a:r>
            <a:r>
              <a:rPr lang="es-ES" sz="2800" dirty="0" err="1"/>
              <a:t>windows</a:t>
            </a:r>
            <a:r>
              <a:rPr lang="es-ES" sz="2800" dirty="0"/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6857434" y="4999608"/>
            <a:ext cx="4973782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0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01CED8-05E2-0045-FE58-632E1AFDAA5E}"/>
              </a:ext>
            </a:extLst>
          </p:cNvPr>
          <p:cNvSpPr txBox="1"/>
          <p:nvPr/>
        </p:nvSpPr>
        <p:spPr>
          <a:xfrm>
            <a:off x="3048000" y="1787389"/>
            <a:ext cx="6096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000" b="1" i="0" u="none" strike="noStrike" dirty="0">
                <a:solidFill>
                  <a:srgbClr val="AC145A"/>
                </a:solidFill>
                <a:effectLst/>
                <a:latin typeface="Arial" panose="020B0604020202020204" pitchFamily="34" charset="0"/>
              </a:rPr>
              <a:t>Contenidos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000" b="1" i="0" u="none" strike="noStrike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000" b="1" i="0" u="none" strike="noStrike" dirty="0" err="1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Contents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 </a:t>
            </a:r>
            <a:endParaRPr lang="es-ES" sz="3000" b="0" dirty="0">
              <a:effectLst/>
            </a:endParaRPr>
          </a:p>
          <a:p>
            <a:br>
              <a:rPr lang="es-ES" dirty="0"/>
            </a:b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85AE8BA-FD98-C0C5-BD2B-45A322F0751E}"/>
              </a:ext>
            </a:extLst>
          </p:cNvPr>
          <p:cNvSpPr txBox="1"/>
          <p:nvPr/>
        </p:nvSpPr>
        <p:spPr>
          <a:xfrm>
            <a:off x="2382982" y="2890552"/>
            <a:ext cx="936567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rgbClr val="002248"/>
                </a:solidFill>
                <a:effectLst/>
                <a:latin typeface="Arial" panose="020B0604020202020204" pitchFamily="34" charset="0"/>
              </a:rPr>
              <a:t>1. </a:t>
            </a:r>
            <a:r>
              <a:rPr lang="es-ES" sz="2400" b="1" i="0" u="none" strike="noStrike" dirty="0" err="1">
                <a:solidFill>
                  <a:srgbClr val="002248"/>
                </a:solidFill>
                <a:effectLst/>
                <a:latin typeface="Arial" panose="020B0604020202020204" pitchFamily="34" charset="0"/>
              </a:rPr>
              <a:t>Song</a:t>
            </a:r>
            <a:r>
              <a:rPr lang="es-ES" sz="2400" b="1" i="0" u="none" strike="noStrike" dirty="0">
                <a:solidFill>
                  <a:srgbClr val="002248"/>
                </a:solidFill>
                <a:effectLst/>
                <a:latin typeface="Arial" panose="020B0604020202020204" pitchFamily="34" charset="0"/>
              </a:rPr>
              <a:t> “Resistiré”</a:t>
            </a:r>
            <a:endParaRPr lang="es-ES" sz="2400" b="0" dirty="0">
              <a:effectLst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s-ES" sz="2400" b="0" i="0" u="none" strike="noStrike" dirty="0" err="1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Suggested</a:t>
            </a:r>
            <a:r>
              <a:rPr lang="es-ES" sz="2400" b="0" i="0" u="none" strike="noStrike" dirty="0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2400" b="0" i="0" u="none" strike="noStrike" dirty="0" err="1">
                <a:solidFill>
                  <a:srgbClr val="525252"/>
                </a:solidFill>
                <a:effectLst/>
                <a:latin typeface="Arial" panose="020B0604020202020204" pitchFamily="34" charset="0"/>
              </a:rPr>
              <a:t>activities</a:t>
            </a:r>
            <a:endParaRPr lang="es-ES" sz="2400" b="0" i="0" u="none" strike="noStrike" dirty="0">
              <a:solidFill>
                <a:srgbClr val="525252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endParaRPr lang="es-ES" sz="2400" dirty="0">
              <a:solidFill>
                <a:srgbClr val="525252"/>
              </a:solidFill>
              <a:latin typeface="Arial" panose="020B0604020202020204" pitchFamily="34" charset="0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2. Performance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of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the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song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“Resistiré”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or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other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Spanish</a:t>
            </a:r>
            <a:r>
              <a:rPr lang="es-ES" sz="2400" b="1" dirty="0">
                <a:solidFill>
                  <a:srgbClr val="002248"/>
                </a:solidFill>
                <a:latin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248"/>
                </a:solidFill>
                <a:latin typeface="Arial" panose="020B0604020202020204" pitchFamily="34" charset="0"/>
              </a:rPr>
              <a:t>songs</a:t>
            </a:r>
            <a:endParaRPr lang="es-ES" sz="2400" b="1" dirty="0">
              <a:solidFill>
                <a:srgbClr val="002248"/>
              </a:solidFill>
              <a:latin typeface="Arial" panose="020B0604020202020204" pitchFamily="34" charset="0"/>
            </a:endParaRPr>
          </a:p>
          <a:p>
            <a:pPr rtl="0">
              <a:spcBef>
                <a:spcPts val="600"/>
              </a:spcBef>
              <a:spcAft>
                <a:spcPts val="0"/>
              </a:spcAft>
            </a:pP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Suggestions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for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the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creation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of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a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Spanish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525252"/>
                </a:solidFill>
                <a:latin typeface="Arial" panose="020B0604020202020204" pitchFamily="34" charset="0"/>
              </a:rPr>
              <a:t>song</a:t>
            </a:r>
            <a:r>
              <a:rPr lang="es-ES" sz="2400" dirty="0">
                <a:solidFill>
                  <a:srgbClr val="525252"/>
                </a:solidFill>
                <a:latin typeface="Arial" panose="020B0604020202020204" pitchFamily="34" charset="0"/>
              </a:rPr>
              <a:t> music festival</a:t>
            </a:r>
          </a:p>
          <a:p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11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2974865"/>
            <a:ext cx="5523346" cy="1481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What</a:t>
            </a:r>
            <a:r>
              <a:rPr lang="es-ES" sz="2800" dirty="0"/>
              <a:t> time </a:t>
            </a:r>
            <a:r>
              <a:rPr lang="es-ES" sz="2800" dirty="0" err="1"/>
              <a:t>did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people</a:t>
            </a:r>
            <a:r>
              <a:rPr lang="es-ES" sz="2800" dirty="0"/>
              <a:t> </a:t>
            </a:r>
            <a:r>
              <a:rPr lang="es-ES" sz="2800" dirty="0" err="1"/>
              <a:t>sing</a:t>
            </a:r>
            <a:r>
              <a:rPr lang="es-ES" sz="2800" dirty="0"/>
              <a:t> Resistiré </a:t>
            </a:r>
            <a:r>
              <a:rPr lang="es-ES" sz="2800" dirty="0" err="1"/>
              <a:t>every</a:t>
            </a:r>
            <a:r>
              <a:rPr lang="es-ES" sz="2800" dirty="0"/>
              <a:t> </a:t>
            </a:r>
            <a:r>
              <a:rPr lang="es-ES" sz="2800" dirty="0" err="1"/>
              <a:t>day</a:t>
            </a:r>
            <a:r>
              <a:rPr lang="es-ES" sz="2800" dirty="0"/>
              <a:t> </a:t>
            </a:r>
          </a:p>
          <a:p>
            <a:pPr algn="ctr"/>
            <a:r>
              <a:rPr lang="es-ES" sz="2800" dirty="0" err="1"/>
              <a:t>during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pandemic</a:t>
            </a:r>
            <a:r>
              <a:rPr lang="es-ES" sz="2800" dirty="0"/>
              <a:t>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C5AE575-0679-726F-05AB-15E1ADCD38B9}"/>
              </a:ext>
            </a:extLst>
          </p:cNvPr>
          <p:cNvSpPr/>
          <p:nvPr/>
        </p:nvSpPr>
        <p:spPr>
          <a:xfrm>
            <a:off x="6505744" y="4859572"/>
            <a:ext cx="5523346" cy="1113654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/>
              <a:t>At 8:00 pm.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37B64FC-9544-DEE7-7944-027EE9841E69}"/>
              </a:ext>
            </a:extLst>
          </p:cNvPr>
          <p:cNvSpPr/>
          <p:nvPr/>
        </p:nvSpPr>
        <p:spPr>
          <a:xfrm>
            <a:off x="6780526" y="4999608"/>
            <a:ext cx="4973782" cy="83358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872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23293E1-F3CC-FAA7-1883-7E8B132D0C4E}"/>
              </a:ext>
            </a:extLst>
          </p:cNvPr>
          <p:cNvSpPr/>
          <p:nvPr/>
        </p:nvSpPr>
        <p:spPr>
          <a:xfrm>
            <a:off x="6463782" y="3342960"/>
            <a:ext cx="5523346" cy="1113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What</a:t>
            </a:r>
            <a:r>
              <a:rPr lang="es-ES" sz="2800" dirty="0"/>
              <a:t> </a:t>
            </a:r>
            <a:r>
              <a:rPr lang="es-ES" sz="2800" dirty="0" err="1"/>
              <a:t>did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people</a:t>
            </a:r>
            <a:r>
              <a:rPr lang="es-ES" sz="2800" dirty="0"/>
              <a:t> try </a:t>
            </a:r>
            <a:r>
              <a:rPr lang="es-ES" sz="2800" dirty="0" err="1"/>
              <a:t>to</a:t>
            </a:r>
            <a:r>
              <a:rPr lang="es-ES" sz="2800" dirty="0"/>
              <a:t> do </a:t>
            </a:r>
            <a:r>
              <a:rPr lang="es-ES" sz="2800" dirty="0" err="1"/>
              <a:t>when</a:t>
            </a:r>
            <a:r>
              <a:rPr lang="es-ES" sz="2800" dirty="0"/>
              <a:t> </a:t>
            </a:r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sang</a:t>
            </a:r>
            <a:r>
              <a:rPr lang="es-ES" sz="2800" dirty="0"/>
              <a:t> Resistiré </a:t>
            </a:r>
            <a:r>
              <a:rPr lang="es-ES" sz="2800" dirty="0" err="1"/>
              <a:t>every</a:t>
            </a:r>
            <a:r>
              <a:rPr lang="es-ES" sz="2800" dirty="0"/>
              <a:t> </a:t>
            </a:r>
            <a:r>
              <a:rPr lang="es-ES" sz="2800" dirty="0" err="1"/>
              <a:t>day</a:t>
            </a:r>
            <a:r>
              <a:rPr lang="es-ES" sz="2800" dirty="0"/>
              <a:t>?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061C799F-AEEC-55EE-79DF-259BD96FD5BA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392F8D7-8D6B-6450-9355-82CDC1E78383}"/>
              </a:ext>
            </a:extLst>
          </p:cNvPr>
          <p:cNvSpPr/>
          <p:nvPr/>
        </p:nvSpPr>
        <p:spPr>
          <a:xfrm>
            <a:off x="6505744" y="4647685"/>
            <a:ext cx="5523346" cy="1584387"/>
          </a:xfrm>
          <a:prstGeom prst="rect">
            <a:avLst/>
          </a:prstGeom>
          <a:solidFill>
            <a:srgbClr val="52C1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tried</a:t>
            </a:r>
            <a:r>
              <a:rPr lang="es-ES" sz="2800" dirty="0"/>
              <a:t>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give</a:t>
            </a:r>
            <a:r>
              <a:rPr lang="es-ES" sz="2800" dirty="0"/>
              <a:t> hope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everybody</a:t>
            </a:r>
            <a:r>
              <a:rPr lang="es-ES" sz="2800" dirty="0"/>
              <a:t> and </a:t>
            </a:r>
            <a:r>
              <a:rPr lang="es-ES" sz="2800" dirty="0" err="1"/>
              <a:t>to</a:t>
            </a:r>
            <a:r>
              <a:rPr lang="es-ES" sz="2800" dirty="0"/>
              <a:t> </a:t>
            </a:r>
            <a:r>
              <a:rPr lang="es-ES" sz="2800" dirty="0" err="1"/>
              <a:t>encourage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workers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Spanish</a:t>
            </a:r>
            <a:r>
              <a:rPr lang="es-ES" sz="2800" dirty="0"/>
              <a:t> </a:t>
            </a:r>
            <a:r>
              <a:rPr lang="es-ES" sz="2800" dirty="0" err="1"/>
              <a:t>Health</a:t>
            </a:r>
            <a:r>
              <a:rPr lang="es-ES" sz="2800" dirty="0"/>
              <a:t> </a:t>
            </a:r>
            <a:r>
              <a:rPr lang="es-ES" sz="2800" dirty="0" err="1"/>
              <a:t>System</a:t>
            </a:r>
            <a:r>
              <a:rPr lang="es-ES" sz="2800" dirty="0"/>
              <a:t>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B7E8EDA-1AC9-65AD-7F78-4CA5544C5746}"/>
              </a:ext>
            </a:extLst>
          </p:cNvPr>
          <p:cNvSpPr/>
          <p:nvPr/>
        </p:nvSpPr>
        <p:spPr>
          <a:xfrm>
            <a:off x="6601690" y="4765027"/>
            <a:ext cx="5331453" cy="1377155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1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DBB1F1-60D8-0391-9314-65CDE1C79E46}"/>
              </a:ext>
            </a:extLst>
          </p:cNvPr>
          <p:cNvSpPr txBox="1"/>
          <p:nvPr/>
        </p:nvSpPr>
        <p:spPr>
          <a:xfrm>
            <a:off x="2369169" y="1507485"/>
            <a:ext cx="89685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ES" sz="3000" b="1" i="0" u="none" strike="noStrike" dirty="0">
                <a:solidFill>
                  <a:srgbClr val="AC145A"/>
                </a:solidFill>
                <a:effectLst/>
                <a:latin typeface="Arial" panose="020B0604020202020204" pitchFamily="34" charset="0"/>
              </a:rPr>
              <a:t>Objetivos de aprendizaje </a:t>
            </a:r>
            <a:r>
              <a:rPr lang="es-ES" sz="3000" b="1" i="0" u="none" strike="noStrike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000" b="1" i="0" u="none" strike="noStrike" dirty="0" err="1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Learning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sz="3000" b="1" i="0" u="none" strike="noStrike" dirty="0" err="1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objectives</a:t>
            </a:r>
            <a:r>
              <a:rPr lang="es-ES" sz="3000" b="1" i="0" u="none" strike="noStrike" dirty="0">
                <a:solidFill>
                  <a:srgbClr val="FFCA36"/>
                </a:solidFill>
                <a:effectLst/>
                <a:latin typeface="Arial" panose="020B0604020202020204" pitchFamily="34" charset="0"/>
              </a:rPr>
              <a:t> </a:t>
            </a:r>
            <a:endParaRPr lang="es-ES" sz="3000" b="0" dirty="0">
              <a:effectLst/>
            </a:endParaRPr>
          </a:p>
          <a:p>
            <a:br>
              <a:rPr lang="es-ES" dirty="0"/>
            </a:br>
            <a:endParaRPr lang="es-ES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1896C9C-BA05-13D8-6EA7-37065834B461}"/>
              </a:ext>
            </a:extLst>
          </p:cNvPr>
          <p:cNvGrpSpPr/>
          <p:nvPr/>
        </p:nvGrpSpPr>
        <p:grpSpPr>
          <a:xfrm>
            <a:off x="2369169" y="2267638"/>
            <a:ext cx="11339991" cy="5496243"/>
            <a:chOff x="2369169" y="2267638"/>
            <a:chExt cx="11339991" cy="5496243"/>
          </a:xfrm>
        </p:grpSpPr>
        <p:sp>
          <p:nvSpPr>
            <p:cNvPr id="8" name="Google Shape;80;p4">
              <a:extLst>
                <a:ext uri="{FF2B5EF4-FFF2-40B4-BE49-F238E27FC236}">
                  <a16:creationId xmlns:a16="http://schemas.microsoft.com/office/drawing/2014/main" id="{00BC70F8-5B0C-DCC6-9675-D353BA1D320B}"/>
                </a:ext>
              </a:extLst>
            </p:cNvPr>
            <p:cNvSpPr txBox="1"/>
            <p:nvPr/>
          </p:nvSpPr>
          <p:spPr>
            <a:xfrm>
              <a:off x="2369169" y="2267638"/>
              <a:ext cx="8612867" cy="90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To learn a famous </a:t>
              </a:r>
              <a:r>
                <a:rPr lang="en-GB" sz="2400" b="1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and important </a:t>
              </a:r>
              <a:r>
                <a:rPr lang="en-GB" sz="2400" b="1" i="0" u="none" strike="noStrike" cap="none" dirty="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song in Spanish…</a:t>
              </a:r>
              <a:endParaRPr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1;p4">
              <a:extLst>
                <a:ext uri="{FF2B5EF4-FFF2-40B4-BE49-F238E27FC236}">
                  <a16:creationId xmlns:a16="http://schemas.microsoft.com/office/drawing/2014/main" id="{5B8349E4-2640-55F8-8FDF-BABCCD40D799}"/>
                </a:ext>
              </a:extLst>
            </p:cNvPr>
            <p:cNvSpPr txBox="1"/>
            <p:nvPr/>
          </p:nvSpPr>
          <p:spPr>
            <a:xfrm>
              <a:off x="4962522" y="5952118"/>
              <a:ext cx="8746638" cy="1811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252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… and perform it in front of an audience!</a:t>
              </a:r>
              <a:endPara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3;p4">
              <a:extLst>
                <a:ext uri="{FF2B5EF4-FFF2-40B4-BE49-F238E27FC236}">
                  <a16:creationId xmlns:a16="http://schemas.microsoft.com/office/drawing/2014/main" id="{CB83BF22-052D-7C62-3679-6B582305FD45}"/>
                </a:ext>
              </a:extLst>
            </p:cNvPr>
            <p:cNvSpPr/>
            <p:nvPr/>
          </p:nvSpPr>
          <p:spPr>
            <a:xfrm>
              <a:off x="6838058" y="2886927"/>
              <a:ext cx="3198773" cy="918597"/>
            </a:xfrm>
            <a:prstGeom prst="wedgeEllipseCallout">
              <a:avLst>
                <a:gd name="adj1" fmla="val -34380"/>
                <a:gd name="adj2" fmla="val 91795"/>
              </a:avLst>
            </a:prstGeom>
            <a:solidFill>
              <a:schemeClr val="accent6"/>
            </a:solidFill>
            <a:ln w="22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84;p4">
              <a:extLst>
                <a:ext uri="{FF2B5EF4-FFF2-40B4-BE49-F238E27FC236}">
                  <a16:creationId xmlns:a16="http://schemas.microsoft.com/office/drawing/2014/main" id="{F12011E0-03A1-C842-8623-E34628724BCD}"/>
                </a:ext>
              </a:extLst>
            </p:cNvPr>
            <p:cNvSpPr/>
            <p:nvPr/>
          </p:nvSpPr>
          <p:spPr>
            <a:xfrm>
              <a:off x="3368392" y="3460113"/>
              <a:ext cx="3469667" cy="1140237"/>
            </a:xfrm>
            <a:prstGeom prst="wedgeEllipseCallout">
              <a:avLst>
                <a:gd name="adj1" fmla="val 37079"/>
                <a:gd name="adj2" fmla="val -73424"/>
              </a:avLst>
            </a:prstGeom>
            <a:solidFill>
              <a:schemeClr val="accent4"/>
            </a:solidFill>
            <a:ln w="22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85;p4">
              <a:extLst>
                <a:ext uri="{FF2B5EF4-FFF2-40B4-BE49-F238E27FC236}">
                  <a16:creationId xmlns:a16="http://schemas.microsoft.com/office/drawing/2014/main" id="{CFF00568-67CF-FF7F-03FC-E4C4D701B031}"/>
                </a:ext>
              </a:extLst>
            </p:cNvPr>
            <p:cNvSpPr/>
            <p:nvPr/>
          </p:nvSpPr>
          <p:spPr>
            <a:xfrm>
              <a:off x="6278165" y="4286346"/>
              <a:ext cx="3469667" cy="1122880"/>
            </a:xfrm>
            <a:prstGeom prst="wedgeEllipseCallout">
              <a:avLst>
                <a:gd name="adj1" fmla="val -38217"/>
                <a:gd name="adj2" fmla="val 73437"/>
              </a:avLst>
            </a:prstGeom>
            <a:solidFill>
              <a:schemeClr val="accent5"/>
            </a:solidFill>
            <a:ln w="22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12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72" y="2333297"/>
            <a:ext cx="9144000" cy="4122004"/>
          </a:xfrm>
          <a:solidFill>
            <a:srgbClr val="FFCA36"/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1800" b="1" dirty="0">
                <a:latin typeface="Arial"/>
                <a:cs typeface="Arial"/>
              </a:rPr>
              <a:t>Resistiré (I </a:t>
            </a:r>
            <a:r>
              <a:rPr lang="es-ES" sz="1800" b="1" dirty="0" err="1">
                <a:latin typeface="Arial"/>
                <a:cs typeface="Arial"/>
              </a:rPr>
              <a:t>will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resist</a:t>
            </a:r>
            <a:r>
              <a:rPr lang="es-ES" sz="1800" b="1" dirty="0">
                <a:latin typeface="Arial"/>
                <a:cs typeface="Arial"/>
              </a:rPr>
              <a:t> / </a:t>
            </a:r>
            <a:r>
              <a:rPr lang="es-ES" sz="1800" b="1" dirty="0" err="1">
                <a:latin typeface="Arial"/>
                <a:cs typeface="Arial"/>
              </a:rPr>
              <a:t>withstand</a:t>
            </a:r>
            <a:r>
              <a:rPr lang="es-ES" sz="1800" b="1" dirty="0">
                <a:latin typeface="Arial"/>
                <a:cs typeface="Arial"/>
              </a:rPr>
              <a:t>) </a:t>
            </a:r>
            <a:r>
              <a:rPr lang="es-ES" sz="1800" b="1" dirty="0" err="1">
                <a:latin typeface="Arial"/>
                <a:cs typeface="Arial"/>
              </a:rPr>
              <a:t>is</a:t>
            </a:r>
            <a:r>
              <a:rPr lang="es-ES" sz="1800" b="1" dirty="0">
                <a:latin typeface="Arial"/>
                <a:cs typeface="Arial"/>
              </a:rPr>
              <a:t> a </a:t>
            </a:r>
            <a:r>
              <a:rPr lang="es-ES" sz="1800" b="1" dirty="0" err="1">
                <a:latin typeface="Arial"/>
                <a:cs typeface="Arial"/>
              </a:rPr>
              <a:t>famous</a:t>
            </a:r>
            <a:r>
              <a:rPr lang="es-ES" sz="1800" b="1" dirty="0">
                <a:latin typeface="Arial"/>
                <a:cs typeface="Arial"/>
              </a:rPr>
              <a:t> Spanish </a:t>
            </a:r>
            <a:r>
              <a:rPr lang="es-ES" sz="1800" b="1" dirty="0" err="1"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from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end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1980s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that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became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anthem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resistance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overcoming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pandemic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caused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by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COVID-19</a:t>
            </a:r>
            <a:r>
              <a:rPr lang="es-ES" sz="1800" b="1" dirty="0">
                <a:latin typeface="Arial"/>
                <a:cs typeface="Arial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sz="1800" b="1" dirty="0">
              <a:solidFill>
                <a:schemeClr val="accent3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Why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did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it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become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</a:t>
            </a:r>
            <a:r>
              <a:rPr lang="es-ES" sz="2200" b="1" dirty="0" err="1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anthem</a:t>
            </a:r>
            <a:r>
              <a:rPr lang="es-ES" sz="2200" b="1" dirty="0">
                <a:solidFill>
                  <a:schemeClr val="accent3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?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lyrics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say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that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there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is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always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way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out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difficult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situations</a:t>
            </a:r>
            <a:r>
              <a:rPr lang="es-ES" sz="1800" b="1" dirty="0">
                <a:latin typeface="Arial"/>
                <a:cs typeface="Arial"/>
              </a:rPr>
              <a:t> and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pandemic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was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an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extremely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difficult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situation</a:t>
            </a:r>
            <a:r>
              <a:rPr lang="es-ES" sz="1800" b="1" dirty="0">
                <a:latin typeface="Arial"/>
                <a:cs typeface="Arial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 err="1">
                <a:latin typeface="Arial"/>
                <a:cs typeface="Arial"/>
              </a:rPr>
              <a:t>Remember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that</a:t>
            </a:r>
            <a:r>
              <a:rPr lang="es-ES" sz="1800" b="1" dirty="0">
                <a:latin typeface="Arial"/>
                <a:cs typeface="Arial"/>
              </a:rPr>
              <a:t> in </a:t>
            </a:r>
            <a:r>
              <a:rPr lang="es-ES" sz="1800" b="1" dirty="0" err="1">
                <a:latin typeface="Arial"/>
                <a:cs typeface="Arial"/>
              </a:rPr>
              <a:t>Spain</a:t>
            </a:r>
            <a:r>
              <a:rPr lang="es-ES" sz="1800" b="1" dirty="0">
                <a:latin typeface="Arial"/>
                <a:cs typeface="Arial"/>
              </a:rPr>
              <a:t>, </a:t>
            </a:r>
            <a:r>
              <a:rPr lang="es-ES" sz="1800" b="1" dirty="0" err="1">
                <a:latin typeface="Arial"/>
                <a:cs typeface="Arial"/>
              </a:rPr>
              <a:t>during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pandemic</a:t>
            </a:r>
            <a:r>
              <a:rPr lang="es-ES" sz="1800" b="1" dirty="0">
                <a:latin typeface="Arial"/>
                <a:cs typeface="Arial"/>
              </a:rPr>
              <a:t>, </a:t>
            </a:r>
            <a:r>
              <a:rPr lang="es-ES" sz="1800" b="1" dirty="0" err="1">
                <a:latin typeface="Arial"/>
                <a:cs typeface="Arial"/>
              </a:rPr>
              <a:t>everyone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was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isolated</a:t>
            </a:r>
            <a:r>
              <a:rPr lang="es-ES" sz="1800" b="1" dirty="0">
                <a:latin typeface="Arial"/>
                <a:cs typeface="Arial"/>
              </a:rPr>
              <a:t> in </a:t>
            </a:r>
            <a:r>
              <a:rPr lang="es-ES" sz="1800" b="1" dirty="0" err="1">
                <a:latin typeface="Arial"/>
                <a:cs typeface="Arial"/>
              </a:rPr>
              <a:t>their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homes</a:t>
            </a:r>
            <a:r>
              <a:rPr lang="es-ES" sz="1800" b="1" dirty="0">
                <a:latin typeface="Arial"/>
                <a:cs typeface="Arial"/>
              </a:rPr>
              <a:t>.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was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played</a:t>
            </a:r>
            <a:r>
              <a:rPr lang="es-ES" sz="1800" b="1" dirty="0">
                <a:latin typeface="Arial"/>
                <a:cs typeface="Arial"/>
              </a:rPr>
              <a:t> and </a:t>
            </a:r>
            <a:r>
              <a:rPr lang="es-ES" sz="1800" b="1" dirty="0" err="1">
                <a:latin typeface="Arial"/>
                <a:cs typeface="Arial"/>
              </a:rPr>
              <a:t>sung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on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balconies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and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windows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trying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to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give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hope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to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everybody</a:t>
            </a:r>
            <a:r>
              <a:rPr lang="es-ES" sz="1800" b="1" dirty="0">
                <a:latin typeface="Arial"/>
                <a:cs typeface="Arial"/>
              </a:rPr>
              <a:t> and </a:t>
            </a:r>
            <a:r>
              <a:rPr lang="es-ES" sz="1800" b="1" dirty="0" err="1">
                <a:latin typeface="Arial"/>
                <a:cs typeface="Arial"/>
              </a:rPr>
              <a:t>remind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neighbourhood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that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bad</a:t>
            </a:r>
            <a:r>
              <a:rPr lang="es-ES" sz="1800" b="1" dirty="0">
                <a:latin typeface="Arial"/>
                <a:cs typeface="Arial"/>
              </a:rPr>
              <a:t>, </a:t>
            </a:r>
            <a:r>
              <a:rPr lang="es-ES" sz="1800" b="1" dirty="0" err="1">
                <a:latin typeface="Arial"/>
                <a:cs typeface="Arial"/>
              </a:rPr>
              <a:t>awful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things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would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end</a:t>
            </a:r>
            <a:r>
              <a:rPr lang="es-ES" sz="1800" b="1" dirty="0">
                <a:latin typeface="Arial"/>
                <a:cs typeface="Arial"/>
              </a:rPr>
              <a:t>.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citizens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also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tried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to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encourage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workers</a:t>
            </a:r>
            <a:r>
              <a:rPr lang="es-ES" sz="1800" b="1" dirty="0">
                <a:latin typeface="Arial"/>
                <a:cs typeface="Arial"/>
              </a:rPr>
              <a:t> of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Spanish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Health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System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with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this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. People </a:t>
            </a:r>
            <a:r>
              <a:rPr lang="es-ES" sz="1800" b="1" dirty="0" err="1">
                <a:latin typeface="Arial"/>
                <a:cs typeface="Arial"/>
              </a:rPr>
              <a:t>sang</a:t>
            </a:r>
            <a:r>
              <a:rPr lang="es-ES" sz="1800" b="1" dirty="0">
                <a:latin typeface="Arial"/>
                <a:cs typeface="Arial"/>
              </a:rPr>
              <a:t> and </a:t>
            </a:r>
            <a:r>
              <a:rPr lang="es-ES" sz="1800" b="1" dirty="0" err="1">
                <a:latin typeface="Arial"/>
                <a:cs typeface="Arial"/>
              </a:rPr>
              <a:t>played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this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every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day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at 8 pm </a:t>
            </a:r>
            <a:r>
              <a:rPr lang="es-ES" sz="1800" b="1" dirty="0" err="1">
                <a:latin typeface="Arial"/>
                <a:cs typeface="Arial"/>
              </a:rPr>
              <a:t>along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with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big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applause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they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dedicated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to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Spanish </a:t>
            </a:r>
            <a:r>
              <a:rPr lang="es-ES" sz="1800" b="1" dirty="0" err="1">
                <a:latin typeface="Arial"/>
                <a:cs typeface="Arial"/>
              </a:rPr>
              <a:t>health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services</a:t>
            </a:r>
            <a:r>
              <a:rPr lang="es-ES" sz="1800" b="1" dirty="0">
                <a:latin typeface="Arial"/>
                <a:cs typeface="Arial"/>
              </a:rPr>
              <a:t>.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was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popularised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by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Dúo Dinámico in 1988  </a:t>
            </a:r>
            <a:r>
              <a:rPr lang="es-ES" sz="1800" b="1" dirty="0">
                <a:latin typeface="Arial"/>
                <a:cs typeface="Arial"/>
              </a:rPr>
              <a:t>and 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2020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the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song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was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recorded</a:t>
            </a:r>
            <a:r>
              <a:rPr lang="es-ES" sz="1800" b="1" dirty="0">
                <a:latin typeface="Arial"/>
                <a:cs typeface="Arial"/>
              </a:rPr>
              <a:t> </a:t>
            </a:r>
            <a:r>
              <a:rPr lang="es-ES" sz="1800" b="1" dirty="0" err="1">
                <a:latin typeface="Arial"/>
                <a:cs typeface="Arial"/>
              </a:rPr>
              <a:t>by</a:t>
            </a:r>
            <a:r>
              <a:rPr lang="es-ES" sz="1800" b="1" dirty="0">
                <a:latin typeface="Arial"/>
                <a:cs typeface="Arial"/>
              </a:rPr>
              <a:t> a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group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of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famous</a:t>
            </a:r>
            <a:r>
              <a:rPr lang="es-ES" sz="1800" b="1" dirty="0">
                <a:solidFill>
                  <a:schemeClr val="bg1"/>
                </a:solidFill>
                <a:latin typeface="Arial"/>
                <a:cs typeface="Arial"/>
              </a:rPr>
              <a:t> Spanish </a:t>
            </a:r>
            <a:r>
              <a:rPr lang="es-ES" sz="1800" b="1" dirty="0" err="1">
                <a:solidFill>
                  <a:schemeClr val="bg1"/>
                </a:solidFill>
                <a:latin typeface="Arial"/>
                <a:cs typeface="Arial"/>
              </a:rPr>
              <a:t>singers</a:t>
            </a:r>
            <a:r>
              <a:rPr lang="es-ES" sz="1800" b="1" dirty="0">
                <a:latin typeface="Arial"/>
                <a:cs typeface="Arial"/>
              </a:rPr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8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7259557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Elementos multimedia en línea 6" title="Resistiré 2020 - Video Oficial">
            <a:hlinkClick r:id="" action="ppaction://media"/>
            <a:extLst>
              <a:ext uri="{FF2B5EF4-FFF2-40B4-BE49-F238E27FC236}">
                <a16:creationId xmlns:a16="http://schemas.microsoft.com/office/drawing/2014/main" id="{CF98A9AE-32D3-657F-8C1A-FEE710779D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11972" y="2333297"/>
            <a:ext cx="7259557" cy="41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261" y="1267213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0861" y="1775585"/>
            <a:ext cx="10442594" cy="5082415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Cuando pierda todas las partidas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duerma con la soledad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se me cierren las salidas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la noche no me deje en paz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" sz="6400" b="0" i="0" dirty="0">
              <a:solidFill>
                <a:srgbClr val="202124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Cuando sienta miedo del silencio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cueste mantenerme en pie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se rebelen los recuerdos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me pongan contra la pared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" sz="6400" b="0" i="0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erguida frente a todo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Me volveré de hierro para endurecer la piel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vientos de la vida soplen fuerte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Soy como el junco que se dobla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Pero siempre sigue en pie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para seguir viviendo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Soportaré los golpes y jamás me rendiré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sueños se me rompan en pedazos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1" i="0" dirty="0">
                <a:solidFill>
                  <a:srgbClr val="202124"/>
                </a:solidFill>
                <a:effectLst/>
              </a:rPr>
              <a:t>Resistiré, resistiré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6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I loose all the games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I sleep in loneliness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all the exits close before 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the night won’t leave me in peace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the silence scares 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it’s difficult to keep hanging on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the memories pop up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drive me against the wall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 </a:t>
            </a:r>
            <a:r>
              <a:rPr lang="en-GB" sz="640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stand tall in front of it all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change into iron to harden my skin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winds of life are blowing fiercely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I’m like a straw that folds itself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B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ut I will always keep standing straight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 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to keep on living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take the blows and I will never give </a:t>
            </a: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up</a:t>
            </a: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dreams are breaking me into pieces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dirty="0">
                <a:solidFill>
                  <a:srgbClr val="1A1A1A"/>
                </a:solidFill>
                <a:highlight>
                  <a:srgbClr val="FFFFFF"/>
                </a:highlight>
              </a:rPr>
              <a:t>I</a:t>
            </a: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 will resist, I will resist</a:t>
            </a: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Elementos multimedia en línea 7" title="Resistiré 2020 - Video Oficial">
            <a:hlinkClick r:id="" action="ppaction://media"/>
            <a:extLst>
              <a:ext uri="{FF2B5EF4-FFF2-40B4-BE49-F238E27FC236}">
                <a16:creationId xmlns:a16="http://schemas.microsoft.com/office/drawing/2014/main" id="{BA85714E-EFBB-A1C7-7C4C-7C1FAEE8F0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545" y="1383298"/>
            <a:ext cx="1388621" cy="78457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7F05037-147B-3415-E4E6-3384C06A864E}"/>
              </a:ext>
            </a:extLst>
          </p:cNvPr>
          <p:cNvSpPr/>
          <p:nvPr/>
        </p:nvSpPr>
        <p:spPr>
          <a:xfrm>
            <a:off x="6823703" y="1683891"/>
            <a:ext cx="5144654" cy="113081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BA79CA-43AC-FCD4-6CAD-AE39B4643932}"/>
              </a:ext>
            </a:extLst>
          </p:cNvPr>
          <p:cNvSpPr/>
          <p:nvPr/>
        </p:nvSpPr>
        <p:spPr>
          <a:xfrm>
            <a:off x="6823703" y="2906402"/>
            <a:ext cx="5144655" cy="122700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569467B-A0AF-1F64-A0E6-96286C532FB6}"/>
              </a:ext>
            </a:extLst>
          </p:cNvPr>
          <p:cNvSpPr/>
          <p:nvPr/>
        </p:nvSpPr>
        <p:spPr>
          <a:xfrm>
            <a:off x="6823702" y="4316792"/>
            <a:ext cx="5144655" cy="2228624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B872A8F-A744-9031-3578-D9A810B0CFAD}"/>
              </a:ext>
            </a:extLst>
          </p:cNvPr>
          <p:cNvSpPr/>
          <p:nvPr/>
        </p:nvSpPr>
        <p:spPr>
          <a:xfrm>
            <a:off x="1173991" y="3081753"/>
            <a:ext cx="447675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CF92798-8B6E-E160-CD65-BCE93CDCB58A}"/>
              </a:ext>
            </a:extLst>
          </p:cNvPr>
          <p:cNvSpPr/>
          <p:nvPr/>
        </p:nvSpPr>
        <p:spPr>
          <a:xfrm>
            <a:off x="648115" y="4316792"/>
            <a:ext cx="973551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3, 6, 8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CA8033A-2D9B-F7AF-4543-A93248BCDBE8}"/>
              </a:ext>
            </a:extLst>
          </p:cNvPr>
          <p:cNvSpPr/>
          <p:nvPr/>
        </p:nvSpPr>
        <p:spPr>
          <a:xfrm>
            <a:off x="863036" y="2313928"/>
            <a:ext cx="758630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1, 7</a:t>
            </a:r>
            <a:endParaRPr lang="es-E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660" y="1267213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406" y="1775585"/>
            <a:ext cx="10442594" cy="5082415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Cuando el mundo pierda toda magia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mi enemigo sea yo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me apuñale la nostalgia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no reconozca ni mi voz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" sz="6400" b="0" i="0" dirty="0">
              <a:solidFill>
                <a:srgbClr val="202124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Cuando me amenace la locura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en mi moneda salga cruz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el diablo pase la factura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O si alguna vez me faltas tú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" sz="6400" b="0" i="0" dirty="0">
              <a:solidFill>
                <a:srgbClr val="202124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erguido frente a todo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Me volveré de hierro para endurecer la piel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vientos de la vida soplen fuerte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Soy como el junco que se dobla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Pero siempre sigue en pie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para seguir viviendo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Soportaré los golpes y jamás me rendiré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sueños se me rompan en pedazos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1" i="0" dirty="0">
                <a:solidFill>
                  <a:srgbClr val="202124"/>
                </a:solidFill>
                <a:effectLst/>
              </a:rPr>
              <a:t>Resistiré, resistiré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Resistiremos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6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6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6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5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the world looses all its magic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I am my own enemy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nostalgia stabs 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I don’t even recognise my own voice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madness threatens 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my coin lands on tails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the devil presents me with my bill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Or if someday I no longer have you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 </a:t>
            </a:r>
            <a:r>
              <a:rPr lang="en-GB" sz="640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stand tall in front of it all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change into iron to harden my skin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winds of life are blowing fiercely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I’m like a straw that folds itself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B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ut I will always keep standing straight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</a:t>
            </a:r>
            <a:r>
              <a:rPr lang="en-GB" sz="6400" b="1" dirty="0">
                <a:solidFill>
                  <a:srgbClr val="1A1A1A"/>
                </a:solidFill>
                <a:highlight>
                  <a:srgbClr val="FFFFFF"/>
                </a:highlight>
              </a:rPr>
              <a:t> 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to keep on living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take the blows and I will never give </a:t>
            </a: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up</a:t>
            </a: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dreams are breaking me into pieces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dirty="0">
                <a:solidFill>
                  <a:srgbClr val="1A1A1A"/>
                </a:solidFill>
                <a:highlight>
                  <a:srgbClr val="FFFFFF"/>
                </a:highlight>
              </a:rPr>
              <a:t>I</a:t>
            </a: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 will resist, I will resist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We will resist</a:t>
            </a:r>
            <a:endParaRPr lang="en-GB" sz="640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10000"/>
              </a:lnSpc>
            </a:pPr>
            <a:endParaRPr lang="es-ES" sz="19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Elementos multimedia en línea 7" title="Resistiré 2020 - Video Oficial">
            <a:hlinkClick r:id="" action="ppaction://media"/>
            <a:extLst>
              <a:ext uri="{FF2B5EF4-FFF2-40B4-BE49-F238E27FC236}">
                <a16:creationId xmlns:a16="http://schemas.microsoft.com/office/drawing/2014/main" id="{7B990B2C-9BC8-68B2-A32C-17D07FCF1C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545" y="1383298"/>
            <a:ext cx="1388621" cy="78457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1A05961-B53F-42D0-D7B5-AC5A7C9A75A4}"/>
              </a:ext>
            </a:extLst>
          </p:cNvPr>
          <p:cNvSpPr/>
          <p:nvPr/>
        </p:nvSpPr>
        <p:spPr>
          <a:xfrm>
            <a:off x="6823705" y="1711657"/>
            <a:ext cx="5144654" cy="113081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DA3617D-D518-A1FE-E89E-972B633FA326}"/>
              </a:ext>
            </a:extLst>
          </p:cNvPr>
          <p:cNvSpPr/>
          <p:nvPr/>
        </p:nvSpPr>
        <p:spPr>
          <a:xfrm>
            <a:off x="6823705" y="2930105"/>
            <a:ext cx="5144655" cy="122700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D4E7F63-C994-F1F2-D707-7CB5B97C6481}"/>
              </a:ext>
            </a:extLst>
          </p:cNvPr>
          <p:cNvSpPr/>
          <p:nvPr/>
        </p:nvSpPr>
        <p:spPr>
          <a:xfrm>
            <a:off x="6823705" y="4244739"/>
            <a:ext cx="5144655" cy="241706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0F9623F-B9C8-A8F3-E3A0-673B4C5752D0}"/>
              </a:ext>
            </a:extLst>
          </p:cNvPr>
          <p:cNvSpPr/>
          <p:nvPr/>
        </p:nvSpPr>
        <p:spPr>
          <a:xfrm>
            <a:off x="1246313" y="2253833"/>
            <a:ext cx="447675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10C384D-8DBE-ACE9-8320-19DAE70AEF83}"/>
              </a:ext>
            </a:extLst>
          </p:cNvPr>
          <p:cNvSpPr/>
          <p:nvPr/>
        </p:nvSpPr>
        <p:spPr>
          <a:xfrm>
            <a:off x="1246312" y="3066237"/>
            <a:ext cx="447675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endParaRPr lang="es-E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9460510-B805-5FF2-FAE8-C798FDEA004E}"/>
              </a:ext>
            </a:extLst>
          </p:cNvPr>
          <p:cNvSpPr/>
          <p:nvPr/>
        </p:nvSpPr>
        <p:spPr>
          <a:xfrm>
            <a:off x="720436" y="4316792"/>
            <a:ext cx="973551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3, 6, 8</a:t>
            </a:r>
          </a:p>
        </p:txBody>
      </p:sp>
    </p:spTree>
    <p:extLst>
      <p:ext uri="{BB962C8B-B14F-4D97-AF65-F5344CB8AC3E}">
        <p14:creationId xmlns:p14="http://schemas.microsoft.com/office/powerpoint/2010/main" val="37426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157" y="1267213"/>
            <a:ext cx="9144000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685" y="2000310"/>
            <a:ext cx="10446328" cy="4545105"/>
          </a:xfrm>
        </p:spPr>
        <p:txBody>
          <a:bodyPr vert="horz" lIns="91440" tIns="45720" rIns="91440" bIns="45720" numCol="2" rtlCol="0" anchor="t"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0" i="0" dirty="0">
                <a:solidFill>
                  <a:srgbClr val="202124"/>
                </a:solidFill>
                <a:effectLst/>
              </a:rPr>
              <a:t>Cuando pierda todas las partidas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duerma con la soledad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Cuando se me cierren las salidas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la noche no me deje en paz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s-ES" sz="6400" b="0" i="0" dirty="0">
              <a:solidFill>
                <a:srgbClr val="202124"/>
              </a:solidFill>
              <a:effectLst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erguida frente a todo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Me volveré de hierro para endurecer la piel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vientos de la vida soplen fuerte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Soy como el junco que se dobla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Pero siempre sigue en pie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6400" b="1" i="0" dirty="0">
                <a:solidFill>
                  <a:srgbClr val="202124"/>
                </a:solidFill>
                <a:effectLst/>
              </a:rPr>
              <a:t>Resistiré</a:t>
            </a:r>
            <a:r>
              <a:rPr lang="es-ES" sz="6400" b="0" i="0" dirty="0">
                <a:solidFill>
                  <a:srgbClr val="202124"/>
                </a:solidFill>
                <a:effectLst/>
              </a:rPr>
              <a:t> para seguir viviendo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Soportaré los golpes y jamás me rendiré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0" i="0" dirty="0">
                <a:solidFill>
                  <a:srgbClr val="202124"/>
                </a:solidFill>
                <a:effectLst/>
              </a:rPr>
              <a:t>Y aunque los sueños se me rompan en pedazos</a:t>
            </a:r>
            <a:br>
              <a:rPr lang="es-ES" sz="6400" b="0" i="0" dirty="0">
                <a:solidFill>
                  <a:srgbClr val="202124"/>
                </a:solidFill>
                <a:effectLst/>
              </a:rPr>
            </a:br>
            <a:r>
              <a:rPr lang="es-ES" sz="6400" b="1" i="0" dirty="0">
                <a:solidFill>
                  <a:srgbClr val="202124"/>
                </a:solidFill>
                <a:effectLst/>
              </a:rPr>
              <a:t>Resistiré, resistiré</a:t>
            </a:r>
            <a:endParaRPr lang="es-ES" sz="6400" b="1" dirty="0">
              <a:solidFill>
                <a:srgbClr val="202124"/>
              </a:solidFill>
            </a:endParaRPr>
          </a:p>
          <a:p>
            <a:pPr algn="l">
              <a:lnSpc>
                <a:spcPct val="110000"/>
              </a:lnSpc>
            </a:pPr>
            <a:endParaRPr lang="es-ES" sz="6400" b="1" dirty="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dirty="0">
              <a:solidFill>
                <a:srgbClr val="1A1A1A"/>
              </a:solidFill>
              <a:highlight>
                <a:srgbClr val="FFFFFF"/>
              </a:highlight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When I loose all the games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I sleep in loneliness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W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hen all the exits close before me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the night won’t leave me in peace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 </a:t>
            </a:r>
            <a:r>
              <a:rPr lang="en-GB" sz="640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stand tall in front of it all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change into iron to harden my skin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winds of life are blowing fiercely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I’m like a straw that folds itself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B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ut I will always keep standing straight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resist 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to keep on living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I will take the blows and I will never give </a:t>
            </a: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up</a:t>
            </a:r>
            <a:endParaRPr lang="en-GB" sz="6400" b="0" i="0" dirty="0">
              <a:solidFill>
                <a:srgbClr val="1A1A1A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dirty="0">
                <a:solidFill>
                  <a:srgbClr val="1A1A1A"/>
                </a:solidFill>
                <a:highlight>
                  <a:srgbClr val="FFFFFF"/>
                </a:highlight>
              </a:rPr>
              <a:t>A</a:t>
            </a:r>
            <a:r>
              <a:rPr lang="en-GB" sz="64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nd even when the dreams are breaking me into pieces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GB" sz="6400" b="1" dirty="0">
                <a:solidFill>
                  <a:srgbClr val="1A1A1A"/>
                </a:solidFill>
                <a:highlight>
                  <a:srgbClr val="FFFFFF"/>
                </a:highlight>
              </a:rPr>
              <a:t>I</a:t>
            </a:r>
            <a:r>
              <a:rPr lang="en-GB" sz="6400" b="1" i="0" dirty="0">
                <a:solidFill>
                  <a:srgbClr val="1A1A1A"/>
                </a:solidFill>
                <a:effectLst/>
                <a:highlight>
                  <a:srgbClr val="FFFFFF"/>
                </a:highlight>
              </a:rPr>
              <a:t> will resist, I will resist</a:t>
            </a:r>
          </a:p>
          <a:p>
            <a:pPr algn="l">
              <a:lnSpc>
                <a:spcPct val="110000"/>
              </a:lnSpc>
            </a:pPr>
            <a:endParaRPr lang="es-ES" sz="6400" b="1" i="0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10000"/>
              </a:lnSpc>
            </a:pPr>
            <a:endParaRPr lang="es-ES" sz="6400" b="0" i="0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10000"/>
              </a:lnSpc>
            </a:pPr>
            <a:endParaRPr lang="es-ES" sz="6400" b="0" i="0" dirty="0">
              <a:solidFill>
                <a:srgbClr val="202124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10000"/>
              </a:lnSpc>
            </a:pPr>
            <a:br>
              <a:rPr lang="es-ES" sz="6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</a:br>
            <a:endParaRPr lang="en-GB" sz="6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sz="16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7C10BE4-A5D5-F589-77D8-A00AE3242915}"/>
              </a:ext>
            </a:extLst>
          </p:cNvPr>
          <p:cNvSpPr/>
          <p:nvPr/>
        </p:nvSpPr>
        <p:spPr>
          <a:xfrm>
            <a:off x="6823704" y="2108200"/>
            <a:ext cx="5144654" cy="113081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96EA479-647E-BA32-E470-F11C69A5D1E4}"/>
              </a:ext>
            </a:extLst>
          </p:cNvPr>
          <p:cNvSpPr/>
          <p:nvPr/>
        </p:nvSpPr>
        <p:spPr>
          <a:xfrm>
            <a:off x="6823704" y="3250722"/>
            <a:ext cx="5144655" cy="122700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A4CCBB5-CA94-76B6-315D-A23001610DE5}"/>
              </a:ext>
            </a:extLst>
          </p:cNvPr>
          <p:cNvSpPr/>
          <p:nvPr/>
        </p:nvSpPr>
        <p:spPr>
          <a:xfrm>
            <a:off x="6823704" y="4477725"/>
            <a:ext cx="5144655" cy="113081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Elementos multimedia en línea 7" title="Resistiré 2020 - Video Oficial">
            <a:hlinkClick r:id="" action="ppaction://media"/>
            <a:extLst>
              <a:ext uri="{FF2B5EF4-FFF2-40B4-BE49-F238E27FC236}">
                <a16:creationId xmlns:a16="http://schemas.microsoft.com/office/drawing/2014/main" id="{4D5A5B70-CD6C-EA61-53B7-3419851FFB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545" y="1383298"/>
            <a:ext cx="1388621" cy="784573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CBBF0581-2AA4-6809-49BE-96595DECADEF}"/>
              </a:ext>
            </a:extLst>
          </p:cNvPr>
          <p:cNvSpPr/>
          <p:nvPr/>
        </p:nvSpPr>
        <p:spPr>
          <a:xfrm>
            <a:off x="979056" y="2335754"/>
            <a:ext cx="758630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latin typeface="Arial" panose="020B0604020202020204" pitchFamily="34" charset="0"/>
                <a:ea typeface="Arial" panose="020B0604020202020204" pitchFamily="34" charset="0"/>
              </a:rPr>
              <a:t>1, 7</a:t>
            </a:r>
            <a:endParaRPr lang="es-ES" sz="14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4888115-22A4-E1A3-63AF-A8E44187F107}"/>
              </a:ext>
            </a:extLst>
          </p:cNvPr>
          <p:cNvSpPr/>
          <p:nvPr/>
        </p:nvSpPr>
        <p:spPr>
          <a:xfrm>
            <a:off x="764133" y="3335157"/>
            <a:ext cx="973551" cy="438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1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3, 6, 8</a:t>
            </a:r>
          </a:p>
        </p:txBody>
      </p:sp>
    </p:spTree>
    <p:extLst>
      <p:ext uri="{BB962C8B-B14F-4D97-AF65-F5344CB8AC3E}">
        <p14:creationId xmlns:p14="http://schemas.microsoft.com/office/powerpoint/2010/main" val="3944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7259557" cy="733097"/>
          </a:xfrm>
        </p:spPr>
        <p:txBody>
          <a:bodyPr anchor="t"/>
          <a:lstStyle/>
          <a:p>
            <a:r>
              <a:rPr lang="en-GB" sz="3200" dirty="0">
                <a:latin typeface="Arial"/>
                <a:cs typeface="Arial"/>
              </a:rPr>
              <a:t>RESISTIRÉ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Cultural Performance -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Resistiré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Elementos multimedia en línea 2" title="Resistiré 2020 - (LETRA / LYRICS)">
            <a:hlinkClick r:id="" action="ppaction://media"/>
            <a:extLst>
              <a:ext uri="{FF2B5EF4-FFF2-40B4-BE49-F238E27FC236}">
                <a16:creationId xmlns:a16="http://schemas.microsoft.com/office/drawing/2014/main" id="{BF054C05-6251-03D4-146C-E837B9D94F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66221" y="2246745"/>
            <a:ext cx="7259557" cy="41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B06A42-8129-4436-8A96-4F6B525ED888}"/>
</file>

<file path=customXml/itemProps3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</TotalTime>
  <Words>1724</Words>
  <Application>Microsoft Office PowerPoint</Application>
  <PresentationFormat>Panorámica</PresentationFormat>
  <Paragraphs>241</Paragraphs>
  <Slides>23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</vt:lpstr>
      <vt:lpstr>Calibri</vt:lpstr>
      <vt:lpstr>inherit</vt:lpstr>
      <vt:lpstr>Verdana</vt:lpstr>
      <vt:lpstr>Office Theme</vt:lpstr>
      <vt:lpstr>Spanish Cultural Performance   RESISTIRÉ</vt:lpstr>
      <vt:lpstr>Presentación de PowerPoint</vt:lpstr>
      <vt:lpstr>Presentación de PowerPoint</vt:lpstr>
      <vt:lpstr>RESISTIRÉ</vt:lpstr>
      <vt:lpstr>RESISTIRÉ</vt:lpstr>
      <vt:lpstr>RESISTIRÉ</vt:lpstr>
      <vt:lpstr>RESISTIRÉ</vt:lpstr>
      <vt:lpstr>RESISTIRÉ</vt:lpstr>
      <vt:lpstr>RESISTIRÉ</vt:lpstr>
      <vt:lpstr>RESISTIRÉ</vt:lpstr>
      <vt:lpstr>RESISTIRÉ</vt:lpstr>
      <vt:lpstr>RESISTIRÉ</vt:lpstr>
      <vt:lpstr>RESISTIRÉ</vt:lpstr>
      <vt:lpstr>RESISTIRÉ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Gabriela María Alonso López</cp:lastModifiedBy>
  <cp:revision>56</cp:revision>
  <dcterms:created xsi:type="dcterms:W3CDTF">2023-11-28T15:04:37Z</dcterms:created>
  <dcterms:modified xsi:type="dcterms:W3CDTF">2024-07-01T09:41:00Z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