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Masters/slideMaster1.xml" ContentType="application/vnd.openxmlformats-officedocument.presentationml.slideMaster+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5"/>
  </p:notesMasterIdLst>
  <p:sldIdLst>
    <p:sldId id="257" r:id="rId2"/>
    <p:sldId id="3007" r:id="rId3"/>
    <p:sldId id="3011" r:id="rId4"/>
    <p:sldId id="3009" r:id="rId5"/>
    <p:sldId id="3008" r:id="rId6"/>
    <p:sldId id="3010" r:id="rId7"/>
    <p:sldId id="3014" r:id="rId8"/>
    <p:sldId id="3015" r:id="rId9"/>
    <p:sldId id="2999" r:id="rId10"/>
    <p:sldId id="3016" r:id="rId11"/>
    <p:sldId id="3023" r:id="rId12"/>
    <p:sldId id="3024" r:id="rId13"/>
    <p:sldId id="3025" r:id="rId14"/>
    <p:sldId id="3026" r:id="rId15"/>
    <p:sldId id="3017" r:id="rId16"/>
    <p:sldId id="3018" r:id="rId17"/>
    <p:sldId id="3038" r:id="rId18"/>
    <p:sldId id="3019" r:id="rId19"/>
    <p:sldId id="3028" r:id="rId20"/>
    <p:sldId id="3020" r:id="rId21"/>
    <p:sldId id="3029" r:id="rId22"/>
    <p:sldId id="3030" r:id="rId23"/>
    <p:sldId id="3031" r:id="rId24"/>
    <p:sldId id="3032" r:id="rId25"/>
    <p:sldId id="3033" r:id="rId26"/>
    <p:sldId id="3021" r:id="rId27"/>
    <p:sldId id="3034" r:id="rId28"/>
    <p:sldId id="3022" r:id="rId29"/>
    <p:sldId id="3035" r:id="rId30"/>
    <p:sldId id="3037" r:id="rId31"/>
    <p:sldId id="2998" r:id="rId32"/>
    <p:sldId id="261" r:id="rId33"/>
    <p:sldId id="258"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8471" autoAdjust="0"/>
  </p:normalViewPr>
  <p:slideViewPr>
    <p:cSldViewPr snapToGrid="0">
      <p:cViewPr varScale="1">
        <p:scale>
          <a:sx n="79" d="100"/>
          <a:sy n="79" d="100"/>
        </p:scale>
        <p:origin x="850"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ustomXml" Target="../customXml/item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25AC73-6543-440D-A5C4-32C97F88A2D3}" type="datetimeFigureOut">
              <a:rPr lang="en-GB" smtClean="0"/>
              <a:t>01/06/2024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C70BEB-94C3-4B2C-915E-AEB2BCDBF244}" type="slidenum">
              <a:rPr lang="en-GB" smtClean="0"/>
              <a:t>‹#›</a:t>
            </a:fld>
            <a:endParaRPr lang="en-GB"/>
          </a:p>
        </p:txBody>
      </p:sp>
    </p:spTree>
    <p:extLst>
      <p:ext uri="{BB962C8B-B14F-4D97-AF65-F5344CB8AC3E}">
        <p14:creationId xmlns:p14="http://schemas.microsoft.com/office/powerpoint/2010/main" val="1404799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Teachers can use this slide to write down words students know in French. They can either be words that were previously introduced or words students have learnt before the class. Feel free to write down all suggestions and go over misconceptions or ask for clarifications afterwards. </a:t>
            </a:r>
          </a:p>
          <a:p>
            <a:endParaRPr lang="en-GB" dirty="0"/>
          </a:p>
        </p:txBody>
      </p:sp>
      <p:sp>
        <p:nvSpPr>
          <p:cNvPr id="4" name="Slide Number Placeholder 3"/>
          <p:cNvSpPr>
            <a:spLocks noGrp="1"/>
          </p:cNvSpPr>
          <p:nvPr>
            <p:ph type="sldNum" sz="quarter" idx="5"/>
          </p:nvPr>
        </p:nvSpPr>
        <p:spPr/>
        <p:txBody>
          <a:bodyPr/>
          <a:lstStyle/>
          <a:p>
            <a:fld id="{64C70BEB-94C3-4B2C-915E-AEB2BCDBF244}" type="slidenum">
              <a:rPr lang="en-GB" smtClean="0"/>
              <a:t>9</a:t>
            </a:fld>
            <a:endParaRPr lang="en-GB"/>
          </a:p>
        </p:txBody>
      </p:sp>
    </p:spTree>
    <p:extLst>
      <p:ext uri="{BB962C8B-B14F-4D97-AF65-F5344CB8AC3E}">
        <p14:creationId xmlns:p14="http://schemas.microsoft.com/office/powerpoint/2010/main" val="34196639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Feel free the include the gender-neutral pronoun ‘</a:t>
            </a:r>
            <a:r>
              <a:rPr lang="en-GB" dirty="0" err="1"/>
              <a:t>iel</a:t>
            </a:r>
            <a:r>
              <a:rPr lang="en-GB" dirty="0"/>
              <a:t>’ if you have gender non-conforming students in your classroom.</a:t>
            </a:r>
            <a:endParaRPr lang="fr-FR" dirty="0"/>
          </a:p>
        </p:txBody>
      </p:sp>
      <p:sp>
        <p:nvSpPr>
          <p:cNvPr id="4" name="Slide Number Placeholder 3"/>
          <p:cNvSpPr>
            <a:spLocks noGrp="1"/>
          </p:cNvSpPr>
          <p:nvPr>
            <p:ph type="sldNum" sz="quarter" idx="5"/>
          </p:nvPr>
        </p:nvSpPr>
        <p:spPr/>
        <p:txBody>
          <a:bodyPr/>
          <a:lstStyle/>
          <a:p>
            <a:fld id="{64C70BEB-94C3-4B2C-915E-AEB2BCDBF244}" type="slidenum">
              <a:rPr lang="en-GB" smtClean="0"/>
              <a:t>29</a:t>
            </a:fld>
            <a:endParaRPr lang="en-GB"/>
          </a:p>
        </p:txBody>
      </p:sp>
    </p:spTree>
    <p:extLst>
      <p:ext uri="{BB962C8B-B14F-4D97-AF65-F5344CB8AC3E}">
        <p14:creationId xmlns:p14="http://schemas.microsoft.com/office/powerpoint/2010/main" val="4390608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64C70BEB-94C3-4B2C-915E-AEB2BCDBF244}" type="slidenum">
              <a:rPr lang="en-GB" smtClean="0"/>
              <a:t>30</a:t>
            </a:fld>
            <a:endParaRPr lang="en-GB"/>
          </a:p>
        </p:txBody>
      </p:sp>
    </p:spTree>
    <p:extLst>
      <p:ext uri="{BB962C8B-B14F-4D97-AF65-F5344CB8AC3E}">
        <p14:creationId xmlns:p14="http://schemas.microsoft.com/office/powerpoint/2010/main" val="8262839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64C70BEB-94C3-4B2C-915E-AEB2BCDBF244}" type="slidenum">
              <a:rPr lang="en-GB" smtClean="0"/>
              <a:t>10</a:t>
            </a:fld>
            <a:endParaRPr lang="en-GB"/>
          </a:p>
        </p:txBody>
      </p:sp>
    </p:spTree>
    <p:extLst>
      <p:ext uri="{BB962C8B-B14F-4D97-AF65-F5344CB8AC3E}">
        <p14:creationId xmlns:p14="http://schemas.microsoft.com/office/powerpoint/2010/main" val="42710062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64C70BEB-94C3-4B2C-915E-AEB2BCDBF244}" type="slidenum">
              <a:rPr lang="en-GB" smtClean="0"/>
              <a:t>11</a:t>
            </a:fld>
            <a:endParaRPr lang="en-GB"/>
          </a:p>
        </p:txBody>
      </p:sp>
    </p:spTree>
    <p:extLst>
      <p:ext uri="{BB962C8B-B14F-4D97-AF65-F5344CB8AC3E}">
        <p14:creationId xmlns:p14="http://schemas.microsoft.com/office/powerpoint/2010/main" val="8081751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Introducing the question ça va and some possible responses. This is a good opportunity to practise pronunciation of difficult words to pronounce like ‘moyen’ and to highlight the difference in pronunciation of cognates likes ‘super’. Teacher can then ask different students around the classroom for practice</a:t>
            </a:r>
          </a:p>
        </p:txBody>
      </p:sp>
      <p:sp>
        <p:nvSpPr>
          <p:cNvPr id="4" name="Slide Number Placeholder 3"/>
          <p:cNvSpPr>
            <a:spLocks noGrp="1"/>
          </p:cNvSpPr>
          <p:nvPr>
            <p:ph type="sldNum" sz="quarter" idx="5"/>
          </p:nvPr>
        </p:nvSpPr>
        <p:spPr/>
        <p:txBody>
          <a:bodyPr/>
          <a:lstStyle/>
          <a:p>
            <a:fld id="{64C70BEB-94C3-4B2C-915E-AEB2BCDBF244}" type="slidenum">
              <a:rPr lang="en-GB" smtClean="0"/>
              <a:t>12</a:t>
            </a:fld>
            <a:endParaRPr lang="en-GB"/>
          </a:p>
        </p:txBody>
      </p:sp>
    </p:spTree>
    <p:extLst>
      <p:ext uri="{BB962C8B-B14F-4D97-AF65-F5344CB8AC3E}">
        <p14:creationId xmlns:p14="http://schemas.microsoft.com/office/powerpoint/2010/main" val="12412395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64C70BEB-94C3-4B2C-915E-AEB2BCDBF244}" type="slidenum">
              <a:rPr lang="en-GB" smtClean="0"/>
              <a:t>13</a:t>
            </a:fld>
            <a:endParaRPr lang="en-GB"/>
          </a:p>
        </p:txBody>
      </p:sp>
    </p:spTree>
    <p:extLst>
      <p:ext uri="{BB962C8B-B14F-4D97-AF65-F5344CB8AC3E}">
        <p14:creationId xmlns:p14="http://schemas.microsoft.com/office/powerpoint/2010/main" val="28455617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can use a ball that students pass each other around the room to practise asking and answering the question or can also be used without a ball. </a:t>
            </a:r>
            <a:endParaRPr lang="fr-FR" dirty="0"/>
          </a:p>
        </p:txBody>
      </p:sp>
      <p:sp>
        <p:nvSpPr>
          <p:cNvPr id="4" name="Slide Number Placeholder 3"/>
          <p:cNvSpPr>
            <a:spLocks noGrp="1"/>
          </p:cNvSpPr>
          <p:nvPr>
            <p:ph type="sldNum" sz="quarter" idx="5"/>
          </p:nvPr>
        </p:nvSpPr>
        <p:spPr/>
        <p:txBody>
          <a:bodyPr/>
          <a:lstStyle/>
          <a:p>
            <a:fld id="{64C70BEB-94C3-4B2C-915E-AEB2BCDBF244}" type="slidenum">
              <a:rPr lang="en-GB" smtClean="0"/>
              <a:t>14</a:t>
            </a:fld>
            <a:endParaRPr lang="en-GB"/>
          </a:p>
        </p:txBody>
      </p:sp>
    </p:spTree>
    <p:extLst>
      <p:ext uri="{BB962C8B-B14F-4D97-AF65-F5344CB8AC3E}">
        <p14:creationId xmlns:p14="http://schemas.microsoft.com/office/powerpoint/2010/main" val="1020473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Round-up activity on greetings and presentations. Students can remain seated and work in pairs or can walk around the room to practise the roleplay with different students.</a:t>
            </a:r>
          </a:p>
        </p:txBody>
      </p:sp>
      <p:sp>
        <p:nvSpPr>
          <p:cNvPr id="4" name="Slide Number Placeholder 3"/>
          <p:cNvSpPr>
            <a:spLocks noGrp="1"/>
          </p:cNvSpPr>
          <p:nvPr>
            <p:ph type="sldNum" sz="quarter" idx="5"/>
          </p:nvPr>
        </p:nvSpPr>
        <p:spPr/>
        <p:txBody>
          <a:bodyPr/>
          <a:lstStyle/>
          <a:p>
            <a:fld id="{64C70BEB-94C3-4B2C-915E-AEB2BCDBF244}" type="slidenum">
              <a:rPr lang="en-GB" smtClean="0"/>
              <a:t>15</a:t>
            </a:fld>
            <a:endParaRPr lang="en-GB"/>
          </a:p>
        </p:txBody>
      </p:sp>
    </p:spTree>
    <p:extLst>
      <p:ext uri="{BB962C8B-B14F-4D97-AF65-F5344CB8AC3E}">
        <p14:creationId xmlns:p14="http://schemas.microsoft.com/office/powerpoint/2010/main" val="36523541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64C70BEB-94C3-4B2C-915E-AEB2BCDBF244}" type="slidenum">
              <a:rPr lang="en-GB" smtClean="0"/>
              <a:t>18</a:t>
            </a:fld>
            <a:endParaRPr lang="en-GB"/>
          </a:p>
        </p:txBody>
      </p:sp>
    </p:spTree>
    <p:extLst>
      <p:ext uri="{BB962C8B-B14F-4D97-AF65-F5344CB8AC3E}">
        <p14:creationId xmlns:p14="http://schemas.microsoft.com/office/powerpoint/2010/main" val="19009057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64C70BEB-94C3-4B2C-915E-AEB2BCDBF244}" type="slidenum">
              <a:rPr lang="en-GB" smtClean="0"/>
              <a:t>19</a:t>
            </a:fld>
            <a:endParaRPr lang="en-GB"/>
          </a:p>
        </p:txBody>
      </p:sp>
    </p:spTree>
    <p:extLst>
      <p:ext uri="{BB962C8B-B14F-4D97-AF65-F5344CB8AC3E}">
        <p14:creationId xmlns:p14="http://schemas.microsoft.com/office/powerpoint/2010/main" val="30774956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D50F7-21DC-CE75-827E-4E52EDC14853}"/>
              </a:ext>
            </a:extLst>
          </p:cNvPr>
          <p:cNvSpPr>
            <a:spLocks noGrp="1"/>
          </p:cNvSpPr>
          <p:nvPr>
            <p:ph type="ctrTitle"/>
          </p:nvPr>
        </p:nvSpPr>
        <p:spPr>
          <a:xfrm>
            <a:off x="1524000" y="1122363"/>
            <a:ext cx="9144000" cy="2387600"/>
          </a:xfrm>
        </p:spPr>
        <p:txBody>
          <a:bodyPr anchor="b"/>
          <a:lstStyle>
            <a:lvl1pPr algn="ctr">
              <a:defRPr sz="6000">
                <a:solidFill>
                  <a:srgbClr val="032248"/>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E5A596CE-D4F8-8F4C-5C42-1B20B19CA53D}"/>
              </a:ext>
            </a:extLst>
          </p:cNvPr>
          <p:cNvSpPr>
            <a:spLocks noGrp="1"/>
          </p:cNvSpPr>
          <p:nvPr>
            <p:ph type="subTitle" idx="1"/>
          </p:nvPr>
        </p:nvSpPr>
        <p:spPr>
          <a:xfrm>
            <a:off x="1524000" y="3602038"/>
            <a:ext cx="9144000" cy="1655762"/>
          </a:xfrm>
        </p:spPr>
        <p:txBody>
          <a:bodyPr/>
          <a:lstStyle>
            <a:lvl1pPr marL="0" indent="0" algn="ctr">
              <a:buNone/>
              <a:defRPr sz="2400">
                <a:solidFill>
                  <a:srgbClr val="03224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Tree>
    <p:extLst>
      <p:ext uri="{BB962C8B-B14F-4D97-AF65-F5344CB8AC3E}">
        <p14:creationId xmlns:p14="http://schemas.microsoft.com/office/powerpoint/2010/main" val="41857728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45B20-3A6E-3BB3-C01D-2651D19CF45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9696B7B-CF36-A918-ADAC-D64E6322ADF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1843773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566AB-27DC-F4CB-524D-2C5139E7265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0455936-16D2-5FF7-1E40-C0B3CA5B8A3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A33A241-0B19-C74C-167F-3E93696DF481}"/>
              </a:ext>
            </a:extLst>
          </p:cNvPr>
          <p:cNvSpPr>
            <a:spLocks noGrp="1"/>
          </p:cNvSpPr>
          <p:nvPr>
            <p:ph type="dt" sz="half" idx="10"/>
          </p:nvPr>
        </p:nvSpPr>
        <p:spPr>
          <a:xfrm>
            <a:off x="838200" y="6356350"/>
            <a:ext cx="2743200" cy="365125"/>
          </a:xfrm>
          <a:prstGeom prst="rect">
            <a:avLst/>
          </a:prstGeom>
        </p:spPr>
        <p:txBody>
          <a:bodyPr/>
          <a:lstStyle/>
          <a:p>
            <a:pPr>
              <a:defRPr/>
            </a:pPr>
            <a:fld id="{C6478F44-CA4B-8F47-8400-2C19AC9A20AB}" type="datetimeFigureOut">
              <a:rPr lang="en-US" smtClean="0"/>
              <a:pPr>
                <a:defRPr/>
              </a:pPr>
              <a:t>6/1/2024</a:t>
            </a:fld>
            <a:endParaRPr lang="en-US"/>
          </a:p>
        </p:txBody>
      </p:sp>
      <p:sp>
        <p:nvSpPr>
          <p:cNvPr id="5" name="Footer Placeholder 4">
            <a:extLst>
              <a:ext uri="{FF2B5EF4-FFF2-40B4-BE49-F238E27FC236}">
                <a16:creationId xmlns:a16="http://schemas.microsoft.com/office/drawing/2014/main" id="{44324922-AB5F-389E-91A3-D30A6F192D2F}"/>
              </a:ext>
            </a:extLst>
          </p:cNvPr>
          <p:cNvSpPr>
            <a:spLocks noGrp="1"/>
          </p:cNvSpPr>
          <p:nvPr>
            <p:ph type="ftr" sz="quarter" idx="11"/>
          </p:nvPr>
        </p:nvSpPr>
        <p:spPr>
          <a:xfrm>
            <a:off x="4038600" y="6356350"/>
            <a:ext cx="4114800" cy="365125"/>
          </a:xfrm>
          <a:prstGeom prst="rect">
            <a:avLst/>
          </a:prstGeom>
        </p:spPr>
        <p:txBody>
          <a:bodyPr/>
          <a:lstStyle/>
          <a:p>
            <a:pPr>
              <a:defRPr/>
            </a:pPr>
            <a:endParaRPr lang="en-US"/>
          </a:p>
        </p:txBody>
      </p:sp>
      <p:sp>
        <p:nvSpPr>
          <p:cNvPr id="6" name="Slide Number Placeholder 5">
            <a:extLst>
              <a:ext uri="{FF2B5EF4-FFF2-40B4-BE49-F238E27FC236}">
                <a16:creationId xmlns:a16="http://schemas.microsoft.com/office/drawing/2014/main" id="{308F106A-C4DA-F2A9-453C-DBB274FFB956}"/>
              </a:ext>
            </a:extLst>
          </p:cNvPr>
          <p:cNvSpPr>
            <a:spLocks noGrp="1"/>
          </p:cNvSpPr>
          <p:nvPr>
            <p:ph type="sldNum" sz="quarter" idx="12"/>
          </p:nvPr>
        </p:nvSpPr>
        <p:spPr>
          <a:xfrm>
            <a:off x="8610600" y="6356350"/>
            <a:ext cx="2743200" cy="365125"/>
          </a:xfrm>
          <a:prstGeom prst="rect">
            <a:avLst/>
          </a:prstGeom>
        </p:spPr>
        <p:txBody>
          <a:bodyPr/>
          <a:lstStyle/>
          <a:p>
            <a:pPr>
              <a:defRPr/>
            </a:pPr>
            <a:fld id="{A68DF897-BF7D-364E-94C4-DBD7D61CD3A9}" type="slidenum">
              <a:rPr lang="en-US" smtClean="0"/>
              <a:pPr>
                <a:defRPr/>
              </a:pPr>
              <a:t>‹#›</a:t>
            </a:fld>
            <a:endParaRPr lang="en-US"/>
          </a:p>
        </p:txBody>
      </p:sp>
    </p:spTree>
    <p:extLst>
      <p:ext uri="{BB962C8B-B14F-4D97-AF65-F5344CB8AC3E}">
        <p14:creationId xmlns:p14="http://schemas.microsoft.com/office/powerpoint/2010/main" val="41262742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4D59CA-6BC9-DBA6-42BF-AFE45D84C71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458F782-7353-F3B1-A30F-C39271397C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1372445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8F74113-82D8-771C-4133-FDD79425D8F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23E946F-18AF-4BFF-F748-7960F0120C1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3FEC15A-AC61-EA4D-D513-28047D63A46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D280A0F-A47D-A868-09E6-578E13E283E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6737097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ext 12p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007E2CBD-21CD-4E64-98C2-3270BE95F8B3}" type="datetime1">
              <a:rPr lang="de-DE" smtClean="0"/>
              <a:t>01.06.2024</a:t>
            </a:fld>
            <a:endParaRPr lang="de-DE"/>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4191405-CE64-455B-8CE4-BAEDB82C984A}" type="slidenum">
              <a:rPr lang="de-DE" smtClean="0"/>
              <a:t>‹#›</a:t>
            </a:fld>
            <a:endParaRPr lang="de-DE"/>
          </a:p>
        </p:txBody>
      </p:sp>
      <p:sp>
        <p:nvSpPr>
          <p:cNvPr id="9" name="Textplatzhalter 7">
            <a:extLst>
              <a:ext uri="{FF2B5EF4-FFF2-40B4-BE49-F238E27FC236}">
                <a16:creationId xmlns:a16="http://schemas.microsoft.com/office/drawing/2014/main" id="{92824A2C-501E-47CA-AC03-6B81925E2A49}"/>
              </a:ext>
            </a:extLst>
          </p:cNvPr>
          <p:cNvSpPr>
            <a:spLocks noGrp="1"/>
          </p:cNvSpPr>
          <p:nvPr>
            <p:ph type="body" sz="quarter" idx="14" hasCustomPrompt="1"/>
          </p:nvPr>
        </p:nvSpPr>
        <p:spPr>
          <a:xfrm>
            <a:off x="6383866" y="6274696"/>
            <a:ext cx="5329767" cy="418667"/>
          </a:xfrm>
        </p:spPr>
        <p:txBody>
          <a:bodyPr anchor="ctr" anchorCtr="0"/>
          <a:lstStyle>
            <a:lvl1pPr marL="0" indent="0">
              <a:lnSpc>
                <a:spcPct val="100000"/>
              </a:lnSpc>
              <a:spcAft>
                <a:spcPts val="0"/>
              </a:spcAft>
              <a:buNone/>
              <a:tabLst>
                <a:tab pos="118530" algn="l"/>
              </a:tabLst>
              <a:defRPr sz="800" b="0" cap="none" baseline="0">
                <a:solidFill>
                  <a:schemeClr val="bg2"/>
                </a:solidFill>
              </a:defRPr>
            </a:lvl1pPr>
            <a:lvl2pPr>
              <a:lnSpc>
                <a:spcPts val="1333"/>
              </a:lnSpc>
              <a:spcAft>
                <a:spcPts val="0"/>
              </a:spcAft>
              <a:defRPr/>
            </a:lvl2pPr>
            <a:lvl3pPr>
              <a:lnSpc>
                <a:spcPts val="1333"/>
              </a:lnSpc>
              <a:spcAft>
                <a:spcPts val="0"/>
              </a:spcAft>
              <a:defRPr/>
            </a:lvl3pPr>
            <a:lvl4pPr>
              <a:lnSpc>
                <a:spcPts val="1333"/>
              </a:lnSpc>
              <a:spcAft>
                <a:spcPts val="0"/>
              </a:spcAft>
              <a:defRPr/>
            </a:lvl4pPr>
            <a:lvl5pPr>
              <a:lnSpc>
                <a:spcPts val="1333"/>
              </a:lnSpc>
              <a:spcAft>
                <a:spcPts val="0"/>
              </a:spcAft>
              <a:defRPr/>
            </a:lvl5pPr>
          </a:lstStyle>
          <a:p>
            <a:pPr lvl="0"/>
            <a:r>
              <a:rPr lang="de-DE"/>
              <a:t>Fußnote</a:t>
            </a:r>
          </a:p>
        </p:txBody>
      </p:sp>
    </p:spTree>
    <p:extLst>
      <p:ext uri="{BB962C8B-B14F-4D97-AF65-F5344CB8AC3E}">
        <p14:creationId xmlns:p14="http://schemas.microsoft.com/office/powerpoint/2010/main" val="11571546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ext 12p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a:p>
        </p:txBody>
      </p:sp>
      <p:sp>
        <p:nvSpPr>
          <p:cNvPr id="3" name="Content Placeholder 2"/>
          <p:cNvSpPr>
            <a:spLocks noGrp="1"/>
          </p:cNvSpPr>
          <p:nvPr>
            <p:ph idx="1"/>
          </p:nvPr>
        </p:nvSpPr>
        <p:spPr>
          <a:xfrm>
            <a:off x="768352" y="2327628"/>
            <a:ext cx="8134349" cy="3755672"/>
          </a:xfrm>
        </p:spPr>
        <p:txBody>
          <a:bodyPr/>
          <a:lstStyle>
            <a:lvl1pPr>
              <a:defRPr sz="1600"/>
            </a:lvl1pPr>
            <a:lvl2pPr>
              <a:defRPr sz="1600"/>
            </a:lvl2pPr>
            <a:lvl3pPr>
              <a:defRPr sz="1600"/>
            </a:lvl3pPr>
            <a:lvl4pPr>
              <a:defRPr sz="1600"/>
            </a:lvl4pPr>
            <a:lvl5pPr>
              <a:defRPr sz="16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12" name="Textplatzhalter 11">
            <a:extLst>
              <a:ext uri="{FF2B5EF4-FFF2-40B4-BE49-F238E27FC236}">
                <a16:creationId xmlns:a16="http://schemas.microsoft.com/office/drawing/2014/main" id="{4772EAD1-4E94-40C4-A136-9E8B46C8A449}"/>
              </a:ext>
            </a:extLst>
          </p:cNvPr>
          <p:cNvSpPr>
            <a:spLocks noGrp="1"/>
          </p:cNvSpPr>
          <p:nvPr>
            <p:ph type="body" sz="quarter" idx="15"/>
          </p:nvPr>
        </p:nvSpPr>
        <p:spPr>
          <a:xfrm>
            <a:off x="10128251" y="2359026"/>
            <a:ext cx="1585380" cy="3724273"/>
          </a:xfrm>
        </p:spPr>
        <p:txBody>
          <a:bodyPr/>
          <a:lstStyle>
            <a:lvl1pPr marL="116414" indent="-116414">
              <a:lnSpc>
                <a:spcPct val="110000"/>
              </a:lnSpc>
              <a:spcAft>
                <a:spcPts val="0"/>
              </a:spcAft>
              <a:defRPr sz="933"/>
            </a:lvl1pPr>
            <a:lvl2pPr marL="239178" indent="-122764">
              <a:lnSpc>
                <a:spcPct val="110000"/>
              </a:lnSpc>
              <a:spcAft>
                <a:spcPts val="0"/>
              </a:spcAft>
              <a:defRPr sz="933"/>
            </a:lvl2pPr>
            <a:lvl3pPr marL="355591" indent="-116414">
              <a:lnSpc>
                <a:spcPct val="110000"/>
              </a:lnSpc>
              <a:spcAft>
                <a:spcPts val="0"/>
              </a:spcAft>
              <a:defRPr sz="933"/>
            </a:lvl3pPr>
            <a:lvl4pPr marL="480472" indent="-124881">
              <a:lnSpc>
                <a:spcPct val="110000"/>
              </a:lnSpc>
              <a:spcAft>
                <a:spcPts val="0"/>
              </a:spcAft>
              <a:defRPr sz="933"/>
            </a:lvl4pPr>
            <a:lvl5pPr marL="596885" indent="-116414">
              <a:lnSpc>
                <a:spcPct val="110000"/>
              </a:lnSpc>
              <a:spcAft>
                <a:spcPts val="0"/>
              </a:spcAft>
              <a:defRPr sz="933"/>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816779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12CF9D81-3298-D23F-4353-DC4C4B749491}"/>
              </a:ext>
            </a:extLst>
          </p:cNvPr>
          <p:cNvSpPr/>
          <p:nvPr userDrawn="1"/>
        </p:nvSpPr>
        <p:spPr>
          <a:xfrm>
            <a:off x="6270074" y="0"/>
            <a:ext cx="5921926" cy="1062037"/>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Rectangle 23">
            <a:extLst>
              <a:ext uri="{FF2B5EF4-FFF2-40B4-BE49-F238E27FC236}">
                <a16:creationId xmlns:a16="http://schemas.microsoft.com/office/drawing/2014/main" id="{84669569-46ED-44A1-C8B5-52CC5C3BFB8D}"/>
              </a:ext>
            </a:extLst>
          </p:cNvPr>
          <p:cNvSpPr/>
          <p:nvPr userDrawn="1"/>
        </p:nvSpPr>
        <p:spPr>
          <a:xfrm>
            <a:off x="0" y="1062038"/>
            <a:ext cx="12192000" cy="139126"/>
          </a:xfrm>
          <a:prstGeom prst="rect">
            <a:avLst/>
          </a:prstGeom>
          <a:solidFill>
            <a:srgbClr val="0322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B13E2E03-0131-0A08-FDCD-FE533B037949}"/>
              </a:ext>
            </a:extLst>
          </p:cNvPr>
          <p:cNvSpPr/>
          <p:nvPr userDrawn="1"/>
        </p:nvSpPr>
        <p:spPr>
          <a:xfrm>
            <a:off x="4122362" y="657224"/>
            <a:ext cx="396566" cy="404863"/>
          </a:xfrm>
          <a:prstGeom prst="rect">
            <a:avLst/>
          </a:prstGeom>
          <a:solidFill>
            <a:srgbClr val="5007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tangle 10">
            <a:extLst>
              <a:ext uri="{FF2B5EF4-FFF2-40B4-BE49-F238E27FC236}">
                <a16:creationId xmlns:a16="http://schemas.microsoft.com/office/drawing/2014/main" id="{30BAC4AE-060B-1C76-0B38-F52DD927B1E4}"/>
              </a:ext>
            </a:extLst>
          </p:cNvPr>
          <p:cNvSpPr/>
          <p:nvPr userDrawn="1"/>
        </p:nvSpPr>
        <p:spPr>
          <a:xfrm>
            <a:off x="3348719" y="657224"/>
            <a:ext cx="721445" cy="404863"/>
          </a:xfrm>
          <a:prstGeom prst="rect">
            <a:avLst/>
          </a:prstGeom>
          <a:solidFill>
            <a:srgbClr val="AC14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ectangle 11">
            <a:extLst>
              <a:ext uri="{FF2B5EF4-FFF2-40B4-BE49-F238E27FC236}">
                <a16:creationId xmlns:a16="http://schemas.microsoft.com/office/drawing/2014/main" id="{E161D3A3-FAB7-A567-F478-89FB1145B396}"/>
              </a:ext>
            </a:extLst>
          </p:cNvPr>
          <p:cNvSpPr/>
          <p:nvPr userDrawn="1"/>
        </p:nvSpPr>
        <p:spPr>
          <a:xfrm>
            <a:off x="4003894" y="657224"/>
            <a:ext cx="159766" cy="404863"/>
          </a:xfrm>
          <a:prstGeom prst="rect">
            <a:avLst/>
          </a:prstGeom>
          <a:solidFill>
            <a:srgbClr val="34C6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tangle 9">
            <a:extLst>
              <a:ext uri="{FF2B5EF4-FFF2-40B4-BE49-F238E27FC236}">
                <a16:creationId xmlns:a16="http://schemas.microsoft.com/office/drawing/2014/main" id="{C166C7F4-F4CA-815F-6E4E-F7D18B452AF6}"/>
              </a:ext>
            </a:extLst>
          </p:cNvPr>
          <p:cNvSpPr/>
          <p:nvPr userDrawn="1"/>
        </p:nvSpPr>
        <p:spPr>
          <a:xfrm>
            <a:off x="3296521" y="657224"/>
            <a:ext cx="93495" cy="404863"/>
          </a:xfrm>
          <a:prstGeom prst="rect">
            <a:avLst/>
          </a:prstGeom>
          <a:solidFill>
            <a:srgbClr val="52C1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tangle 8">
            <a:extLst>
              <a:ext uri="{FF2B5EF4-FFF2-40B4-BE49-F238E27FC236}">
                <a16:creationId xmlns:a16="http://schemas.microsoft.com/office/drawing/2014/main" id="{9FA4C5B2-78C9-A116-7B6B-9E1E38BCE396}"/>
              </a:ext>
            </a:extLst>
          </p:cNvPr>
          <p:cNvSpPr/>
          <p:nvPr userDrawn="1"/>
        </p:nvSpPr>
        <p:spPr>
          <a:xfrm>
            <a:off x="270933" y="657224"/>
            <a:ext cx="3025588" cy="404863"/>
          </a:xfrm>
          <a:prstGeom prst="rect">
            <a:avLst/>
          </a:prstGeom>
          <a:solidFill>
            <a:srgbClr val="FFCA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itle Placeholder 1">
            <a:extLst>
              <a:ext uri="{FF2B5EF4-FFF2-40B4-BE49-F238E27FC236}">
                <a16:creationId xmlns:a16="http://schemas.microsoft.com/office/drawing/2014/main" id="{CC0F8CF9-7CDD-0449-F4A5-AFF829BB3C01}"/>
              </a:ext>
            </a:extLst>
          </p:cNvPr>
          <p:cNvSpPr txBox="1">
            <a:spLocks/>
          </p:cNvSpPr>
          <p:nvPr userDrawn="1"/>
        </p:nvSpPr>
        <p:spPr>
          <a:xfrm>
            <a:off x="270932" y="688007"/>
            <a:ext cx="3799232" cy="441811"/>
          </a:xfrm>
          <a:prstGeom prst="rect">
            <a:avLst/>
          </a:prstGeom>
        </p:spPr>
        <p:txBody>
          <a:bodyPr vert="horz" lIns="91440" tIns="45720" rIns="91440" bIns="45720" rtlCol="0" anchor="t">
            <a:normAutofit fontScale="92500" lnSpcReduction="10000"/>
          </a:bodyPr>
          <a:lstStyle>
            <a:lvl1pPr algn="l" defTabSz="914400" rtl="0" eaLnBrk="1" latinLnBrk="0" hangingPunct="1">
              <a:lnSpc>
                <a:spcPct val="90000"/>
              </a:lnSpc>
              <a:spcBef>
                <a:spcPct val="0"/>
              </a:spcBef>
              <a:buNone/>
              <a:defRPr sz="4400" b="1" i="0" kern="1200">
                <a:solidFill>
                  <a:srgbClr val="002248"/>
                </a:solidFill>
                <a:latin typeface="Arial" panose="020B0604020202020204" pitchFamily="34" charset="0"/>
                <a:ea typeface="+mj-ea"/>
                <a:cs typeface="Arial" panose="020B0604020202020204" pitchFamily="34" charset="0"/>
              </a:defRPr>
            </a:lvl1pPr>
          </a:lstStyle>
          <a:p>
            <a:r>
              <a:rPr lang="en-US" sz="3000" b="1" i="0" dirty="0">
                <a:solidFill>
                  <a:schemeClr val="bg1"/>
                </a:solidFill>
                <a:latin typeface="Arial" panose="020B0604020202020204" pitchFamily="34" charset="0"/>
                <a:cs typeface="Arial" panose="020B0604020202020204" pitchFamily="34" charset="0"/>
              </a:rPr>
              <a:t>CULTURE DAYS</a:t>
            </a:r>
            <a:endParaRPr lang="en-GB" sz="3000" b="1" i="0" dirty="0">
              <a:solidFill>
                <a:schemeClr val="bg1"/>
              </a:solidFill>
              <a:latin typeface="Arial" panose="020B0604020202020204" pitchFamily="34" charset="0"/>
              <a:cs typeface="Arial" panose="020B0604020202020204" pitchFamily="34" charset="0"/>
            </a:endParaRPr>
          </a:p>
        </p:txBody>
      </p:sp>
      <p:pic>
        <p:nvPicPr>
          <p:cNvPr id="4" name="Picture 3" descr="A black background with blue text&#10;&#10;Description automatically generated">
            <a:extLst>
              <a:ext uri="{FF2B5EF4-FFF2-40B4-BE49-F238E27FC236}">
                <a16:creationId xmlns:a16="http://schemas.microsoft.com/office/drawing/2014/main" id="{A0DA3012-E02E-51D6-D63C-165F88B3DD90}"/>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11905" t="26835" r="10583" b="29547"/>
          <a:stretch/>
        </p:blipFill>
        <p:spPr>
          <a:xfrm>
            <a:off x="287557" y="70674"/>
            <a:ext cx="2978932" cy="506899"/>
          </a:xfrm>
          <a:prstGeom prst="rect">
            <a:avLst/>
          </a:prstGeom>
        </p:spPr>
      </p:pic>
      <p:pic>
        <p:nvPicPr>
          <p:cNvPr id="5" name="Picture 4">
            <a:extLst>
              <a:ext uri="{FF2B5EF4-FFF2-40B4-BE49-F238E27FC236}">
                <a16:creationId xmlns:a16="http://schemas.microsoft.com/office/drawing/2014/main" id="{A541C272-1302-1B6E-F450-B5860E32BE00}"/>
              </a:ext>
            </a:extLst>
          </p:cNvPr>
          <p:cNvPicPr>
            <a:picLocks noChangeAspect="1"/>
          </p:cNvPicPr>
          <p:nvPr userDrawn="1"/>
        </p:nvPicPr>
        <p:blipFill rotWithShape="1">
          <a:blip r:embed="rId10">
            <a:alphaModFix amt="50000"/>
            <a:extLst>
              <a:ext uri="{28A0092B-C50C-407E-A947-70E740481C1C}">
                <a14:useLocalDpi xmlns:a14="http://schemas.microsoft.com/office/drawing/2010/main" val="0"/>
              </a:ext>
            </a:extLst>
          </a:blip>
          <a:srcRect l="43926"/>
          <a:stretch/>
        </p:blipFill>
        <p:spPr>
          <a:xfrm>
            <a:off x="0" y="1864089"/>
            <a:ext cx="2535936" cy="4565364"/>
          </a:xfrm>
          <a:prstGeom prst="rect">
            <a:avLst/>
          </a:prstGeom>
        </p:spPr>
      </p:pic>
      <p:sp>
        <p:nvSpPr>
          <p:cNvPr id="2" name="Title Placeholder 1">
            <a:extLst>
              <a:ext uri="{FF2B5EF4-FFF2-40B4-BE49-F238E27FC236}">
                <a16:creationId xmlns:a16="http://schemas.microsoft.com/office/drawing/2014/main" id="{0E3044C3-C79F-2514-ED9C-E0790F746DEE}"/>
              </a:ext>
            </a:extLst>
          </p:cNvPr>
          <p:cNvSpPr>
            <a:spLocks noGrp="1"/>
          </p:cNvSpPr>
          <p:nvPr userDrawn="1">
            <p:ph type="title"/>
          </p:nvPr>
        </p:nvSpPr>
        <p:spPr>
          <a:xfrm>
            <a:off x="838200" y="137021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EE12F93C-61A2-DBEB-DF99-766B32F35701}"/>
              </a:ext>
            </a:extLst>
          </p:cNvPr>
          <p:cNvSpPr>
            <a:spLocks noGrp="1"/>
          </p:cNvSpPr>
          <p:nvPr userDrawn="1">
            <p:ph type="body" idx="1"/>
          </p:nvPr>
        </p:nvSpPr>
        <p:spPr>
          <a:xfrm>
            <a:off x="838200" y="3100590"/>
            <a:ext cx="10515600" cy="320516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1611478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xStyles>
    <p:titleStyle>
      <a:lvl1pPr algn="l" defTabSz="914400" rtl="0" eaLnBrk="1" latinLnBrk="0" hangingPunct="1">
        <a:lnSpc>
          <a:spcPct val="90000"/>
        </a:lnSpc>
        <a:spcBef>
          <a:spcPct val="0"/>
        </a:spcBef>
        <a:buNone/>
        <a:defRPr sz="4400" b="1" i="0" kern="1200">
          <a:solidFill>
            <a:srgbClr val="032248"/>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32248"/>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32248"/>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32248"/>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32248"/>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32248"/>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7" Type="http://schemas.openxmlformats.org/officeDocument/2006/relationships/image" Target="../media/image21.jpg"/><Relationship Id="rId2" Type="http://schemas.openxmlformats.org/officeDocument/2006/relationships/image" Target="../media/image16.jp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jpg"/><Relationship Id="rId4" Type="http://schemas.openxmlformats.org/officeDocument/2006/relationships/image" Target="../media/image18.jpg"/></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7" Type="http://schemas.openxmlformats.org/officeDocument/2006/relationships/image" Target="../media/image21.jpg"/><Relationship Id="rId2" Type="http://schemas.openxmlformats.org/officeDocument/2006/relationships/image" Target="../media/image16.jp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jpg"/><Relationship Id="rId4" Type="http://schemas.openxmlformats.org/officeDocument/2006/relationships/image" Target="../media/image18.jpg"/></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4.jpg"/><Relationship Id="rId4" Type="http://schemas.openxmlformats.org/officeDocument/2006/relationships/image" Target="../media/image23.jpg"/></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4.jpg"/><Relationship Id="rId4" Type="http://schemas.openxmlformats.org/officeDocument/2006/relationships/image" Target="../media/image23.jpg"/></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3.jpg"/></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894522-4E3E-7F84-BE1F-F91347F548E3}"/>
              </a:ext>
            </a:extLst>
          </p:cNvPr>
          <p:cNvSpPr txBox="1"/>
          <p:nvPr/>
        </p:nvSpPr>
        <p:spPr>
          <a:xfrm>
            <a:off x="6960849" y="312584"/>
            <a:ext cx="4870367"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2000" b="1" dirty="0">
                <a:solidFill>
                  <a:prstClr val="black"/>
                </a:solidFill>
                <a:latin typeface="Arial" panose="020B0604020202020204" pitchFamily="34" charset="0"/>
                <a:cs typeface="Arial" panose="020B0604020202020204" pitchFamily="34" charset="0"/>
              </a:rPr>
              <a:t>French Taster</a:t>
            </a:r>
            <a:endParaRPr kumimoji="0" lang="en-GB"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Rectangle 8">
            <a:extLst>
              <a:ext uri="{FF2B5EF4-FFF2-40B4-BE49-F238E27FC236}">
                <a16:creationId xmlns:a16="http://schemas.microsoft.com/office/drawing/2014/main" id="{057C9B5A-2D00-AEEC-9A9C-A3907267DFEC}"/>
              </a:ext>
            </a:extLst>
          </p:cNvPr>
          <p:cNvSpPr/>
          <p:nvPr/>
        </p:nvSpPr>
        <p:spPr>
          <a:xfrm>
            <a:off x="6258910" y="4524703"/>
            <a:ext cx="5933090" cy="1083591"/>
          </a:xfrm>
          <a:prstGeom prst="rect">
            <a:avLst/>
          </a:prstGeom>
          <a:solidFill>
            <a:srgbClr val="40C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E65EDB65-8EEF-8226-3541-9C7D4F5E32A0}"/>
              </a:ext>
            </a:extLst>
          </p:cNvPr>
          <p:cNvSpPr txBox="1"/>
          <p:nvPr/>
        </p:nvSpPr>
        <p:spPr>
          <a:xfrm>
            <a:off x="6321110" y="4635325"/>
            <a:ext cx="53573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Arial"/>
                <a:ea typeface="+mn-ea"/>
                <a:cs typeface="Arial"/>
              </a:rPr>
              <a:t>Secondary</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itle 1">
            <a:extLst>
              <a:ext uri="{FF2B5EF4-FFF2-40B4-BE49-F238E27FC236}">
                <a16:creationId xmlns:a16="http://schemas.microsoft.com/office/drawing/2014/main" id="{01AB7C36-5A3A-C697-2BDB-FF6428EC7929}"/>
              </a:ext>
            </a:extLst>
          </p:cNvPr>
          <p:cNvSpPr>
            <a:spLocks noGrp="1"/>
          </p:cNvSpPr>
          <p:nvPr>
            <p:ph type="ctrTitle"/>
          </p:nvPr>
        </p:nvSpPr>
        <p:spPr>
          <a:xfrm>
            <a:off x="2511972" y="1600200"/>
            <a:ext cx="9319244" cy="1426464"/>
          </a:xfrm>
        </p:spPr>
        <p:txBody>
          <a:bodyPr anchor="t">
            <a:normAutofit/>
          </a:bodyPr>
          <a:lstStyle/>
          <a:p>
            <a:pPr algn="l"/>
            <a:r>
              <a:rPr lang="en-GB" sz="4000" b="1" dirty="0">
                <a:latin typeface="Arial"/>
                <a:cs typeface="Arial"/>
              </a:rPr>
              <a:t>Le </a:t>
            </a:r>
            <a:r>
              <a:rPr lang="en-GB" sz="4000" dirty="0" err="1">
                <a:latin typeface="Arial"/>
                <a:cs typeface="Arial"/>
              </a:rPr>
              <a:t>f</a:t>
            </a:r>
            <a:r>
              <a:rPr lang="en-GB" sz="4000" b="1" dirty="0" err="1">
                <a:latin typeface="Arial"/>
                <a:cs typeface="Arial"/>
              </a:rPr>
              <a:t>rançais</a:t>
            </a:r>
            <a:r>
              <a:rPr lang="en-GB" sz="4000" b="1" dirty="0">
                <a:latin typeface="Arial"/>
                <a:cs typeface="Arial"/>
              </a:rPr>
              <a:t> à </a:t>
            </a:r>
            <a:r>
              <a:rPr lang="en-GB" sz="4000" b="1" dirty="0" err="1">
                <a:latin typeface="Arial"/>
                <a:cs typeface="Arial"/>
              </a:rPr>
              <a:t>l’essai</a:t>
            </a:r>
            <a:r>
              <a:rPr lang="en-GB" sz="4000" b="1" dirty="0">
                <a:latin typeface="Arial"/>
                <a:cs typeface="Arial"/>
              </a:rPr>
              <a:t> !</a:t>
            </a:r>
            <a:br>
              <a:rPr lang="en-GB" sz="4000" b="1" dirty="0">
                <a:latin typeface="Arial"/>
                <a:cs typeface="Arial"/>
              </a:rPr>
            </a:br>
            <a:r>
              <a:rPr lang="en-GB" sz="4000" b="1" dirty="0">
                <a:latin typeface="Arial"/>
                <a:cs typeface="Arial"/>
              </a:rPr>
              <a:t>French Taster Session</a:t>
            </a:r>
            <a:endParaRPr lang="en-US" sz="4000" dirty="0"/>
          </a:p>
        </p:txBody>
      </p:sp>
      <p:pic>
        <p:nvPicPr>
          <p:cNvPr id="4" name="Picture 3">
            <a:extLst>
              <a:ext uri="{FF2B5EF4-FFF2-40B4-BE49-F238E27FC236}">
                <a16:creationId xmlns:a16="http://schemas.microsoft.com/office/drawing/2014/main" id="{2AF8BB2A-5613-4805-02C2-B76A65BBD48E}"/>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p:blipFill>
        <p:spPr>
          <a:xfrm>
            <a:off x="0" y="5704274"/>
            <a:ext cx="12192000" cy="1100666"/>
          </a:xfrm>
          <a:prstGeom prst="rect">
            <a:avLst/>
          </a:prstGeom>
        </p:spPr>
      </p:pic>
    </p:spTree>
    <p:extLst>
      <p:ext uri="{BB962C8B-B14F-4D97-AF65-F5344CB8AC3E}">
        <p14:creationId xmlns:p14="http://schemas.microsoft.com/office/powerpoint/2010/main" val="38734395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D9169-EB65-484C-AB1A-C56621473F9C}"/>
              </a:ext>
            </a:extLst>
          </p:cNvPr>
          <p:cNvSpPr>
            <a:spLocks noGrp="1"/>
          </p:cNvSpPr>
          <p:nvPr>
            <p:ph type="ctrTitle"/>
          </p:nvPr>
        </p:nvSpPr>
        <p:spPr>
          <a:xfrm>
            <a:off x="329380" y="2535929"/>
            <a:ext cx="11710220" cy="733097"/>
          </a:xfrm>
        </p:spPr>
        <p:txBody>
          <a:bodyPr anchor="t">
            <a:normAutofit fontScale="90000"/>
          </a:bodyPr>
          <a:lstStyle/>
          <a:p>
            <a:pPr algn="l"/>
            <a:br>
              <a:rPr lang="en-GB" sz="3200" b="1" dirty="0">
                <a:latin typeface="Arial"/>
                <a:cs typeface="Arial"/>
              </a:rPr>
            </a:br>
            <a:r>
              <a:rPr lang="en-GB" sz="3200" b="1" u="sng" dirty="0">
                <a:latin typeface="Arial"/>
                <a:cs typeface="Arial"/>
              </a:rPr>
              <a:t>Que </a:t>
            </a:r>
            <a:r>
              <a:rPr lang="en-GB" sz="3200" b="1" u="sng" dirty="0" err="1">
                <a:latin typeface="Arial"/>
                <a:cs typeface="Arial"/>
              </a:rPr>
              <a:t>connaissez-vous</a:t>
            </a:r>
            <a:r>
              <a:rPr lang="en-GB" sz="3200" b="1" u="sng" dirty="0">
                <a:latin typeface="Arial"/>
                <a:cs typeface="Arial"/>
              </a:rPr>
              <a:t> de la France </a:t>
            </a:r>
            <a:r>
              <a:rPr lang="en-GB" sz="3200" b="1" u="sng" dirty="0" err="1">
                <a:latin typeface="Arial"/>
                <a:cs typeface="Arial"/>
              </a:rPr>
              <a:t>ou</a:t>
            </a:r>
            <a:r>
              <a:rPr lang="en-GB" sz="3200" b="1" u="sng" dirty="0">
                <a:latin typeface="Arial"/>
                <a:cs typeface="Arial"/>
              </a:rPr>
              <a:t> des pays francophones ?</a:t>
            </a:r>
            <a:endParaRPr lang="en-US" u="sng" dirty="0"/>
          </a:p>
        </p:txBody>
      </p:sp>
      <p:sp>
        <p:nvSpPr>
          <p:cNvPr id="3" name="Subtitle 2">
            <a:extLst>
              <a:ext uri="{FF2B5EF4-FFF2-40B4-BE49-F238E27FC236}">
                <a16:creationId xmlns:a16="http://schemas.microsoft.com/office/drawing/2014/main" id="{825C2E81-6666-D1DE-76C2-00C50116943D}"/>
              </a:ext>
            </a:extLst>
          </p:cNvPr>
          <p:cNvSpPr>
            <a:spLocks noGrp="1"/>
          </p:cNvSpPr>
          <p:nvPr>
            <p:ph type="subTitle" idx="1"/>
          </p:nvPr>
        </p:nvSpPr>
        <p:spPr>
          <a:xfrm>
            <a:off x="1524000" y="3429000"/>
            <a:ext cx="9144000" cy="3326524"/>
          </a:xfrm>
        </p:spPr>
        <p:txBody>
          <a:bodyPr vert="horz" lIns="91440" tIns="45720" rIns="91440" bIns="45720" rtlCol="0" anchor="t">
            <a:normAutofit/>
          </a:bodyPr>
          <a:lstStyle/>
          <a:p>
            <a:pPr algn="l">
              <a:lnSpc>
                <a:spcPct val="100000"/>
              </a:lnSpc>
              <a:spcBef>
                <a:spcPts val="0"/>
              </a:spcBef>
            </a:pPr>
            <a:r>
              <a:rPr lang="en-GB" sz="2000" b="1" dirty="0"/>
              <a:t>Les </a:t>
            </a:r>
            <a:r>
              <a:rPr lang="en-GB" sz="2000" b="1" dirty="0" err="1"/>
              <a:t>idées</a:t>
            </a:r>
            <a:r>
              <a:rPr lang="en-GB" sz="2000" b="1" dirty="0"/>
              <a:t> de la </a:t>
            </a:r>
            <a:r>
              <a:rPr lang="en-GB" sz="2000" b="1" dirty="0" err="1"/>
              <a:t>classe</a:t>
            </a:r>
            <a:r>
              <a:rPr lang="en-GB" sz="2000" b="1" dirty="0"/>
              <a:t> :</a:t>
            </a:r>
          </a:p>
          <a:p>
            <a:pPr algn="l">
              <a:lnSpc>
                <a:spcPct val="100000"/>
              </a:lnSpc>
              <a:spcBef>
                <a:spcPts val="0"/>
              </a:spcBef>
            </a:pPr>
            <a:endParaRPr lang="en-GB" sz="2000" dirty="0"/>
          </a:p>
          <a:p>
            <a:pPr algn="l">
              <a:lnSpc>
                <a:spcPct val="100000"/>
              </a:lnSpc>
              <a:spcBef>
                <a:spcPts val="0"/>
              </a:spcBef>
            </a:pPr>
            <a:r>
              <a:rPr lang="en-GB" sz="2000" dirty="0"/>
              <a:t> </a:t>
            </a:r>
          </a:p>
        </p:txBody>
      </p:sp>
      <p:sp>
        <p:nvSpPr>
          <p:cNvPr id="6" name="TextBox 5">
            <a:extLst>
              <a:ext uri="{FF2B5EF4-FFF2-40B4-BE49-F238E27FC236}">
                <a16:creationId xmlns:a16="http://schemas.microsoft.com/office/drawing/2014/main" id="{CF7FBE2C-E97E-7FF4-CBCF-E27B072BB4CC}"/>
              </a:ext>
            </a:extLst>
          </p:cNvPr>
          <p:cNvSpPr txBox="1"/>
          <p:nvPr/>
        </p:nvSpPr>
        <p:spPr>
          <a:xfrm>
            <a:off x="6960849" y="312584"/>
            <a:ext cx="4870367"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French Taster</a:t>
            </a:r>
          </a:p>
        </p:txBody>
      </p:sp>
      <p:sp>
        <p:nvSpPr>
          <p:cNvPr id="4" name="Title 1">
            <a:extLst>
              <a:ext uri="{FF2B5EF4-FFF2-40B4-BE49-F238E27FC236}">
                <a16:creationId xmlns:a16="http://schemas.microsoft.com/office/drawing/2014/main" id="{96AEA829-2420-D88D-6452-36ADED2A08E4}"/>
              </a:ext>
            </a:extLst>
          </p:cNvPr>
          <p:cNvSpPr txBox="1">
            <a:spLocks/>
          </p:cNvSpPr>
          <p:nvPr/>
        </p:nvSpPr>
        <p:spPr>
          <a:xfrm>
            <a:off x="240890" y="1642858"/>
            <a:ext cx="11710220" cy="733097"/>
          </a:xfrm>
          <a:prstGeom prst="rect">
            <a:avLst/>
          </a:prstGeom>
        </p:spPr>
        <p:txBody>
          <a:bodyPr vert="horz" lIns="91440" tIns="45720" rIns="91440" bIns="45720" rtlCol="0" anchor="t">
            <a:normAutofit fontScale="90000" lnSpcReduction="20000"/>
          </a:bodyPr>
          <a:lstStyle>
            <a:lvl1pPr algn="ctr" defTabSz="914400" rtl="0" eaLnBrk="1" latinLnBrk="0" hangingPunct="1">
              <a:lnSpc>
                <a:spcPct val="90000"/>
              </a:lnSpc>
              <a:spcBef>
                <a:spcPct val="0"/>
              </a:spcBef>
              <a:buNone/>
              <a:defRPr sz="6000" b="1" i="0" kern="1200">
                <a:solidFill>
                  <a:srgbClr val="032248"/>
                </a:solidFill>
                <a:latin typeface="Arial" panose="020B0604020202020204" pitchFamily="34" charset="0"/>
                <a:ea typeface="+mj-ea"/>
                <a:cs typeface="Arial" panose="020B0604020202020204" pitchFamily="34" charset="0"/>
              </a:defRPr>
            </a:lvl1pPr>
          </a:lstStyle>
          <a:p>
            <a:pPr algn="l"/>
            <a:r>
              <a:rPr lang="en-US" dirty="0" err="1"/>
              <a:t>Pense</a:t>
            </a:r>
            <a:r>
              <a:rPr lang="en-US" dirty="0"/>
              <a:t> – Parle - Partage</a:t>
            </a:r>
          </a:p>
        </p:txBody>
      </p:sp>
      <p:pic>
        <p:nvPicPr>
          <p:cNvPr id="7" name="Picture 6" descr="A couple of silhouettes of people with colorful lines&#10;&#10;Description automatically generated">
            <a:extLst>
              <a:ext uri="{FF2B5EF4-FFF2-40B4-BE49-F238E27FC236}">
                <a16:creationId xmlns:a16="http://schemas.microsoft.com/office/drawing/2014/main" id="{A266C548-9F99-1C0C-571C-D8D9A00778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7868" y="1239771"/>
            <a:ext cx="3224981" cy="1718310"/>
          </a:xfrm>
          <a:prstGeom prst="rect">
            <a:avLst/>
          </a:prstGeom>
        </p:spPr>
      </p:pic>
    </p:spTree>
    <p:extLst>
      <p:ext uri="{BB962C8B-B14F-4D97-AF65-F5344CB8AC3E}">
        <p14:creationId xmlns:p14="http://schemas.microsoft.com/office/powerpoint/2010/main" val="26199094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D9169-EB65-484C-AB1A-C56621473F9C}"/>
              </a:ext>
            </a:extLst>
          </p:cNvPr>
          <p:cNvSpPr>
            <a:spLocks noGrp="1"/>
          </p:cNvSpPr>
          <p:nvPr>
            <p:ph type="ctrTitle"/>
          </p:nvPr>
        </p:nvSpPr>
        <p:spPr>
          <a:xfrm>
            <a:off x="2511972" y="1600200"/>
            <a:ext cx="9144000" cy="733097"/>
          </a:xfrm>
        </p:spPr>
        <p:txBody>
          <a:bodyPr anchor="t"/>
          <a:lstStyle/>
          <a:p>
            <a:pPr algn="l"/>
            <a:r>
              <a:rPr lang="en-GB" sz="3200" b="1" dirty="0" err="1">
                <a:latin typeface="Arial"/>
                <a:cs typeface="Arial"/>
              </a:rPr>
              <a:t>Objectifs</a:t>
            </a:r>
            <a:endParaRPr lang="en-US" dirty="0"/>
          </a:p>
        </p:txBody>
      </p:sp>
      <p:sp>
        <p:nvSpPr>
          <p:cNvPr id="3" name="Subtitle 2">
            <a:extLst>
              <a:ext uri="{FF2B5EF4-FFF2-40B4-BE49-F238E27FC236}">
                <a16:creationId xmlns:a16="http://schemas.microsoft.com/office/drawing/2014/main" id="{825C2E81-6666-D1DE-76C2-00C50116943D}"/>
              </a:ext>
            </a:extLst>
          </p:cNvPr>
          <p:cNvSpPr>
            <a:spLocks noGrp="1"/>
          </p:cNvSpPr>
          <p:nvPr>
            <p:ph type="subTitle" idx="1"/>
          </p:nvPr>
        </p:nvSpPr>
        <p:spPr>
          <a:xfrm>
            <a:off x="2251277" y="2316684"/>
            <a:ext cx="9144000" cy="3326524"/>
          </a:xfrm>
        </p:spPr>
        <p:txBody>
          <a:bodyPr vert="horz" lIns="91440" tIns="45720" rIns="91440" bIns="45720" rtlCol="0" anchor="t">
            <a:normAutofit/>
          </a:bodyPr>
          <a:lstStyle/>
          <a:p>
            <a:pPr algn="l">
              <a:lnSpc>
                <a:spcPct val="100000"/>
              </a:lnSpc>
              <a:spcBef>
                <a:spcPts val="0"/>
              </a:spcBef>
            </a:pPr>
            <a:r>
              <a:rPr lang="en-GB" b="1" dirty="0">
                <a:latin typeface="Arial"/>
                <a:cs typeface="Arial"/>
              </a:rPr>
              <a:t>Today, you will learn how to:</a:t>
            </a:r>
            <a:br>
              <a:rPr lang="en-GB" dirty="0">
                <a:latin typeface="Arial"/>
                <a:cs typeface="Arial"/>
              </a:rPr>
            </a:br>
            <a:endParaRPr lang="en-GB" dirty="0">
              <a:latin typeface="Arial"/>
              <a:cs typeface="Arial"/>
            </a:endParaRPr>
          </a:p>
          <a:p>
            <a:pPr marL="342900" indent="-342900" algn="l">
              <a:lnSpc>
                <a:spcPct val="100000"/>
              </a:lnSpc>
              <a:spcBef>
                <a:spcPts val="0"/>
              </a:spcBef>
              <a:buFont typeface="Arial" panose="020B0604020202020204" pitchFamily="34" charset="0"/>
              <a:buChar char="•"/>
            </a:pPr>
            <a:r>
              <a:rPr lang="en-GB" dirty="0">
                <a:latin typeface="Arial"/>
                <a:cs typeface="Arial"/>
              </a:rPr>
              <a:t>Introduce yourself in French</a:t>
            </a:r>
          </a:p>
          <a:p>
            <a:pPr marL="342900" indent="-342900" algn="l">
              <a:lnSpc>
                <a:spcPct val="100000"/>
              </a:lnSpc>
              <a:spcBef>
                <a:spcPts val="0"/>
              </a:spcBef>
              <a:buFont typeface="Arial" panose="020B0604020202020204" pitchFamily="34" charset="0"/>
              <a:buChar char="•"/>
            </a:pPr>
            <a:endParaRPr lang="en-GB" dirty="0">
              <a:latin typeface="Arial"/>
              <a:cs typeface="Arial"/>
            </a:endParaRPr>
          </a:p>
          <a:p>
            <a:pPr marL="342900" indent="-342900" algn="l">
              <a:lnSpc>
                <a:spcPct val="100000"/>
              </a:lnSpc>
              <a:spcBef>
                <a:spcPts val="0"/>
              </a:spcBef>
              <a:buFont typeface="Arial" panose="020B0604020202020204" pitchFamily="34" charset="0"/>
              <a:buChar char="•"/>
            </a:pPr>
            <a:r>
              <a:rPr lang="en-GB" dirty="0">
                <a:latin typeface="Arial"/>
                <a:cs typeface="Arial"/>
              </a:rPr>
              <a:t>Ask someone how they are</a:t>
            </a:r>
            <a:br>
              <a:rPr lang="en-GB" dirty="0">
                <a:latin typeface="Arial"/>
                <a:cs typeface="Arial"/>
              </a:rPr>
            </a:br>
            <a:endParaRPr lang="en-GB" dirty="0">
              <a:latin typeface="Arial"/>
              <a:cs typeface="Arial"/>
            </a:endParaRPr>
          </a:p>
          <a:p>
            <a:pPr marL="342900" indent="-342900" algn="l">
              <a:lnSpc>
                <a:spcPct val="100000"/>
              </a:lnSpc>
              <a:spcBef>
                <a:spcPts val="0"/>
              </a:spcBef>
              <a:buFont typeface="Arial" panose="020B0604020202020204" pitchFamily="34" charset="0"/>
              <a:buChar char="•"/>
            </a:pPr>
            <a:r>
              <a:rPr lang="en-GB" dirty="0">
                <a:latin typeface="Arial"/>
                <a:cs typeface="Arial"/>
              </a:rPr>
              <a:t>Ask and answer questions</a:t>
            </a:r>
            <a:br>
              <a:rPr lang="en-GB" dirty="0">
                <a:latin typeface="Arial"/>
                <a:cs typeface="Arial"/>
              </a:rPr>
            </a:br>
            <a:r>
              <a:rPr lang="en-GB" dirty="0">
                <a:latin typeface="Arial"/>
                <a:cs typeface="Arial"/>
              </a:rPr>
              <a:t>about hobbies in French</a:t>
            </a:r>
          </a:p>
          <a:p>
            <a:pPr marL="457200" indent="-457200" algn="l">
              <a:lnSpc>
                <a:spcPct val="100000"/>
              </a:lnSpc>
              <a:spcBef>
                <a:spcPts val="0"/>
              </a:spcBef>
              <a:buFont typeface="Arial" panose="020B0604020202020204" pitchFamily="34" charset="0"/>
              <a:buChar char="•"/>
            </a:pPr>
            <a:endParaRPr lang="en-GB" sz="3200" dirty="0"/>
          </a:p>
        </p:txBody>
      </p:sp>
      <p:sp>
        <p:nvSpPr>
          <p:cNvPr id="6" name="TextBox 5">
            <a:extLst>
              <a:ext uri="{FF2B5EF4-FFF2-40B4-BE49-F238E27FC236}">
                <a16:creationId xmlns:a16="http://schemas.microsoft.com/office/drawing/2014/main" id="{CF7FBE2C-E97E-7FF4-CBCF-E27B072BB4CC}"/>
              </a:ext>
            </a:extLst>
          </p:cNvPr>
          <p:cNvSpPr txBox="1"/>
          <p:nvPr/>
        </p:nvSpPr>
        <p:spPr>
          <a:xfrm>
            <a:off x="6960849" y="312584"/>
            <a:ext cx="4870367"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French Taster</a:t>
            </a:r>
          </a:p>
        </p:txBody>
      </p:sp>
      <p:pic>
        <p:nvPicPr>
          <p:cNvPr id="5" name="Picture 4" descr="A tall tower with trees and a cloudy sky with Eiffel Tower in the background&#10;&#10;Description automatically generated">
            <a:extLst>
              <a:ext uri="{FF2B5EF4-FFF2-40B4-BE49-F238E27FC236}">
                <a16:creationId xmlns:a16="http://schemas.microsoft.com/office/drawing/2014/main" id="{A0E4A529-B36B-1BB3-339E-487FFE148F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3277" y="1366274"/>
            <a:ext cx="5145510" cy="3429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35744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D9169-EB65-484C-AB1A-C56621473F9C}"/>
              </a:ext>
            </a:extLst>
          </p:cNvPr>
          <p:cNvSpPr>
            <a:spLocks noGrp="1"/>
          </p:cNvSpPr>
          <p:nvPr>
            <p:ph type="ctrTitle"/>
          </p:nvPr>
        </p:nvSpPr>
        <p:spPr>
          <a:xfrm>
            <a:off x="2511972" y="1600200"/>
            <a:ext cx="9144000" cy="733097"/>
          </a:xfrm>
        </p:spPr>
        <p:txBody>
          <a:bodyPr anchor="t">
            <a:normAutofit/>
          </a:bodyPr>
          <a:lstStyle/>
          <a:p>
            <a:pPr algn="l"/>
            <a:r>
              <a:rPr lang="en-GB" sz="3600" b="1" dirty="0" err="1">
                <a:latin typeface="Arial"/>
                <a:cs typeface="Arial"/>
              </a:rPr>
              <a:t>Ça</a:t>
            </a:r>
            <a:r>
              <a:rPr lang="en-GB" sz="3600" b="1" dirty="0">
                <a:latin typeface="Arial"/>
                <a:cs typeface="Arial"/>
              </a:rPr>
              <a:t> </a:t>
            </a:r>
            <a:r>
              <a:rPr lang="en-GB" sz="3600" b="1" dirty="0" err="1">
                <a:latin typeface="Arial"/>
                <a:cs typeface="Arial"/>
              </a:rPr>
              <a:t>va</a:t>
            </a:r>
            <a:r>
              <a:rPr lang="en-GB" sz="3600" b="1" dirty="0">
                <a:latin typeface="Arial"/>
                <a:cs typeface="Arial"/>
              </a:rPr>
              <a:t> ?</a:t>
            </a:r>
            <a:endParaRPr lang="en-US" sz="6600" dirty="0"/>
          </a:p>
        </p:txBody>
      </p:sp>
      <p:sp>
        <p:nvSpPr>
          <p:cNvPr id="3" name="Subtitle 2">
            <a:extLst>
              <a:ext uri="{FF2B5EF4-FFF2-40B4-BE49-F238E27FC236}">
                <a16:creationId xmlns:a16="http://schemas.microsoft.com/office/drawing/2014/main" id="{825C2E81-6666-D1DE-76C2-00C50116943D}"/>
              </a:ext>
            </a:extLst>
          </p:cNvPr>
          <p:cNvSpPr>
            <a:spLocks noGrp="1"/>
          </p:cNvSpPr>
          <p:nvPr>
            <p:ph type="subTitle" idx="1"/>
          </p:nvPr>
        </p:nvSpPr>
        <p:spPr>
          <a:xfrm>
            <a:off x="2511972" y="2333297"/>
            <a:ext cx="9144000" cy="3326524"/>
          </a:xfrm>
        </p:spPr>
        <p:txBody>
          <a:bodyPr vert="horz" lIns="91440" tIns="45720" rIns="91440" bIns="45720" rtlCol="0" anchor="t">
            <a:normAutofit/>
          </a:bodyPr>
          <a:lstStyle/>
          <a:p>
            <a:pPr algn="l">
              <a:lnSpc>
                <a:spcPct val="100000"/>
              </a:lnSpc>
              <a:spcBef>
                <a:spcPts val="0"/>
              </a:spcBef>
            </a:pPr>
            <a:r>
              <a:rPr lang="en-GB" sz="2800" dirty="0" err="1"/>
              <a:t>Oui</a:t>
            </a:r>
            <a:r>
              <a:rPr lang="en-GB" sz="2800" dirty="0"/>
              <a:t>, </a:t>
            </a:r>
            <a:r>
              <a:rPr lang="en-GB" sz="2800" dirty="0" err="1"/>
              <a:t>ça</a:t>
            </a:r>
            <a:r>
              <a:rPr lang="en-GB" sz="2800" dirty="0"/>
              <a:t> </a:t>
            </a:r>
            <a:r>
              <a:rPr lang="en-GB" sz="2800" dirty="0" err="1"/>
              <a:t>va</a:t>
            </a:r>
            <a:r>
              <a:rPr lang="en-GB" sz="2800" dirty="0"/>
              <a:t>…</a:t>
            </a:r>
          </a:p>
          <a:p>
            <a:pPr algn="l">
              <a:lnSpc>
                <a:spcPct val="100000"/>
              </a:lnSpc>
              <a:spcBef>
                <a:spcPts val="0"/>
              </a:spcBef>
            </a:pPr>
            <a:endParaRPr lang="en-GB" sz="2800" dirty="0"/>
          </a:p>
          <a:p>
            <a:pPr algn="l">
              <a:lnSpc>
                <a:spcPct val="100000"/>
              </a:lnSpc>
              <a:spcBef>
                <a:spcPts val="0"/>
              </a:spcBef>
            </a:pPr>
            <a:endParaRPr lang="en-GB" sz="2800" dirty="0"/>
          </a:p>
          <a:p>
            <a:pPr algn="l">
              <a:lnSpc>
                <a:spcPct val="100000"/>
              </a:lnSpc>
              <a:spcBef>
                <a:spcPts val="0"/>
              </a:spcBef>
            </a:pPr>
            <a:r>
              <a:rPr lang="en-GB" sz="2800" dirty="0"/>
              <a:t>Non, </a:t>
            </a:r>
            <a:r>
              <a:rPr lang="en-GB" sz="2800" dirty="0" err="1"/>
              <a:t>ça</a:t>
            </a:r>
            <a:r>
              <a:rPr lang="en-GB" sz="2800" dirty="0"/>
              <a:t> </a:t>
            </a:r>
            <a:r>
              <a:rPr lang="en-GB" sz="2800" dirty="0" err="1"/>
              <a:t>va</a:t>
            </a:r>
            <a:r>
              <a:rPr lang="en-GB" sz="2800" dirty="0"/>
              <a:t>…</a:t>
            </a:r>
          </a:p>
        </p:txBody>
      </p:sp>
      <p:sp>
        <p:nvSpPr>
          <p:cNvPr id="6" name="TextBox 5">
            <a:extLst>
              <a:ext uri="{FF2B5EF4-FFF2-40B4-BE49-F238E27FC236}">
                <a16:creationId xmlns:a16="http://schemas.microsoft.com/office/drawing/2014/main" id="{CF7FBE2C-E97E-7FF4-CBCF-E27B072BB4CC}"/>
              </a:ext>
            </a:extLst>
          </p:cNvPr>
          <p:cNvSpPr txBox="1"/>
          <p:nvPr/>
        </p:nvSpPr>
        <p:spPr>
          <a:xfrm>
            <a:off x="6960849" y="312584"/>
            <a:ext cx="4870367"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French Taster</a:t>
            </a:r>
          </a:p>
        </p:txBody>
      </p:sp>
      <p:sp>
        <p:nvSpPr>
          <p:cNvPr id="4" name="TextBox 3">
            <a:extLst>
              <a:ext uri="{FF2B5EF4-FFF2-40B4-BE49-F238E27FC236}">
                <a16:creationId xmlns:a16="http://schemas.microsoft.com/office/drawing/2014/main" id="{5980A421-EEF9-99BF-9550-099F3BD7768F}"/>
              </a:ext>
            </a:extLst>
          </p:cNvPr>
          <p:cNvSpPr txBox="1"/>
          <p:nvPr/>
        </p:nvSpPr>
        <p:spPr>
          <a:xfrm>
            <a:off x="4695825" y="2333297"/>
            <a:ext cx="1400175"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GB" sz="2400" dirty="0">
                <a:solidFill>
                  <a:schemeClr val="accent6"/>
                </a:solidFill>
              </a:rPr>
              <a:t>bien</a:t>
            </a:r>
          </a:p>
        </p:txBody>
      </p:sp>
      <p:sp>
        <p:nvSpPr>
          <p:cNvPr id="5" name="TextBox 4">
            <a:extLst>
              <a:ext uri="{FF2B5EF4-FFF2-40B4-BE49-F238E27FC236}">
                <a16:creationId xmlns:a16="http://schemas.microsoft.com/office/drawing/2014/main" id="{FEC49CCC-5AA2-F1F9-20B2-9E3AA731CA81}"/>
              </a:ext>
            </a:extLst>
          </p:cNvPr>
          <p:cNvSpPr txBox="1"/>
          <p:nvPr/>
        </p:nvSpPr>
        <p:spPr>
          <a:xfrm>
            <a:off x="6383884" y="2333296"/>
            <a:ext cx="1400175"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GB" sz="2400" dirty="0">
                <a:solidFill>
                  <a:schemeClr val="accent6"/>
                </a:solidFill>
              </a:rPr>
              <a:t>super</a:t>
            </a:r>
          </a:p>
        </p:txBody>
      </p:sp>
      <p:sp>
        <p:nvSpPr>
          <p:cNvPr id="7" name="TextBox 6">
            <a:extLst>
              <a:ext uri="{FF2B5EF4-FFF2-40B4-BE49-F238E27FC236}">
                <a16:creationId xmlns:a16="http://schemas.microsoft.com/office/drawing/2014/main" id="{49119852-DA18-FAAB-6D16-E38F4AA08CAB}"/>
              </a:ext>
            </a:extLst>
          </p:cNvPr>
          <p:cNvSpPr txBox="1"/>
          <p:nvPr/>
        </p:nvSpPr>
        <p:spPr>
          <a:xfrm>
            <a:off x="4715083" y="3676283"/>
            <a:ext cx="1400175"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GB" sz="2400" dirty="0" err="1">
                <a:solidFill>
                  <a:schemeClr val="accent6"/>
                </a:solidFill>
              </a:rPr>
              <a:t>moyen</a:t>
            </a:r>
            <a:endParaRPr lang="en-GB" sz="2400" dirty="0">
              <a:solidFill>
                <a:schemeClr val="accent6"/>
              </a:solidFill>
            </a:endParaRPr>
          </a:p>
        </p:txBody>
      </p:sp>
      <p:sp>
        <p:nvSpPr>
          <p:cNvPr id="8" name="TextBox 7">
            <a:extLst>
              <a:ext uri="{FF2B5EF4-FFF2-40B4-BE49-F238E27FC236}">
                <a16:creationId xmlns:a16="http://schemas.microsoft.com/office/drawing/2014/main" id="{EE26DD6C-09BE-DF59-72CA-E3BD35261414}"/>
              </a:ext>
            </a:extLst>
          </p:cNvPr>
          <p:cNvSpPr txBox="1"/>
          <p:nvPr/>
        </p:nvSpPr>
        <p:spPr>
          <a:xfrm>
            <a:off x="6403142" y="3676282"/>
            <a:ext cx="1400175"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GB" sz="2400" dirty="0" err="1">
                <a:solidFill>
                  <a:schemeClr val="accent6"/>
                </a:solidFill>
              </a:rPr>
              <a:t>bof</a:t>
            </a:r>
            <a:endParaRPr lang="en-GB" sz="2400" dirty="0">
              <a:solidFill>
                <a:schemeClr val="accent6"/>
              </a:solidFill>
            </a:endParaRPr>
          </a:p>
        </p:txBody>
      </p:sp>
      <p:sp>
        <p:nvSpPr>
          <p:cNvPr id="9" name="TextBox 8">
            <a:extLst>
              <a:ext uri="{FF2B5EF4-FFF2-40B4-BE49-F238E27FC236}">
                <a16:creationId xmlns:a16="http://schemas.microsoft.com/office/drawing/2014/main" id="{8561EE23-7BF7-8A93-9AE7-72E59B6D3207}"/>
              </a:ext>
            </a:extLst>
          </p:cNvPr>
          <p:cNvSpPr txBox="1"/>
          <p:nvPr/>
        </p:nvSpPr>
        <p:spPr>
          <a:xfrm>
            <a:off x="8091201" y="3676281"/>
            <a:ext cx="1400175"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GB" sz="2400" dirty="0">
                <a:solidFill>
                  <a:schemeClr val="accent6"/>
                </a:solidFill>
              </a:rPr>
              <a:t>mal</a:t>
            </a:r>
          </a:p>
        </p:txBody>
      </p:sp>
      <p:sp>
        <p:nvSpPr>
          <p:cNvPr id="12" name="TextBox 11">
            <a:extLst>
              <a:ext uri="{FF2B5EF4-FFF2-40B4-BE49-F238E27FC236}">
                <a16:creationId xmlns:a16="http://schemas.microsoft.com/office/drawing/2014/main" id="{92759402-20CD-25CA-55F4-D72C8A48AD9F}"/>
              </a:ext>
            </a:extLst>
          </p:cNvPr>
          <p:cNvSpPr txBox="1"/>
          <p:nvPr/>
        </p:nvSpPr>
        <p:spPr>
          <a:xfrm>
            <a:off x="6685108" y="1668692"/>
            <a:ext cx="1032387" cy="1323439"/>
          </a:xfrm>
          <a:prstGeom prst="rect">
            <a:avLst/>
          </a:prstGeom>
          <a:noFill/>
        </p:spPr>
        <p:txBody>
          <a:bodyPr wrap="square" rtlCol="0">
            <a:spAutoFit/>
          </a:bodyPr>
          <a:lstStyle/>
          <a:p>
            <a:r>
              <a:rPr lang="en-GB" sz="4000" dirty="0"/>
              <a:t>😁</a:t>
            </a:r>
            <a:endParaRPr lang="en-GB" sz="4000" dirty="0">
              <a:latin typeface="Arial"/>
              <a:cs typeface="Arial"/>
            </a:endParaRPr>
          </a:p>
          <a:p>
            <a:endParaRPr lang="fr-FR" sz="4000" dirty="0"/>
          </a:p>
        </p:txBody>
      </p:sp>
      <p:sp>
        <p:nvSpPr>
          <p:cNvPr id="13" name="TextBox 12">
            <a:extLst>
              <a:ext uri="{FF2B5EF4-FFF2-40B4-BE49-F238E27FC236}">
                <a16:creationId xmlns:a16="http://schemas.microsoft.com/office/drawing/2014/main" id="{9A98CF65-B016-5345-0EF6-3152AB2A9AB8}"/>
              </a:ext>
            </a:extLst>
          </p:cNvPr>
          <p:cNvSpPr txBox="1"/>
          <p:nvPr/>
        </p:nvSpPr>
        <p:spPr>
          <a:xfrm>
            <a:off x="4995617" y="1704267"/>
            <a:ext cx="511277" cy="707886"/>
          </a:xfrm>
          <a:prstGeom prst="rect">
            <a:avLst/>
          </a:prstGeom>
          <a:noFill/>
        </p:spPr>
        <p:txBody>
          <a:bodyPr wrap="square" rtlCol="0">
            <a:spAutoFit/>
          </a:bodyPr>
          <a:lstStyle/>
          <a:p>
            <a:r>
              <a:rPr lang="en-GB" sz="4000" dirty="0"/>
              <a:t>😊</a:t>
            </a:r>
            <a:endParaRPr lang="fr-FR" sz="4000" dirty="0"/>
          </a:p>
        </p:txBody>
      </p:sp>
      <p:sp>
        <p:nvSpPr>
          <p:cNvPr id="15" name="TextBox 14">
            <a:extLst>
              <a:ext uri="{FF2B5EF4-FFF2-40B4-BE49-F238E27FC236}">
                <a16:creationId xmlns:a16="http://schemas.microsoft.com/office/drawing/2014/main" id="{4BD34BA1-516C-244C-C25C-298A03381330}"/>
              </a:ext>
            </a:extLst>
          </p:cNvPr>
          <p:cNvSpPr txBox="1"/>
          <p:nvPr/>
        </p:nvSpPr>
        <p:spPr>
          <a:xfrm>
            <a:off x="4995617" y="2981335"/>
            <a:ext cx="6096000" cy="707886"/>
          </a:xfrm>
          <a:prstGeom prst="rect">
            <a:avLst/>
          </a:prstGeom>
          <a:noFill/>
        </p:spPr>
        <p:txBody>
          <a:bodyPr wrap="square">
            <a:spAutoFit/>
          </a:bodyPr>
          <a:lstStyle/>
          <a:p>
            <a:r>
              <a:rPr lang="en-GB" sz="4000" dirty="0"/>
              <a:t>😐</a:t>
            </a:r>
            <a:endParaRPr lang="fr-FR" sz="4000" dirty="0"/>
          </a:p>
        </p:txBody>
      </p:sp>
      <p:sp>
        <p:nvSpPr>
          <p:cNvPr id="17" name="TextBox 16">
            <a:extLst>
              <a:ext uri="{FF2B5EF4-FFF2-40B4-BE49-F238E27FC236}">
                <a16:creationId xmlns:a16="http://schemas.microsoft.com/office/drawing/2014/main" id="{CA1998C3-30ED-F489-9C2A-DD1F02F93F7D}"/>
              </a:ext>
            </a:extLst>
          </p:cNvPr>
          <p:cNvSpPr txBox="1"/>
          <p:nvPr/>
        </p:nvSpPr>
        <p:spPr>
          <a:xfrm>
            <a:off x="6632028" y="2992131"/>
            <a:ext cx="6096000" cy="707886"/>
          </a:xfrm>
          <a:prstGeom prst="rect">
            <a:avLst/>
          </a:prstGeom>
          <a:noFill/>
        </p:spPr>
        <p:txBody>
          <a:bodyPr wrap="square">
            <a:spAutoFit/>
          </a:bodyPr>
          <a:lstStyle/>
          <a:p>
            <a:r>
              <a:rPr lang="en-GB" sz="4000" dirty="0"/>
              <a:t>😒</a:t>
            </a:r>
          </a:p>
        </p:txBody>
      </p:sp>
      <p:sp>
        <p:nvSpPr>
          <p:cNvPr id="19" name="TextBox 18">
            <a:extLst>
              <a:ext uri="{FF2B5EF4-FFF2-40B4-BE49-F238E27FC236}">
                <a16:creationId xmlns:a16="http://schemas.microsoft.com/office/drawing/2014/main" id="{36823110-34F4-9863-89BE-1E0E92419000}"/>
              </a:ext>
            </a:extLst>
          </p:cNvPr>
          <p:cNvSpPr txBox="1"/>
          <p:nvPr/>
        </p:nvSpPr>
        <p:spPr>
          <a:xfrm>
            <a:off x="8320087" y="2992131"/>
            <a:ext cx="6474542" cy="707886"/>
          </a:xfrm>
          <a:prstGeom prst="rect">
            <a:avLst/>
          </a:prstGeom>
          <a:noFill/>
        </p:spPr>
        <p:txBody>
          <a:bodyPr wrap="square">
            <a:spAutoFit/>
          </a:bodyPr>
          <a:lstStyle/>
          <a:p>
            <a:r>
              <a:rPr lang="en-GB" sz="4000" dirty="0"/>
              <a:t>🙁</a:t>
            </a:r>
            <a:endParaRPr lang="en-GB" sz="4000" dirty="0">
              <a:latin typeface="Arial"/>
              <a:cs typeface="Arial"/>
            </a:endParaRPr>
          </a:p>
        </p:txBody>
      </p:sp>
      <p:sp>
        <p:nvSpPr>
          <p:cNvPr id="20" name="TextBox 19">
            <a:extLst>
              <a:ext uri="{FF2B5EF4-FFF2-40B4-BE49-F238E27FC236}">
                <a16:creationId xmlns:a16="http://schemas.microsoft.com/office/drawing/2014/main" id="{409CD1DA-9E52-C1D6-8033-0BAA2EFEE6F9}"/>
              </a:ext>
            </a:extLst>
          </p:cNvPr>
          <p:cNvSpPr txBox="1"/>
          <p:nvPr/>
        </p:nvSpPr>
        <p:spPr>
          <a:xfrm>
            <a:off x="5603132" y="4831795"/>
            <a:ext cx="5585978" cy="584775"/>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GB" sz="3200" dirty="0"/>
              <a:t>Alors, la </a:t>
            </a:r>
            <a:r>
              <a:rPr lang="en-GB" sz="3200" dirty="0" err="1"/>
              <a:t>classe</a:t>
            </a:r>
            <a:r>
              <a:rPr lang="en-GB" sz="3200" dirty="0"/>
              <a:t>, comment </a:t>
            </a:r>
            <a:r>
              <a:rPr lang="en-GB" sz="3200" dirty="0" err="1"/>
              <a:t>ça</a:t>
            </a:r>
            <a:r>
              <a:rPr lang="en-GB" sz="3200" dirty="0"/>
              <a:t> </a:t>
            </a:r>
            <a:r>
              <a:rPr lang="en-GB" sz="3200" dirty="0" err="1"/>
              <a:t>va</a:t>
            </a:r>
            <a:r>
              <a:rPr lang="en-GB" sz="3200" dirty="0"/>
              <a:t> ?</a:t>
            </a:r>
            <a:endParaRPr lang="fr-FR" sz="3200" dirty="0"/>
          </a:p>
        </p:txBody>
      </p:sp>
    </p:spTree>
    <p:extLst>
      <p:ext uri="{BB962C8B-B14F-4D97-AF65-F5344CB8AC3E}">
        <p14:creationId xmlns:p14="http://schemas.microsoft.com/office/powerpoint/2010/main" val="872662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500"/>
                                        <p:tgtEl>
                                          <p:spTgt spid="8"/>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500"/>
                                        <p:tgtEl>
                                          <p:spTgt spid="19"/>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fade">
                                      <p:cBhvr>
                                        <p:cTn id="52" dur="500"/>
                                        <p:tgtEl>
                                          <p:spTgt spid="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8" grpId="0" animBg="1"/>
      <p:bldP spid="9" grpId="0" animBg="1"/>
      <p:bldP spid="12" grpId="0"/>
      <p:bldP spid="13" grpId="0"/>
      <p:bldP spid="15" grpId="0"/>
      <p:bldP spid="17" grpId="0"/>
      <p:bldP spid="19" grpId="0"/>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6">
            <a:extLst>
              <a:ext uri="{FF2B5EF4-FFF2-40B4-BE49-F238E27FC236}">
                <a16:creationId xmlns:a16="http://schemas.microsoft.com/office/drawing/2014/main" id="{CCBA2718-7327-2F5C-0D64-771E1B70CE6C}"/>
              </a:ext>
            </a:extLst>
          </p:cNvPr>
          <p:cNvSpPr/>
          <p:nvPr/>
        </p:nvSpPr>
        <p:spPr>
          <a:xfrm>
            <a:off x="2912807" y="1500410"/>
            <a:ext cx="2703870" cy="1179871"/>
          </a:xfrm>
          <a:prstGeom prst="wedgeRectCallou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GB" sz="2800" dirty="0"/>
              <a:t>Salut. </a:t>
            </a:r>
            <a:r>
              <a:rPr lang="en-GB" sz="2800" u="sng" dirty="0"/>
              <a:t>Comment </a:t>
            </a:r>
            <a:r>
              <a:rPr lang="en-GB" sz="2800" u="sng" dirty="0" err="1"/>
              <a:t>tu</a:t>
            </a:r>
            <a:r>
              <a:rPr lang="en-GB" sz="2800" u="sng" dirty="0"/>
              <a:t> </a:t>
            </a:r>
            <a:r>
              <a:rPr lang="en-GB" sz="2800" u="sng" dirty="0" err="1"/>
              <a:t>t’appelles</a:t>
            </a:r>
            <a:r>
              <a:rPr lang="en-GB" sz="2800" u="sng" dirty="0"/>
              <a:t>?</a:t>
            </a:r>
            <a:endParaRPr lang="fr-FR" sz="2800" u="sng" dirty="0"/>
          </a:p>
        </p:txBody>
      </p:sp>
      <p:sp>
        <p:nvSpPr>
          <p:cNvPr id="8" name="Speech Bubble: Rectangle 7">
            <a:extLst>
              <a:ext uri="{FF2B5EF4-FFF2-40B4-BE49-F238E27FC236}">
                <a16:creationId xmlns:a16="http://schemas.microsoft.com/office/drawing/2014/main" id="{669736B6-533F-D5A3-A026-D6356569CDB1}"/>
              </a:ext>
            </a:extLst>
          </p:cNvPr>
          <p:cNvSpPr/>
          <p:nvPr/>
        </p:nvSpPr>
        <p:spPr>
          <a:xfrm>
            <a:off x="5152103" y="2838522"/>
            <a:ext cx="3388778" cy="1021311"/>
          </a:xfrm>
          <a:prstGeom prst="wedgeRectCallou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GB" sz="2800" dirty="0" err="1"/>
              <a:t>Coucou</a:t>
            </a:r>
            <a:r>
              <a:rPr lang="en-GB" sz="2800" dirty="0"/>
              <a:t> ! </a:t>
            </a:r>
            <a:r>
              <a:rPr lang="en-GB" sz="2800" u="sng" dirty="0"/>
              <a:t>Je </a:t>
            </a:r>
            <a:r>
              <a:rPr lang="en-GB" sz="2800" u="sng" dirty="0" err="1"/>
              <a:t>m’appelle</a:t>
            </a:r>
            <a:r>
              <a:rPr lang="en-GB" sz="2800" u="sng" dirty="0"/>
              <a:t> </a:t>
            </a:r>
            <a:r>
              <a:rPr lang="en-GB" sz="2800" dirty="0"/>
              <a:t>Nour. </a:t>
            </a:r>
            <a:r>
              <a:rPr lang="en-GB" sz="2800" u="sng" dirty="0"/>
              <a:t>Et </a:t>
            </a:r>
            <a:r>
              <a:rPr lang="en-GB" sz="2800" u="sng" dirty="0" err="1"/>
              <a:t>toi</a:t>
            </a:r>
            <a:r>
              <a:rPr lang="en-GB" sz="2800" u="sng" dirty="0"/>
              <a:t> ?</a:t>
            </a:r>
            <a:endParaRPr lang="fr-FR" sz="2800" u="sng" dirty="0"/>
          </a:p>
        </p:txBody>
      </p:sp>
      <p:sp>
        <p:nvSpPr>
          <p:cNvPr id="9" name="Speech Bubble: Rectangle 8">
            <a:extLst>
              <a:ext uri="{FF2B5EF4-FFF2-40B4-BE49-F238E27FC236}">
                <a16:creationId xmlns:a16="http://schemas.microsoft.com/office/drawing/2014/main" id="{F9DF9629-8011-D973-A60C-1082D090A38D}"/>
              </a:ext>
            </a:extLst>
          </p:cNvPr>
          <p:cNvSpPr/>
          <p:nvPr/>
        </p:nvSpPr>
        <p:spPr>
          <a:xfrm>
            <a:off x="2912807" y="4019478"/>
            <a:ext cx="2954593" cy="1179871"/>
          </a:xfrm>
          <a:prstGeom prst="wedgeRectCallou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GB" sz="2800" u="sng" dirty="0"/>
              <a:t>Je </a:t>
            </a:r>
            <a:r>
              <a:rPr lang="en-GB" sz="2800" u="sng" dirty="0" err="1"/>
              <a:t>m’appelle</a:t>
            </a:r>
            <a:r>
              <a:rPr lang="en-GB" sz="2800" u="sng" dirty="0"/>
              <a:t> </a:t>
            </a:r>
            <a:r>
              <a:rPr lang="en-GB" sz="2800" dirty="0"/>
              <a:t>Thomas. </a:t>
            </a:r>
            <a:r>
              <a:rPr lang="en-GB" sz="2800" dirty="0" err="1"/>
              <a:t>Enchanté</a:t>
            </a:r>
            <a:r>
              <a:rPr lang="en-GB" sz="2800" dirty="0"/>
              <a:t>.</a:t>
            </a:r>
            <a:endParaRPr lang="fr-FR" sz="2800" dirty="0"/>
          </a:p>
        </p:txBody>
      </p:sp>
      <p:sp>
        <p:nvSpPr>
          <p:cNvPr id="12" name="Speech Bubble: Rectangle 11">
            <a:extLst>
              <a:ext uri="{FF2B5EF4-FFF2-40B4-BE49-F238E27FC236}">
                <a16:creationId xmlns:a16="http://schemas.microsoft.com/office/drawing/2014/main" id="{00905E12-E61F-2D8E-02E1-E58C8BAD20F4}"/>
              </a:ext>
            </a:extLst>
          </p:cNvPr>
          <p:cNvSpPr/>
          <p:nvPr/>
        </p:nvSpPr>
        <p:spPr>
          <a:xfrm>
            <a:off x="6210636" y="4381187"/>
            <a:ext cx="2330245" cy="1021311"/>
          </a:xfrm>
          <a:prstGeom prst="wedgeRectCallou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GB" sz="2800" dirty="0" err="1"/>
              <a:t>Enchantée</a:t>
            </a:r>
            <a:r>
              <a:rPr lang="en-GB" sz="2800" dirty="0"/>
              <a:t> !</a:t>
            </a:r>
            <a:endParaRPr lang="fr-FR" sz="2800" dirty="0"/>
          </a:p>
        </p:txBody>
      </p:sp>
      <p:pic>
        <p:nvPicPr>
          <p:cNvPr id="14" name="Picture 13" descr="A child leaning against a wall&#10;&#10;Description automatically generated">
            <a:extLst>
              <a:ext uri="{FF2B5EF4-FFF2-40B4-BE49-F238E27FC236}">
                <a16:creationId xmlns:a16="http://schemas.microsoft.com/office/drawing/2014/main" id="{68CAA56E-4969-9F57-3AC8-7C42ADF1EB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77" y="1484062"/>
            <a:ext cx="2703870" cy="4057390"/>
          </a:xfrm>
          <a:prstGeom prst="rect">
            <a:avLst/>
          </a:prstGeom>
        </p:spPr>
      </p:pic>
      <p:pic>
        <p:nvPicPr>
          <p:cNvPr id="16" name="Picture 15" descr="A person holding a phone&#10;&#10;Description automatically generated">
            <a:extLst>
              <a:ext uri="{FF2B5EF4-FFF2-40B4-BE49-F238E27FC236}">
                <a16:creationId xmlns:a16="http://schemas.microsoft.com/office/drawing/2014/main" id="{75EEEFD5-6C86-EC81-71EF-4B88B24900EB}"/>
              </a:ext>
            </a:extLst>
          </p:cNvPr>
          <p:cNvPicPr>
            <a:picLocks noChangeAspect="1"/>
          </p:cNvPicPr>
          <p:nvPr/>
        </p:nvPicPr>
        <p:blipFill rotWithShape="1">
          <a:blip r:embed="rId4">
            <a:extLst>
              <a:ext uri="{28A0092B-C50C-407E-A947-70E740481C1C}">
                <a14:useLocalDpi xmlns:a14="http://schemas.microsoft.com/office/drawing/2010/main" val="0"/>
              </a:ext>
            </a:extLst>
          </a:blip>
          <a:srcRect l="28645" t="9601" r="24581"/>
          <a:stretch/>
        </p:blipFill>
        <p:spPr>
          <a:xfrm>
            <a:off x="8735959" y="1441938"/>
            <a:ext cx="3315783" cy="4275513"/>
          </a:xfrm>
          <a:prstGeom prst="rect">
            <a:avLst/>
          </a:prstGeom>
        </p:spPr>
      </p:pic>
    </p:spTree>
    <p:extLst>
      <p:ext uri="{BB962C8B-B14F-4D97-AF65-F5344CB8AC3E}">
        <p14:creationId xmlns:p14="http://schemas.microsoft.com/office/powerpoint/2010/main" val="3359615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8F8BB-7539-13E2-2B63-BCDA11BFFFD0}"/>
              </a:ext>
            </a:extLst>
          </p:cNvPr>
          <p:cNvSpPr>
            <a:spLocks noGrp="1"/>
          </p:cNvSpPr>
          <p:nvPr>
            <p:ph type="title"/>
          </p:nvPr>
        </p:nvSpPr>
        <p:spPr/>
        <p:txBody>
          <a:bodyPr/>
          <a:lstStyle/>
          <a:p>
            <a:r>
              <a:rPr lang="en-GB" dirty="0"/>
              <a:t>À </a:t>
            </a:r>
            <a:r>
              <a:rPr lang="en-GB" dirty="0" err="1"/>
              <a:t>votre</a:t>
            </a:r>
            <a:r>
              <a:rPr lang="en-GB" dirty="0"/>
              <a:t> tour !</a:t>
            </a:r>
            <a:endParaRPr lang="fr-FR" dirty="0"/>
          </a:p>
        </p:txBody>
      </p:sp>
      <p:sp>
        <p:nvSpPr>
          <p:cNvPr id="4" name="Speech Bubble: Rectangle 3">
            <a:extLst>
              <a:ext uri="{FF2B5EF4-FFF2-40B4-BE49-F238E27FC236}">
                <a16:creationId xmlns:a16="http://schemas.microsoft.com/office/drawing/2014/main" id="{C2ABB1B4-A7DA-6ACC-05B9-AAF54D1C88BD}"/>
              </a:ext>
            </a:extLst>
          </p:cNvPr>
          <p:cNvSpPr/>
          <p:nvPr/>
        </p:nvSpPr>
        <p:spPr>
          <a:xfrm>
            <a:off x="1912375" y="2839064"/>
            <a:ext cx="2330245" cy="1179871"/>
          </a:xfrm>
          <a:prstGeom prst="wedgeRectCallou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GB" sz="2800" u="sng" dirty="0"/>
              <a:t>Comment </a:t>
            </a:r>
            <a:r>
              <a:rPr lang="en-GB" sz="2800" u="sng" dirty="0" err="1"/>
              <a:t>tu</a:t>
            </a:r>
            <a:r>
              <a:rPr lang="en-GB" sz="2800" u="sng" dirty="0"/>
              <a:t> </a:t>
            </a:r>
            <a:r>
              <a:rPr lang="en-GB" sz="2800" u="sng" dirty="0" err="1"/>
              <a:t>t’appelles</a:t>
            </a:r>
            <a:r>
              <a:rPr lang="en-GB" sz="2800" u="sng" dirty="0"/>
              <a:t>?</a:t>
            </a:r>
            <a:endParaRPr lang="fr-FR" sz="2800" u="sng" dirty="0"/>
          </a:p>
        </p:txBody>
      </p:sp>
      <p:sp>
        <p:nvSpPr>
          <p:cNvPr id="5" name="Speech Bubble: Rectangle 4">
            <a:extLst>
              <a:ext uri="{FF2B5EF4-FFF2-40B4-BE49-F238E27FC236}">
                <a16:creationId xmlns:a16="http://schemas.microsoft.com/office/drawing/2014/main" id="{90142DB7-85E5-99DC-D321-49D31539A7BD}"/>
              </a:ext>
            </a:extLst>
          </p:cNvPr>
          <p:cNvSpPr/>
          <p:nvPr/>
        </p:nvSpPr>
        <p:spPr>
          <a:xfrm>
            <a:off x="7782232" y="3898170"/>
            <a:ext cx="2330245" cy="1021311"/>
          </a:xfrm>
          <a:prstGeom prst="wedgeRect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u="sng" dirty="0"/>
              <a:t>Je </a:t>
            </a:r>
            <a:r>
              <a:rPr lang="en-GB" sz="2800" u="sng" dirty="0" err="1"/>
              <a:t>m’appelle</a:t>
            </a:r>
            <a:r>
              <a:rPr lang="en-GB" sz="2800" u="sng" dirty="0"/>
              <a:t> … </a:t>
            </a:r>
            <a:r>
              <a:rPr lang="en-GB" sz="2800" dirty="0"/>
              <a:t> </a:t>
            </a:r>
            <a:r>
              <a:rPr lang="en-GB" sz="2800" u="sng" dirty="0"/>
              <a:t>Et </a:t>
            </a:r>
            <a:r>
              <a:rPr lang="en-GB" sz="2800" u="sng" dirty="0" err="1"/>
              <a:t>toi</a:t>
            </a:r>
            <a:r>
              <a:rPr lang="en-GB" sz="2800" u="sng" dirty="0"/>
              <a:t> ?</a:t>
            </a:r>
            <a:endParaRPr lang="fr-FR" sz="2800" u="sng" dirty="0"/>
          </a:p>
        </p:txBody>
      </p:sp>
      <p:pic>
        <p:nvPicPr>
          <p:cNvPr id="8" name="Picture 7" descr="A white volleyball in the air&#10;&#10;Description automatically generated">
            <a:extLst>
              <a:ext uri="{FF2B5EF4-FFF2-40B4-BE49-F238E27FC236}">
                <a16:creationId xmlns:a16="http://schemas.microsoft.com/office/drawing/2014/main" id="{F35DF995-7FFF-CCBA-EDEF-EA82372557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339325">
            <a:off x="4264609" y="3105327"/>
            <a:ext cx="3294896" cy="1853379"/>
          </a:xfrm>
          <a:prstGeom prst="ellipse">
            <a:avLst/>
          </a:prstGeom>
          <a:ln>
            <a:noFill/>
          </a:ln>
          <a:effectLst>
            <a:softEdge rad="112500"/>
          </a:effectLst>
        </p:spPr>
      </p:pic>
    </p:spTree>
    <p:extLst>
      <p:ext uri="{BB962C8B-B14F-4D97-AF65-F5344CB8AC3E}">
        <p14:creationId xmlns:p14="http://schemas.microsoft.com/office/powerpoint/2010/main" val="15761023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D9169-EB65-484C-AB1A-C56621473F9C}"/>
              </a:ext>
            </a:extLst>
          </p:cNvPr>
          <p:cNvSpPr>
            <a:spLocks noGrp="1"/>
          </p:cNvSpPr>
          <p:nvPr>
            <p:ph type="ctrTitle"/>
          </p:nvPr>
        </p:nvSpPr>
        <p:spPr>
          <a:xfrm>
            <a:off x="2511972" y="1313646"/>
            <a:ext cx="9144000" cy="733097"/>
          </a:xfrm>
        </p:spPr>
        <p:txBody>
          <a:bodyPr anchor="t"/>
          <a:lstStyle/>
          <a:p>
            <a:pPr algn="l"/>
            <a:r>
              <a:rPr lang="en-GB" sz="3200" b="1" dirty="0">
                <a:latin typeface="Arial"/>
                <a:cs typeface="Arial"/>
              </a:rPr>
              <a:t>Bonjour ! </a:t>
            </a:r>
            <a:r>
              <a:rPr lang="en-GB" sz="3200" b="1" dirty="0" err="1">
                <a:latin typeface="Arial"/>
                <a:cs typeface="Arial"/>
              </a:rPr>
              <a:t>Ça</a:t>
            </a:r>
            <a:r>
              <a:rPr lang="en-GB" sz="3200" b="1" dirty="0">
                <a:latin typeface="Arial"/>
                <a:cs typeface="Arial"/>
              </a:rPr>
              <a:t> </a:t>
            </a:r>
            <a:r>
              <a:rPr lang="en-GB" sz="3200" b="1" dirty="0" err="1">
                <a:latin typeface="Arial"/>
                <a:cs typeface="Arial"/>
              </a:rPr>
              <a:t>va</a:t>
            </a:r>
            <a:r>
              <a:rPr lang="en-GB" sz="3200" b="1" dirty="0">
                <a:latin typeface="Arial"/>
                <a:cs typeface="Arial"/>
              </a:rPr>
              <a:t> ? 	</a:t>
            </a:r>
            <a:endParaRPr lang="en-US" dirty="0"/>
          </a:p>
        </p:txBody>
      </p:sp>
      <p:sp>
        <p:nvSpPr>
          <p:cNvPr id="3" name="Subtitle 2">
            <a:extLst>
              <a:ext uri="{FF2B5EF4-FFF2-40B4-BE49-F238E27FC236}">
                <a16:creationId xmlns:a16="http://schemas.microsoft.com/office/drawing/2014/main" id="{825C2E81-6666-D1DE-76C2-00C50116943D}"/>
              </a:ext>
            </a:extLst>
          </p:cNvPr>
          <p:cNvSpPr>
            <a:spLocks noGrp="1"/>
          </p:cNvSpPr>
          <p:nvPr>
            <p:ph type="subTitle" idx="1"/>
          </p:nvPr>
        </p:nvSpPr>
        <p:spPr>
          <a:xfrm>
            <a:off x="2511972" y="1860502"/>
            <a:ext cx="9144000" cy="4469294"/>
          </a:xfrm>
        </p:spPr>
        <p:txBody>
          <a:bodyPr vert="horz" lIns="91440" tIns="45720" rIns="91440" bIns="45720" rtlCol="0" anchor="t">
            <a:normAutofit lnSpcReduction="10000"/>
          </a:bodyPr>
          <a:lstStyle/>
          <a:p>
            <a:pPr algn="l">
              <a:lnSpc>
                <a:spcPct val="100000"/>
              </a:lnSpc>
              <a:spcBef>
                <a:spcPts val="0"/>
              </a:spcBef>
            </a:pPr>
            <a:r>
              <a:rPr lang="en-GB" dirty="0">
                <a:solidFill>
                  <a:schemeClr val="accent1"/>
                </a:solidFill>
                <a:latin typeface="Arial"/>
                <a:cs typeface="Arial"/>
              </a:rPr>
              <a:t>A. Bonjour. </a:t>
            </a:r>
            <a:r>
              <a:rPr lang="en-GB" dirty="0" err="1">
                <a:solidFill>
                  <a:schemeClr val="accent1"/>
                </a:solidFill>
                <a:latin typeface="Arial"/>
                <a:cs typeface="Arial"/>
              </a:rPr>
              <a:t>Ça</a:t>
            </a:r>
            <a:r>
              <a:rPr lang="en-GB" dirty="0">
                <a:solidFill>
                  <a:schemeClr val="accent1"/>
                </a:solidFill>
                <a:latin typeface="Arial"/>
                <a:cs typeface="Arial"/>
              </a:rPr>
              <a:t> </a:t>
            </a:r>
            <a:r>
              <a:rPr lang="en-GB" dirty="0" err="1">
                <a:solidFill>
                  <a:schemeClr val="accent1"/>
                </a:solidFill>
                <a:latin typeface="Arial"/>
                <a:cs typeface="Arial"/>
              </a:rPr>
              <a:t>va</a:t>
            </a:r>
            <a:r>
              <a:rPr lang="en-GB" dirty="0">
                <a:solidFill>
                  <a:schemeClr val="accent1"/>
                </a:solidFill>
                <a:latin typeface="Arial"/>
                <a:cs typeface="Arial"/>
              </a:rPr>
              <a:t> ?</a:t>
            </a:r>
          </a:p>
          <a:p>
            <a:pPr algn="l">
              <a:lnSpc>
                <a:spcPct val="100000"/>
              </a:lnSpc>
              <a:spcBef>
                <a:spcPts val="0"/>
              </a:spcBef>
            </a:pPr>
            <a:endParaRPr lang="en-GB" dirty="0">
              <a:latin typeface="Arial"/>
              <a:cs typeface="Arial"/>
            </a:endParaRPr>
          </a:p>
          <a:p>
            <a:pPr algn="l">
              <a:lnSpc>
                <a:spcPct val="100000"/>
              </a:lnSpc>
              <a:spcBef>
                <a:spcPts val="0"/>
              </a:spcBef>
            </a:pPr>
            <a:r>
              <a:rPr lang="en-GB" dirty="0">
                <a:solidFill>
                  <a:schemeClr val="accent3"/>
                </a:solidFill>
                <a:latin typeface="Arial"/>
                <a:cs typeface="Arial"/>
              </a:rPr>
              <a:t>B. Salut ! </a:t>
            </a:r>
            <a:r>
              <a:rPr lang="en-GB" dirty="0" err="1">
                <a:solidFill>
                  <a:schemeClr val="accent3"/>
                </a:solidFill>
                <a:latin typeface="Arial"/>
                <a:cs typeface="Arial"/>
              </a:rPr>
              <a:t>Ça</a:t>
            </a:r>
            <a:r>
              <a:rPr lang="en-GB" dirty="0">
                <a:solidFill>
                  <a:schemeClr val="accent3"/>
                </a:solidFill>
                <a:latin typeface="Arial"/>
                <a:cs typeface="Arial"/>
              </a:rPr>
              <a:t> </a:t>
            </a:r>
            <a:r>
              <a:rPr lang="en-GB" dirty="0" err="1">
                <a:solidFill>
                  <a:schemeClr val="accent3"/>
                </a:solidFill>
                <a:latin typeface="Arial"/>
                <a:cs typeface="Arial"/>
              </a:rPr>
              <a:t>va</a:t>
            </a:r>
            <a:r>
              <a:rPr lang="en-GB" dirty="0">
                <a:solidFill>
                  <a:schemeClr val="accent3"/>
                </a:solidFill>
                <a:latin typeface="Arial"/>
                <a:cs typeface="Arial"/>
              </a:rPr>
              <a:t>…</a:t>
            </a:r>
            <a:br>
              <a:rPr lang="en-GB" dirty="0">
                <a:solidFill>
                  <a:schemeClr val="accent3"/>
                </a:solidFill>
                <a:latin typeface="Arial"/>
                <a:cs typeface="Arial"/>
              </a:rPr>
            </a:br>
            <a:r>
              <a:rPr lang="en-GB" dirty="0">
                <a:solidFill>
                  <a:schemeClr val="accent3"/>
                </a:solidFill>
                <a:latin typeface="Arial"/>
                <a:cs typeface="Arial"/>
              </a:rPr>
              <a:t>    Et </a:t>
            </a:r>
            <a:r>
              <a:rPr lang="en-GB" dirty="0" err="1">
                <a:solidFill>
                  <a:schemeClr val="accent3"/>
                </a:solidFill>
                <a:latin typeface="Arial"/>
                <a:cs typeface="Arial"/>
              </a:rPr>
              <a:t>toi</a:t>
            </a:r>
            <a:r>
              <a:rPr lang="en-GB" dirty="0">
                <a:solidFill>
                  <a:schemeClr val="accent3"/>
                </a:solidFill>
                <a:latin typeface="Arial"/>
                <a:cs typeface="Arial"/>
              </a:rPr>
              <a:t> ?</a:t>
            </a:r>
          </a:p>
          <a:p>
            <a:pPr algn="l">
              <a:lnSpc>
                <a:spcPct val="100000"/>
              </a:lnSpc>
              <a:spcBef>
                <a:spcPts val="0"/>
              </a:spcBef>
            </a:pPr>
            <a:endParaRPr lang="en-GB" dirty="0">
              <a:solidFill>
                <a:schemeClr val="accent3"/>
              </a:solidFill>
              <a:latin typeface="Arial"/>
              <a:cs typeface="Arial"/>
            </a:endParaRPr>
          </a:p>
          <a:p>
            <a:pPr marL="457200" indent="-457200" algn="l">
              <a:lnSpc>
                <a:spcPct val="100000"/>
              </a:lnSpc>
              <a:spcBef>
                <a:spcPts val="0"/>
              </a:spcBef>
              <a:buAutoNum type="alphaUcPeriod"/>
            </a:pPr>
            <a:r>
              <a:rPr lang="en-GB" dirty="0">
                <a:solidFill>
                  <a:schemeClr val="accent1"/>
                </a:solidFill>
                <a:latin typeface="Arial"/>
                <a:cs typeface="Arial"/>
              </a:rPr>
              <a:t>Ah </a:t>
            </a:r>
            <a:r>
              <a:rPr lang="en-GB" dirty="0" err="1">
                <a:solidFill>
                  <a:schemeClr val="accent1"/>
                </a:solidFill>
                <a:latin typeface="Arial"/>
                <a:cs typeface="Arial"/>
              </a:rPr>
              <a:t>d’accord</a:t>
            </a:r>
            <a:r>
              <a:rPr lang="en-GB" dirty="0">
                <a:solidFill>
                  <a:schemeClr val="accent1"/>
                </a:solidFill>
                <a:latin typeface="Arial"/>
                <a:cs typeface="Arial"/>
              </a:rPr>
              <a:t>. Moi, </a:t>
            </a:r>
            <a:r>
              <a:rPr lang="en-GB" dirty="0" err="1">
                <a:solidFill>
                  <a:schemeClr val="accent1"/>
                </a:solidFill>
                <a:latin typeface="Arial"/>
                <a:cs typeface="Arial"/>
              </a:rPr>
              <a:t>ça</a:t>
            </a:r>
            <a:r>
              <a:rPr lang="en-GB" dirty="0">
                <a:solidFill>
                  <a:schemeClr val="accent1"/>
                </a:solidFill>
                <a:latin typeface="Arial"/>
                <a:cs typeface="Arial"/>
              </a:rPr>
              <a:t> </a:t>
            </a:r>
            <a:r>
              <a:rPr lang="en-GB" dirty="0" err="1">
                <a:solidFill>
                  <a:schemeClr val="accent1"/>
                </a:solidFill>
                <a:latin typeface="Arial"/>
                <a:cs typeface="Arial"/>
              </a:rPr>
              <a:t>va</a:t>
            </a:r>
            <a:r>
              <a:rPr lang="en-GB" dirty="0">
                <a:solidFill>
                  <a:schemeClr val="accent1"/>
                </a:solidFill>
                <a:latin typeface="Arial"/>
                <a:cs typeface="Arial"/>
              </a:rPr>
              <a:t>…</a:t>
            </a:r>
          </a:p>
          <a:p>
            <a:pPr marL="457200" indent="-457200" algn="l">
              <a:lnSpc>
                <a:spcPct val="100000"/>
              </a:lnSpc>
              <a:spcBef>
                <a:spcPts val="0"/>
              </a:spcBef>
              <a:buAutoNum type="alphaUcPeriod"/>
            </a:pPr>
            <a:endParaRPr lang="en-GB" dirty="0">
              <a:solidFill>
                <a:schemeClr val="accent3"/>
              </a:solidFill>
              <a:latin typeface="Arial"/>
              <a:cs typeface="Arial"/>
            </a:endParaRPr>
          </a:p>
          <a:p>
            <a:pPr marL="457200" indent="-457200" algn="l">
              <a:lnSpc>
                <a:spcPct val="100000"/>
              </a:lnSpc>
              <a:spcBef>
                <a:spcPts val="0"/>
              </a:spcBef>
              <a:buAutoNum type="alphaUcPeriod"/>
            </a:pPr>
            <a:r>
              <a:rPr lang="en-GB" dirty="0">
                <a:solidFill>
                  <a:schemeClr val="accent3"/>
                </a:solidFill>
                <a:latin typeface="Arial"/>
                <a:cs typeface="Arial"/>
              </a:rPr>
              <a:t>Cool ! Comment </a:t>
            </a:r>
            <a:r>
              <a:rPr lang="en-GB" dirty="0" err="1">
                <a:solidFill>
                  <a:schemeClr val="accent3"/>
                </a:solidFill>
                <a:latin typeface="Arial"/>
                <a:cs typeface="Arial"/>
              </a:rPr>
              <a:t>tu</a:t>
            </a:r>
            <a:r>
              <a:rPr lang="en-GB" dirty="0">
                <a:solidFill>
                  <a:schemeClr val="accent3"/>
                </a:solidFill>
                <a:latin typeface="Arial"/>
                <a:cs typeface="Arial"/>
              </a:rPr>
              <a:t> </a:t>
            </a:r>
            <a:r>
              <a:rPr lang="en-GB" dirty="0" err="1">
                <a:solidFill>
                  <a:schemeClr val="accent3"/>
                </a:solidFill>
                <a:latin typeface="Arial"/>
                <a:cs typeface="Arial"/>
              </a:rPr>
              <a:t>t’appelles</a:t>
            </a:r>
            <a:r>
              <a:rPr lang="en-GB" dirty="0">
                <a:solidFill>
                  <a:schemeClr val="accent3"/>
                </a:solidFill>
                <a:latin typeface="Arial"/>
                <a:cs typeface="Arial"/>
              </a:rPr>
              <a:t> ?</a:t>
            </a:r>
          </a:p>
          <a:p>
            <a:pPr marL="457200" indent="-457200" algn="l">
              <a:lnSpc>
                <a:spcPct val="100000"/>
              </a:lnSpc>
              <a:spcBef>
                <a:spcPts val="0"/>
              </a:spcBef>
              <a:buAutoNum type="alphaUcPeriod"/>
            </a:pPr>
            <a:endParaRPr lang="en-GB" dirty="0">
              <a:solidFill>
                <a:schemeClr val="accent3"/>
              </a:solidFill>
              <a:latin typeface="Arial"/>
              <a:cs typeface="Arial"/>
            </a:endParaRPr>
          </a:p>
          <a:p>
            <a:pPr algn="l">
              <a:lnSpc>
                <a:spcPct val="100000"/>
              </a:lnSpc>
              <a:spcBef>
                <a:spcPts val="0"/>
              </a:spcBef>
            </a:pPr>
            <a:r>
              <a:rPr lang="en-GB" dirty="0">
                <a:solidFill>
                  <a:schemeClr val="accent1"/>
                </a:solidFill>
                <a:latin typeface="Arial"/>
                <a:cs typeface="Arial"/>
              </a:rPr>
              <a:t>A. Je </a:t>
            </a:r>
            <a:r>
              <a:rPr lang="en-GB" dirty="0" err="1">
                <a:solidFill>
                  <a:schemeClr val="accent1"/>
                </a:solidFill>
                <a:latin typeface="Arial"/>
                <a:cs typeface="Arial"/>
              </a:rPr>
              <a:t>m’appelle</a:t>
            </a:r>
            <a:r>
              <a:rPr lang="en-GB" dirty="0">
                <a:solidFill>
                  <a:schemeClr val="accent1"/>
                </a:solidFill>
                <a:latin typeface="Arial"/>
                <a:cs typeface="Arial"/>
              </a:rPr>
              <a:t>…</a:t>
            </a:r>
            <a:br>
              <a:rPr lang="en-GB" dirty="0">
                <a:solidFill>
                  <a:schemeClr val="accent1"/>
                </a:solidFill>
                <a:latin typeface="Arial"/>
                <a:cs typeface="Arial"/>
              </a:rPr>
            </a:br>
            <a:r>
              <a:rPr lang="en-GB" dirty="0">
                <a:solidFill>
                  <a:schemeClr val="accent1"/>
                </a:solidFill>
                <a:latin typeface="Arial"/>
                <a:cs typeface="Arial"/>
              </a:rPr>
              <a:t>     Et </a:t>
            </a:r>
            <a:r>
              <a:rPr lang="en-GB" dirty="0" err="1">
                <a:solidFill>
                  <a:schemeClr val="accent1"/>
                </a:solidFill>
                <a:latin typeface="Arial"/>
                <a:cs typeface="Arial"/>
              </a:rPr>
              <a:t>toi</a:t>
            </a:r>
            <a:r>
              <a:rPr lang="en-GB" dirty="0">
                <a:solidFill>
                  <a:schemeClr val="accent1"/>
                </a:solidFill>
                <a:latin typeface="Arial"/>
                <a:cs typeface="Arial"/>
              </a:rPr>
              <a:t> ?</a:t>
            </a:r>
          </a:p>
          <a:p>
            <a:pPr marL="457200" indent="-457200" algn="l">
              <a:lnSpc>
                <a:spcPct val="100000"/>
              </a:lnSpc>
              <a:spcBef>
                <a:spcPts val="0"/>
              </a:spcBef>
              <a:buAutoNum type="alphaUcPeriod"/>
            </a:pPr>
            <a:endParaRPr lang="en-GB" dirty="0">
              <a:solidFill>
                <a:schemeClr val="accent3"/>
              </a:solidFill>
              <a:latin typeface="Arial"/>
              <a:cs typeface="Arial"/>
            </a:endParaRPr>
          </a:p>
          <a:p>
            <a:pPr algn="l">
              <a:lnSpc>
                <a:spcPct val="100000"/>
              </a:lnSpc>
              <a:spcBef>
                <a:spcPts val="0"/>
              </a:spcBef>
            </a:pPr>
            <a:r>
              <a:rPr lang="en-GB" dirty="0">
                <a:solidFill>
                  <a:schemeClr val="accent3"/>
                </a:solidFill>
                <a:latin typeface="Arial"/>
                <a:cs typeface="Arial"/>
              </a:rPr>
              <a:t>B. Je </a:t>
            </a:r>
            <a:r>
              <a:rPr lang="en-GB" dirty="0" err="1">
                <a:solidFill>
                  <a:schemeClr val="accent3"/>
                </a:solidFill>
                <a:latin typeface="Arial"/>
                <a:cs typeface="Arial"/>
              </a:rPr>
              <a:t>m’appelle</a:t>
            </a:r>
            <a:r>
              <a:rPr lang="en-GB" dirty="0">
                <a:solidFill>
                  <a:schemeClr val="accent3"/>
                </a:solidFill>
                <a:latin typeface="Arial"/>
                <a:cs typeface="Arial"/>
              </a:rPr>
              <a:t>… </a:t>
            </a:r>
            <a:r>
              <a:rPr lang="en-GB" dirty="0" err="1">
                <a:solidFill>
                  <a:schemeClr val="accent3"/>
                </a:solidFill>
                <a:latin typeface="Arial"/>
                <a:cs typeface="Arial"/>
              </a:rPr>
              <a:t>Enchanté</a:t>
            </a:r>
            <a:r>
              <a:rPr lang="en-GB" dirty="0">
                <a:solidFill>
                  <a:schemeClr val="accent3"/>
                </a:solidFill>
                <a:latin typeface="Arial"/>
                <a:cs typeface="Arial"/>
              </a:rPr>
              <a:t>(e)</a:t>
            </a:r>
          </a:p>
          <a:p>
            <a:pPr marL="457200" indent="-457200" algn="l">
              <a:lnSpc>
                <a:spcPct val="100000"/>
              </a:lnSpc>
              <a:spcBef>
                <a:spcPts val="0"/>
              </a:spcBef>
              <a:buAutoNum type="alphaUcPeriod"/>
            </a:pPr>
            <a:endParaRPr lang="en-GB" dirty="0">
              <a:solidFill>
                <a:schemeClr val="accent3"/>
              </a:solidFill>
              <a:latin typeface="Arial"/>
              <a:cs typeface="Arial"/>
            </a:endParaRPr>
          </a:p>
          <a:p>
            <a:pPr algn="l">
              <a:lnSpc>
                <a:spcPct val="100000"/>
              </a:lnSpc>
              <a:spcBef>
                <a:spcPts val="0"/>
              </a:spcBef>
            </a:pPr>
            <a:endParaRPr lang="en-GB" dirty="0">
              <a:latin typeface="Arial"/>
              <a:cs typeface="Arial"/>
            </a:endParaRPr>
          </a:p>
          <a:p>
            <a:pPr marL="457200" indent="-457200" algn="l">
              <a:lnSpc>
                <a:spcPct val="100000"/>
              </a:lnSpc>
              <a:spcBef>
                <a:spcPts val="0"/>
              </a:spcBef>
              <a:buFontTx/>
              <a:buChar char="-"/>
            </a:pPr>
            <a:endParaRPr lang="en-GB" sz="3200" dirty="0"/>
          </a:p>
        </p:txBody>
      </p:sp>
      <p:sp>
        <p:nvSpPr>
          <p:cNvPr id="6" name="TextBox 5">
            <a:extLst>
              <a:ext uri="{FF2B5EF4-FFF2-40B4-BE49-F238E27FC236}">
                <a16:creationId xmlns:a16="http://schemas.microsoft.com/office/drawing/2014/main" id="{CF7FBE2C-E97E-7FF4-CBCF-E27B072BB4CC}"/>
              </a:ext>
            </a:extLst>
          </p:cNvPr>
          <p:cNvSpPr txBox="1"/>
          <p:nvPr/>
        </p:nvSpPr>
        <p:spPr>
          <a:xfrm>
            <a:off x="6960849" y="312584"/>
            <a:ext cx="4870367"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French Taster</a:t>
            </a:r>
          </a:p>
        </p:txBody>
      </p:sp>
      <p:sp>
        <p:nvSpPr>
          <p:cNvPr id="4" name="TextBox 3">
            <a:extLst>
              <a:ext uri="{FF2B5EF4-FFF2-40B4-BE49-F238E27FC236}">
                <a16:creationId xmlns:a16="http://schemas.microsoft.com/office/drawing/2014/main" id="{7585AC81-F81C-4063-AA78-8FF0F8B87543}"/>
              </a:ext>
            </a:extLst>
          </p:cNvPr>
          <p:cNvSpPr txBox="1"/>
          <p:nvPr/>
        </p:nvSpPr>
        <p:spPr>
          <a:xfrm>
            <a:off x="8285877" y="1139061"/>
            <a:ext cx="982525" cy="6247864"/>
          </a:xfrm>
          <a:prstGeom prst="rect">
            <a:avLst/>
          </a:prstGeom>
          <a:noFill/>
        </p:spPr>
        <p:txBody>
          <a:bodyPr wrap="square" rtlCol="0">
            <a:spAutoFit/>
          </a:bodyPr>
          <a:lstStyle/>
          <a:p>
            <a:r>
              <a:rPr lang="en-GB" sz="4000" dirty="0"/>
              <a:t>😁</a:t>
            </a:r>
            <a:endParaRPr lang="en-GB" sz="4000" dirty="0">
              <a:latin typeface="Arial"/>
              <a:cs typeface="Arial"/>
            </a:endParaRPr>
          </a:p>
          <a:p>
            <a:r>
              <a:rPr lang="en-GB" sz="4000" dirty="0"/>
              <a:t>	😊	 😐 </a:t>
            </a:r>
          </a:p>
          <a:p>
            <a:r>
              <a:rPr lang="en-GB" sz="4000" dirty="0"/>
              <a:t>	 😒</a:t>
            </a:r>
          </a:p>
          <a:p>
            <a:r>
              <a:rPr lang="en-GB" sz="4000" dirty="0"/>
              <a:t>  </a:t>
            </a:r>
          </a:p>
          <a:p>
            <a:r>
              <a:rPr lang="en-GB" sz="4000" dirty="0"/>
              <a:t>🙁</a:t>
            </a:r>
            <a:endParaRPr lang="en-GB" sz="4000" dirty="0">
              <a:latin typeface="Arial"/>
              <a:cs typeface="Arial"/>
            </a:endParaRPr>
          </a:p>
          <a:p>
            <a:endParaRPr lang="en-GB" sz="4000" dirty="0"/>
          </a:p>
        </p:txBody>
      </p:sp>
      <p:sp>
        <p:nvSpPr>
          <p:cNvPr id="5" name="TextBox 4">
            <a:extLst>
              <a:ext uri="{FF2B5EF4-FFF2-40B4-BE49-F238E27FC236}">
                <a16:creationId xmlns:a16="http://schemas.microsoft.com/office/drawing/2014/main" id="{3EF728A0-F6A8-4F2A-8896-45F821BCA176}"/>
              </a:ext>
            </a:extLst>
          </p:cNvPr>
          <p:cNvSpPr txBox="1"/>
          <p:nvPr/>
        </p:nvSpPr>
        <p:spPr>
          <a:xfrm>
            <a:off x="9190793" y="3644134"/>
            <a:ext cx="1400175"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GB" sz="2400" dirty="0" err="1">
                <a:solidFill>
                  <a:schemeClr val="accent6"/>
                </a:solidFill>
              </a:rPr>
              <a:t>moyen</a:t>
            </a:r>
            <a:endParaRPr lang="en-GB" sz="2400" dirty="0">
              <a:solidFill>
                <a:schemeClr val="accent6"/>
              </a:solidFill>
            </a:endParaRPr>
          </a:p>
        </p:txBody>
      </p:sp>
      <p:sp>
        <p:nvSpPr>
          <p:cNvPr id="7" name="TextBox 6">
            <a:extLst>
              <a:ext uri="{FF2B5EF4-FFF2-40B4-BE49-F238E27FC236}">
                <a16:creationId xmlns:a16="http://schemas.microsoft.com/office/drawing/2014/main" id="{2DA3F705-AF67-4B53-B23C-1A07F73622D6}"/>
              </a:ext>
            </a:extLst>
          </p:cNvPr>
          <p:cNvSpPr txBox="1"/>
          <p:nvPr/>
        </p:nvSpPr>
        <p:spPr>
          <a:xfrm>
            <a:off x="9198080" y="2440404"/>
            <a:ext cx="1400175"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GB" sz="2400" dirty="0">
                <a:solidFill>
                  <a:schemeClr val="accent6"/>
                </a:solidFill>
              </a:rPr>
              <a:t>bien</a:t>
            </a:r>
          </a:p>
        </p:txBody>
      </p:sp>
      <p:sp>
        <p:nvSpPr>
          <p:cNvPr id="8" name="TextBox 7">
            <a:extLst>
              <a:ext uri="{FF2B5EF4-FFF2-40B4-BE49-F238E27FC236}">
                <a16:creationId xmlns:a16="http://schemas.microsoft.com/office/drawing/2014/main" id="{5148061D-D3AF-413D-98BD-1BC0B2B0D9AC}"/>
              </a:ext>
            </a:extLst>
          </p:cNvPr>
          <p:cNvSpPr txBox="1"/>
          <p:nvPr/>
        </p:nvSpPr>
        <p:spPr>
          <a:xfrm>
            <a:off x="9190792" y="1311544"/>
            <a:ext cx="1400175"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GB" sz="2400" dirty="0">
                <a:solidFill>
                  <a:schemeClr val="accent6"/>
                </a:solidFill>
              </a:rPr>
              <a:t>super</a:t>
            </a:r>
          </a:p>
        </p:txBody>
      </p:sp>
      <p:sp>
        <p:nvSpPr>
          <p:cNvPr id="9" name="TextBox 8">
            <a:extLst>
              <a:ext uri="{FF2B5EF4-FFF2-40B4-BE49-F238E27FC236}">
                <a16:creationId xmlns:a16="http://schemas.microsoft.com/office/drawing/2014/main" id="{5AA78295-36FA-4ACF-9FD8-C797755CC730}"/>
              </a:ext>
            </a:extLst>
          </p:cNvPr>
          <p:cNvSpPr txBox="1"/>
          <p:nvPr/>
        </p:nvSpPr>
        <p:spPr>
          <a:xfrm>
            <a:off x="9198080" y="4894231"/>
            <a:ext cx="1400175"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GB" sz="2400" dirty="0" err="1">
                <a:solidFill>
                  <a:schemeClr val="accent6"/>
                </a:solidFill>
              </a:rPr>
              <a:t>bof</a:t>
            </a:r>
            <a:endParaRPr lang="en-GB" sz="2400" dirty="0">
              <a:solidFill>
                <a:schemeClr val="accent6"/>
              </a:solidFill>
            </a:endParaRPr>
          </a:p>
        </p:txBody>
      </p:sp>
      <p:sp>
        <p:nvSpPr>
          <p:cNvPr id="10" name="TextBox 9">
            <a:extLst>
              <a:ext uri="{FF2B5EF4-FFF2-40B4-BE49-F238E27FC236}">
                <a16:creationId xmlns:a16="http://schemas.microsoft.com/office/drawing/2014/main" id="{4B465877-ABEC-4CE6-9E5A-BC32304EFB09}"/>
              </a:ext>
            </a:extLst>
          </p:cNvPr>
          <p:cNvSpPr txBox="1"/>
          <p:nvPr/>
        </p:nvSpPr>
        <p:spPr>
          <a:xfrm>
            <a:off x="9198080" y="6146335"/>
            <a:ext cx="1400175"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GB" sz="2400" dirty="0">
                <a:solidFill>
                  <a:schemeClr val="accent6"/>
                </a:solidFill>
              </a:rPr>
              <a:t>mal</a:t>
            </a:r>
          </a:p>
        </p:txBody>
      </p:sp>
      <p:sp>
        <p:nvSpPr>
          <p:cNvPr id="11" name="Arrow: Right 10">
            <a:extLst>
              <a:ext uri="{FF2B5EF4-FFF2-40B4-BE49-F238E27FC236}">
                <a16:creationId xmlns:a16="http://schemas.microsoft.com/office/drawing/2014/main" id="{FA77C7E1-691F-4EB0-856B-44D4C4F79D49}"/>
              </a:ext>
            </a:extLst>
          </p:cNvPr>
          <p:cNvSpPr/>
          <p:nvPr/>
        </p:nvSpPr>
        <p:spPr>
          <a:xfrm>
            <a:off x="5083110" y="2417116"/>
            <a:ext cx="1768139" cy="618039"/>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12" name="Arrow: Right 11">
            <a:extLst>
              <a:ext uri="{FF2B5EF4-FFF2-40B4-BE49-F238E27FC236}">
                <a16:creationId xmlns:a16="http://schemas.microsoft.com/office/drawing/2014/main" id="{C7CA64E2-6BDF-4E49-A196-68A94F449156}"/>
              </a:ext>
            </a:extLst>
          </p:cNvPr>
          <p:cNvSpPr/>
          <p:nvPr/>
        </p:nvSpPr>
        <p:spPr>
          <a:xfrm>
            <a:off x="6644924" y="3441520"/>
            <a:ext cx="1188495" cy="618039"/>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33607801"/>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D9169-EB65-484C-AB1A-C56621473F9C}"/>
              </a:ext>
            </a:extLst>
          </p:cNvPr>
          <p:cNvSpPr>
            <a:spLocks noGrp="1"/>
          </p:cNvSpPr>
          <p:nvPr>
            <p:ph type="ctrTitle"/>
          </p:nvPr>
        </p:nvSpPr>
        <p:spPr>
          <a:xfrm>
            <a:off x="2511972" y="1600200"/>
            <a:ext cx="9144000" cy="733097"/>
          </a:xfrm>
        </p:spPr>
        <p:txBody>
          <a:bodyPr anchor="t">
            <a:normAutofit/>
          </a:bodyPr>
          <a:lstStyle/>
          <a:p>
            <a:pPr algn="l"/>
            <a:r>
              <a:rPr lang="en-US" sz="3200" dirty="0" err="1"/>
              <a:t>Associe</a:t>
            </a:r>
            <a:r>
              <a:rPr lang="en-US" sz="3200" dirty="0"/>
              <a:t> </a:t>
            </a:r>
            <a:r>
              <a:rPr lang="en-US" sz="3200" dirty="0" err="1"/>
              <a:t>chaque</a:t>
            </a:r>
            <a:r>
              <a:rPr lang="en-US" sz="3200" dirty="0"/>
              <a:t> </a:t>
            </a:r>
            <a:r>
              <a:rPr lang="en-US" sz="3200" dirty="0" err="1"/>
              <a:t>activité</a:t>
            </a:r>
            <a:r>
              <a:rPr lang="en-US" sz="3200" dirty="0"/>
              <a:t> à </a:t>
            </a:r>
            <a:r>
              <a:rPr lang="en-US" sz="3200" dirty="0" err="1"/>
              <a:t>une</a:t>
            </a:r>
            <a:r>
              <a:rPr lang="en-US" sz="3200" dirty="0"/>
              <a:t> image</a:t>
            </a:r>
          </a:p>
        </p:txBody>
      </p:sp>
      <p:sp>
        <p:nvSpPr>
          <p:cNvPr id="6" name="TextBox 5">
            <a:extLst>
              <a:ext uri="{FF2B5EF4-FFF2-40B4-BE49-F238E27FC236}">
                <a16:creationId xmlns:a16="http://schemas.microsoft.com/office/drawing/2014/main" id="{CF7FBE2C-E97E-7FF4-CBCF-E27B072BB4CC}"/>
              </a:ext>
            </a:extLst>
          </p:cNvPr>
          <p:cNvSpPr txBox="1"/>
          <p:nvPr/>
        </p:nvSpPr>
        <p:spPr>
          <a:xfrm>
            <a:off x="6960849" y="312584"/>
            <a:ext cx="4870367"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French Taster</a:t>
            </a:r>
          </a:p>
        </p:txBody>
      </p:sp>
      <p:sp>
        <p:nvSpPr>
          <p:cNvPr id="7" name="TextBox 6">
            <a:extLst>
              <a:ext uri="{FF2B5EF4-FFF2-40B4-BE49-F238E27FC236}">
                <a16:creationId xmlns:a16="http://schemas.microsoft.com/office/drawing/2014/main" id="{AA10894B-9C59-A18C-F905-1D87FDC4A90C}"/>
              </a:ext>
            </a:extLst>
          </p:cNvPr>
          <p:cNvSpPr txBox="1"/>
          <p:nvPr/>
        </p:nvSpPr>
        <p:spPr>
          <a:xfrm>
            <a:off x="2773845" y="5534561"/>
            <a:ext cx="7107991" cy="1323439"/>
          </a:xfrm>
          <a:prstGeom prst="rect">
            <a:avLst/>
          </a:prstGeom>
          <a:noFill/>
        </p:spPr>
        <p:txBody>
          <a:bodyPr wrap="square" numCol="2" rtlCol="0">
            <a:spAutoFit/>
          </a:bodyPr>
          <a:lstStyle/>
          <a:p>
            <a:pPr marL="457200" indent="-457200">
              <a:buFont typeface="+mj-lt"/>
              <a:buAutoNum type="alphaLcParenR"/>
            </a:pPr>
            <a:r>
              <a:rPr lang="en-GB" sz="2000" dirty="0">
                <a:solidFill>
                  <a:schemeClr val="accent3"/>
                </a:solidFill>
              </a:rPr>
              <a:t>Le foot</a:t>
            </a:r>
          </a:p>
          <a:p>
            <a:pPr marL="457200" indent="-457200">
              <a:buFont typeface="+mj-lt"/>
              <a:buAutoNum type="alphaLcParenR"/>
            </a:pPr>
            <a:r>
              <a:rPr lang="en-GB" sz="2000" dirty="0">
                <a:solidFill>
                  <a:schemeClr val="accent3"/>
                </a:solidFill>
              </a:rPr>
              <a:t>Les jeux </a:t>
            </a:r>
            <a:r>
              <a:rPr lang="en-GB" sz="2000" dirty="0" err="1">
                <a:solidFill>
                  <a:schemeClr val="accent3"/>
                </a:solidFill>
              </a:rPr>
              <a:t>vidéo</a:t>
            </a:r>
            <a:endParaRPr lang="en-GB" sz="2000" dirty="0">
              <a:solidFill>
                <a:schemeClr val="accent3"/>
              </a:solidFill>
            </a:endParaRPr>
          </a:p>
          <a:p>
            <a:pPr marL="457200" indent="-457200">
              <a:buFont typeface="+mj-lt"/>
              <a:buAutoNum type="alphaLcParenR"/>
            </a:pPr>
            <a:r>
              <a:rPr lang="en-GB" sz="2000" dirty="0">
                <a:solidFill>
                  <a:schemeClr val="accent3"/>
                </a:solidFill>
              </a:rPr>
              <a:t>Faire la cuisine</a:t>
            </a:r>
          </a:p>
          <a:p>
            <a:pPr marL="457200" indent="-457200">
              <a:buFont typeface="+mj-lt"/>
              <a:buAutoNum type="alphaLcParenR"/>
            </a:pPr>
            <a:endParaRPr lang="en-GB" sz="2000" dirty="0">
              <a:solidFill>
                <a:schemeClr val="accent3"/>
              </a:solidFill>
            </a:endParaRPr>
          </a:p>
          <a:p>
            <a:pPr marL="457200" indent="-457200">
              <a:buFont typeface="+mj-lt"/>
              <a:buAutoNum type="alphaLcParenR"/>
            </a:pPr>
            <a:r>
              <a:rPr lang="en-GB" sz="2000" dirty="0" err="1">
                <a:solidFill>
                  <a:schemeClr val="accent3"/>
                </a:solidFill>
              </a:rPr>
              <a:t>Regarder</a:t>
            </a:r>
            <a:r>
              <a:rPr lang="en-GB" sz="2000" dirty="0">
                <a:solidFill>
                  <a:schemeClr val="accent3"/>
                </a:solidFill>
              </a:rPr>
              <a:t> des </a:t>
            </a:r>
            <a:r>
              <a:rPr lang="en-GB" sz="2000" dirty="0" err="1">
                <a:solidFill>
                  <a:schemeClr val="accent3"/>
                </a:solidFill>
              </a:rPr>
              <a:t>séries</a:t>
            </a:r>
            <a:endParaRPr lang="en-GB" sz="2000" dirty="0">
              <a:solidFill>
                <a:schemeClr val="accent3"/>
              </a:solidFill>
            </a:endParaRPr>
          </a:p>
          <a:p>
            <a:pPr marL="457200" indent="-457200">
              <a:buFont typeface="+mj-lt"/>
              <a:buAutoNum type="alphaLcParenR"/>
            </a:pPr>
            <a:r>
              <a:rPr lang="en-GB" sz="2000" dirty="0">
                <a:solidFill>
                  <a:schemeClr val="accent3"/>
                </a:solidFill>
              </a:rPr>
              <a:t>Lire</a:t>
            </a:r>
          </a:p>
          <a:p>
            <a:pPr marL="457200" indent="-457200">
              <a:buFont typeface="+mj-lt"/>
              <a:buAutoNum type="alphaLcParenR"/>
            </a:pPr>
            <a:r>
              <a:rPr lang="en-GB" sz="2000" dirty="0" err="1">
                <a:solidFill>
                  <a:schemeClr val="accent3"/>
                </a:solidFill>
              </a:rPr>
              <a:t>Écouter</a:t>
            </a:r>
            <a:r>
              <a:rPr lang="en-GB" sz="2000" dirty="0">
                <a:solidFill>
                  <a:schemeClr val="accent3"/>
                </a:solidFill>
              </a:rPr>
              <a:t> de la musique</a:t>
            </a:r>
          </a:p>
          <a:p>
            <a:pPr marL="457200" indent="-457200">
              <a:buFont typeface="+mj-lt"/>
              <a:buAutoNum type="alphaLcParenR"/>
            </a:pPr>
            <a:endParaRPr lang="fr-FR" sz="2000" dirty="0">
              <a:solidFill>
                <a:schemeClr val="accent3"/>
              </a:solidFill>
            </a:endParaRPr>
          </a:p>
        </p:txBody>
      </p:sp>
      <p:pic>
        <p:nvPicPr>
          <p:cNvPr id="10" name="Picture 9" descr="A person wearing headphones&#10;&#10;Description automatically generated">
            <a:extLst>
              <a:ext uri="{FF2B5EF4-FFF2-40B4-BE49-F238E27FC236}">
                <a16:creationId xmlns:a16="http://schemas.microsoft.com/office/drawing/2014/main" id="{960BFCF4-6588-1123-6129-D28561BA94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28832" y="2160584"/>
            <a:ext cx="2322908" cy="1548000"/>
          </a:xfrm>
          <a:prstGeom prst="rect">
            <a:avLst/>
          </a:prstGeom>
        </p:spPr>
      </p:pic>
      <p:pic>
        <p:nvPicPr>
          <p:cNvPr id="12" name="Picture 11" descr="A child breaking an egg into a bowl&#10;&#10;Description automatically generated">
            <a:extLst>
              <a:ext uri="{FF2B5EF4-FFF2-40B4-BE49-F238E27FC236}">
                <a16:creationId xmlns:a16="http://schemas.microsoft.com/office/drawing/2014/main" id="{D1B0DC5D-23C2-7B3A-FE13-3DE979844AC7}"/>
              </a:ext>
            </a:extLst>
          </p:cNvPr>
          <p:cNvPicPr>
            <a:picLocks noChangeAspect="1"/>
          </p:cNvPicPr>
          <p:nvPr/>
        </p:nvPicPr>
        <p:blipFill rotWithShape="1">
          <a:blip r:embed="rId3">
            <a:extLst>
              <a:ext uri="{28A0092B-C50C-407E-A947-70E740481C1C}">
                <a14:useLocalDpi xmlns:a14="http://schemas.microsoft.com/office/drawing/2010/main" val="0"/>
              </a:ext>
            </a:extLst>
          </a:blip>
          <a:srcRect b="27900"/>
          <a:stretch/>
        </p:blipFill>
        <p:spPr>
          <a:xfrm>
            <a:off x="7874898" y="3750704"/>
            <a:ext cx="1430776" cy="1548000"/>
          </a:xfrm>
          <a:prstGeom prst="rect">
            <a:avLst/>
          </a:prstGeom>
        </p:spPr>
      </p:pic>
      <p:pic>
        <p:nvPicPr>
          <p:cNvPr id="14" name="Picture 13" descr="A child kicking a football ball&#10;&#10;Description automatically generated">
            <a:extLst>
              <a:ext uri="{FF2B5EF4-FFF2-40B4-BE49-F238E27FC236}">
                <a16:creationId xmlns:a16="http://schemas.microsoft.com/office/drawing/2014/main" id="{D24D094D-132F-9475-5ABF-0991EFD273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4376" y="2160584"/>
            <a:ext cx="2322908" cy="1548000"/>
          </a:xfrm>
          <a:prstGeom prst="rect">
            <a:avLst/>
          </a:prstGeom>
        </p:spPr>
      </p:pic>
      <p:pic>
        <p:nvPicPr>
          <p:cNvPr id="16" name="Picture 15" descr="A person wearing headphones and playing video games&#10;&#10;Description automatically generated">
            <a:extLst>
              <a:ext uri="{FF2B5EF4-FFF2-40B4-BE49-F238E27FC236}">
                <a16:creationId xmlns:a16="http://schemas.microsoft.com/office/drawing/2014/main" id="{770D0056-8846-1189-6BCF-638181001E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84376" y="3750704"/>
            <a:ext cx="2322908" cy="1548000"/>
          </a:xfrm>
          <a:prstGeom prst="rect">
            <a:avLst/>
          </a:prstGeom>
        </p:spPr>
      </p:pic>
      <p:pic>
        <p:nvPicPr>
          <p:cNvPr id="18" name="Picture 17" descr="A person reading a book outside&#10;&#10;Description automatically generated">
            <a:extLst>
              <a:ext uri="{FF2B5EF4-FFF2-40B4-BE49-F238E27FC236}">
                <a16:creationId xmlns:a16="http://schemas.microsoft.com/office/drawing/2014/main" id="{5C764058-29BD-E2C8-7C16-C6A44E55F5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29604" y="3750704"/>
            <a:ext cx="2314766" cy="1548000"/>
          </a:xfrm>
          <a:prstGeom prst="rect">
            <a:avLst/>
          </a:prstGeom>
        </p:spPr>
      </p:pic>
      <p:pic>
        <p:nvPicPr>
          <p:cNvPr id="20" name="Picture 19" descr="A hand holding a remote control&#10;&#10;Description automatically generated">
            <a:extLst>
              <a:ext uri="{FF2B5EF4-FFF2-40B4-BE49-F238E27FC236}">
                <a16:creationId xmlns:a16="http://schemas.microsoft.com/office/drawing/2014/main" id="{0B296FE2-04E1-BE0E-C635-772A0BE7B2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29604" y="2160584"/>
            <a:ext cx="2401745" cy="1548000"/>
          </a:xfrm>
          <a:prstGeom prst="rect">
            <a:avLst/>
          </a:prstGeom>
        </p:spPr>
      </p:pic>
      <p:sp>
        <p:nvSpPr>
          <p:cNvPr id="26" name="TextBox 25">
            <a:extLst>
              <a:ext uri="{FF2B5EF4-FFF2-40B4-BE49-F238E27FC236}">
                <a16:creationId xmlns:a16="http://schemas.microsoft.com/office/drawing/2014/main" id="{11C82FC4-CAE3-25DA-AF52-E3C9A64AD211}"/>
              </a:ext>
            </a:extLst>
          </p:cNvPr>
          <p:cNvSpPr txBox="1"/>
          <p:nvPr/>
        </p:nvSpPr>
        <p:spPr>
          <a:xfrm>
            <a:off x="2201316" y="2266560"/>
            <a:ext cx="310656" cy="3693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r>
              <a:rPr lang="en-GB" b="1" dirty="0"/>
              <a:t>1</a:t>
            </a:r>
            <a:endParaRPr lang="fr-FR" b="1" dirty="0"/>
          </a:p>
        </p:txBody>
      </p:sp>
      <p:sp>
        <p:nvSpPr>
          <p:cNvPr id="27" name="TextBox 26">
            <a:extLst>
              <a:ext uri="{FF2B5EF4-FFF2-40B4-BE49-F238E27FC236}">
                <a16:creationId xmlns:a16="http://schemas.microsoft.com/office/drawing/2014/main" id="{66DA265C-6751-926F-2B50-4C291D416EEC}"/>
              </a:ext>
            </a:extLst>
          </p:cNvPr>
          <p:cNvSpPr txBox="1"/>
          <p:nvPr/>
        </p:nvSpPr>
        <p:spPr>
          <a:xfrm>
            <a:off x="5004083" y="2213604"/>
            <a:ext cx="310656" cy="3693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r>
              <a:rPr lang="en-GB" b="1" dirty="0"/>
              <a:t>2</a:t>
            </a:r>
            <a:endParaRPr lang="fr-FR" b="1" dirty="0"/>
          </a:p>
        </p:txBody>
      </p:sp>
      <p:sp>
        <p:nvSpPr>
          <p:cNvPr id="28" name="TextBox 27">
            <a:extLst>
              <a:ext uri="{FF2B5EF4-FFF2-40B4-BE49-F238E27FC236}">
                <a16:creationId xmlns:a16="http://schemas.microsoft.com/office/drawing/2014/main" id="{27B987E7-49D9-C28E-662C-03EBC76B191F}"/>
              </a:ext>
            </a:extLst>
          </p:cNvPr>
          <p:cNvSpPr txBox="1"/>
          <p:nvPr/>
        </p:nvSpPr>
        <p:spPr>
          <a:xfrm>
            <a:off x="7555225" y="2242622"/>
            <a:ext cx="310656" cy="3693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r>
              <a:rPr lang="en-GB" b="1" dirty="0"/>
              <a:t>3</a:t>
            </a:r>
            <a:endParaRPr lang="fr-FR" b="1" dirty="0"/>
          </a:p>
        </p:txBody>
      </p:sp>
      <p:sp>
        <p:nvSpPr>
          <p:cNvPr id="29" name="TextBox 28">
            <a:extLst>
              <a:ext uri="{FF2B5EF4-FFF2-40B4-BE49-F238E27FC236}">
                <a16:creationId xmlns:a16="http://schemas.microsoft.com/office/drawing/2014/main" id="{F174B2CA-3393-04FA-736C-0999CB6D66EB}"/>
              </a:ext>
            </a:extLst>
          </p:cNvPr>
          <p:cNvSpPr txBox="1"/>
          <p:nvPr/>
        </p:nvSpPr>
        <p:spPr>
          <a:xfrm>
            <a:off x="2201316" y="3783731"/>
            <a:ext cx="310656" cy="3693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r>
              <a:rPr lang="en-GB" b="1" dirty="0"/>
              <a:t>4</a:t>
            </a:r>
            <a:endParaRPr lang="fr-FR" b="1" dirty="0"/>
          </a:p>
        </p:txBody>
      </p:sp>
      <p:sp>
        <p:nvSpPr>
          <p:cNvPr id="30" name="TextBox 29">
            <a:extLst>
              <a:ext uri="{FF2B5EF4-FFF2-40B4-BE49-F238E27FC236}">
                <a16:creationId xmlns:a16="http://schemas.microsoft.com/office/drawing/2014/main" id="{31B547E4-88EC-8C29-3033-7B7892468D4E}"/>
              </a:ext>
            </a:extLst>
          </p:cNvPr>
          <p:cNvSpPr txBox="1"/>
          <p:nvPr/>
        </p:nvSpPr>
        <p:spPr>
          <a:xfrm>
            <a:off x="5004083" y="3827644"/>
            <a:ext cx="310656" cy="3693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r>
              <a:rPr lang="en-GB" b="1" dirty="0"/>
              <a:t>5</a:t>
            </a:r>
            <a:endParaRPr lang="fr-FR" b="1" dirty="0"/>
          </a:p>
        </p:txBody>
      </p:sp>
      <p:sp>
        <p:nvSpPr>
          <p:cNvPr id="31" name="TextBox 30">
            <a:extLst>
              <a:ext uri="{FF2B5EF4-FFF2-40B4-BE49-F238E27FC236}">
                <a16:creationId xmlns:a16="http://schemas.microsoft.com/office/drawing/2014/main" id="{C4D9973A-0AFA-FD86-D1AF-0EB2DBBDF4FE}"/>
              </a:ext>
            </a:extLst>
          </p:cNvPr>
          <p:cNvSpPr txBox="1"/>
          <p:nvPr/>
        </p:nvSpPr>
        <p:spPr>
          <a:xfrm>
            <a:off x="8882653" y="3783731"/>
            <a:ext cx="310656" cy="3693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r>
              <a:rPr lang="en-GB" b="1" dirty="0"/>
              <a:t>6</a:t>
            </a:r>
            <a:endParaRPr lang="fr-FR" b="1" dirty="0"/>
          </a:p>
        </p:txBody>
      </p:sp>
    </p:spTree>
    <p:extLst>
      <p:ext uri="{BB962C8B-B14F-4D97-AF65-F5344CB8AC3E}">
        <p14:creationId xmlns:p14="http://schemas.microsoft.com/office/powerpoint/2010/main" val="2845983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D9169-EB65-484C-AB1A-C56621473F9C}"/>
              </a:ext>
            </a:extLst>
          </p:cNvPr>
          <p:cNvSpPr>
            <a:spLocks noGrp="1"/>
          </p:cNvSpPr>
          <p:nvPr>
            <p:ph type="ctrTitle"/>
          </p:nvPr>
        </p:nvSpPr>
        <p:spPr>
          <a:xfrm>
            <a:off x="2129604" y="1491343"/>
            <a:ext cx="9144000" cy="733097"/>
          </a:xfrm>
        </p:spPr>
        <p:txBody>
          <a:bodyPr anchor="t">
            <a:normAutofit/>
          </a:bodyPr>
          <a:lstStyle/>
          <a:p>
            <a:pPr algn="l"/>
            <a:r>
              <a:rPr lang="en-US" sz="3200" dirty="0"/>
              <a:t>Correction</a:t>
            </a:r>
          </a:p>
        </p:txBody>
      </p:sp>
      <p:sp>
        <p:nvSpPr>
          <p:cNvPr id="6" name="TextBox 5">
            <a:extLst>
              <a:ext uri="{FF2B5EF4-FFF2-40B4-BE49-F238E27FC236}">
                <a16:creationId xmlns:a16="http://schemas.microsoft.com/office/drawing/2014/main" id="{CF7FBE2C-E97E-7FF4-CBCF-E27B072BB4CC}"/>
              </a:ext>
            </a:extLst>
          </p:cNvPr>
          <p:cNvSpPr txBox="1"/>
          <p:nvPr/>
        </p:nvSpPr>
        <p:spPr>
          <a:xfrm>
            <a:off x="6960849" y="312584"/>
            <a:ext cx="4870367"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French Taster</a:t>
            </a:r>
          </a:p>
        </p:txBody>
      </p:sp>
      <p:sp>
        <p:nvSpPr>
          <p:cNvPr id="7" name="TextBox 6">
            <a:extLst>
              <a:ext uri="{FF2B5EF4-FFF2-40B4-BE49-F238E27FC236}">
                <a16:creationId xmlns:a16="http://schemas.microsoft.com/office/drawing/2014/main" id="{AA10894B-9C59-A18C-F905-1D87FDC4A90C}"/>
              </a:ext>
            </a:extLst>
          </p:cNvPr>
          <p:cNvSpPr txBox="1"/>
          <p:nvPr/>
        </p:nvSpPr>
        <p:spPr>
          <a:xfrm>
            <a:off x="2773845" y="5534561"/>
            <a:ext cx="7107991" cy="1323439"/>
          </a:xfrm>
          <a:prstGeom prst="rect">
            <a:avLst/>
          </a:prstGeom>
          <a:noFill/>
        </p:spPr>
        <p:txBody>
          <a:bodyPr wrap="square" numCol="2" rtlCol="0">
            <a:spAutoFit/>
          </a:bodyPr>
          <a:lstStyle/>
          <a:p>
            <a:pPr marL="457200" indent="-457200">
              <a:buFont typeface="+mj-lt"/>
              <a:buAutoNum type="alphaLcParenR"/>
            </a:pPr>
            <a:r>
              <a:rPr lang="en-GB" sz="2000" dirty="0">
                <a:solidFill>
                  <a:schemeClr val="accent3"/>
                </a:solidFill>
              </a:rPr>
              <a:t>Le foot</a:t>
            </a:r>
          </a:p>
          <a:p>
            <a:pPr marL="457200" indent="-457200">
              <a:buFont typeface="+mj-lt"/>
              <a:buAutoNum type="alphaLcParenR"/>
            </a:pPr>
            <a:r>
              <a:rPr lang="en-GB" sz="2000" dirty="0">
                <a:solidFill>
                  <a:schemeClr val="accent3"/>
                </a:solidFill>
              </a:rPr>
              <a:t>Les jeux </a:t>
            </a:r>
            <a:r>
              <a:rPr lang="en-GB" sz="2000" dirty="0" err="1">
                <a:solidFill>
                  <a:schemeClr val="accent3"/>
                </a:solidFill>
              </a:rPr>
              <a:t>vidéo</a:t>
            </a:r>
            <a:endParaRPr lang="en-GB" sz="2000" dirty="0">
              <a:solidFill>
                <a:schemeClr val="accent3"/>
              </a:solidFill>
            </a:endParaRPr>
          </a:p>
          <a:p>
            <a:pPr marL="457200" indent="-457200">
              <a:buFont typeface="+mj-lt"/>
              <a:buAutoNum type="alphaLcParenR"/>
            </a:pPr>
            <a:r>
              <a:rPr lang="en-GB" sz="2000" dirty="0">
                <a:solidFill>
                  <a:schemeClr val="accent3"/>
                </a:solidFill>
              </a:rPr>
              <a:t>Faire la cuisine</a:t>
            </a:r>
          </a:p>
          <a:p>
            <a:pPr marL="457200" indent="-457200">
              <a:buFont typeface="+mj-lt"/>
              <a:buAutoNum type="alphaLcParenR"/>
            </a:pPr>
            <a:endParaRPr lang="en-GB" sz="2000" dirty="0">
              <a:solidFill>
                <a:schemeClr val="accent3"/>
              </a:solidFill>
            </a:endParaRPr>
          </a:p>
          <a:p>
            <a:pPr marL="457200" indent="-457200">
              <a:buFont typeface="+mj-lt"/>
              <a:buAutoNum type="alphaLcParenR"/>
            </a:pPr>
            <a:r>
              <a:rPr lang="en-GB" sz="2000" dirty="0" err="1">
                <a:solidFill>
                  <a:schemeClr val="accent3"/>
                </a:solidFill>
              </a:rPr>
              <a:t>Regarder</a:t>
            </a:r>
            <a:r>
              <a:rPr lang="en-GB" sz="2000" dirty="0">
                <a:solidFill>
                  <a:schemeClr val="accent3"/>
                </a:solidFill>
              </a:rPr>
              <a:t> des </a:t>
            </a:r>
            <a:r>
              <a:rPr lang="en-GB" sz="2000" dirty="0" err="1">
                <a:solidFill>
                  <a:schemeClr val="accent3"/>
                </a:solidFill>
              </a:rPr>
              <a:t>séries</a:t>
            </a:r>
            <a:endParaRPr lang="en-GB" sz="2000" dirty="0">
              <a:solidFill>
                <a:schemeClr val="accent3"/>
              </a:solidFill>
            </a:endParaRPr>
          </a:p>
          <a:p>
            <a:pPr marL="457200" indent="-457200">
              <a:buFont typeface="+mj-lt"/>
              <a:buAutoNum type="alphaLcParenR"/>
            </a:pPr>
            <a:r>
              <a:rPr lang="en-GB" sz="2000" dirty="0">
                <a:solidFill>
                  <a:schemeClr val="accent3"/>
                </a:solidFill>
              </a:rPr>
              <a:t>Lire</a:t>
            </a:r>
          </a:p>
          <a:p>
            <a:pPr marL="457200" indent="-457200">
              <a:buFont typeface="+mj-lt"/>
              <a:buAutoNum type="alphaLcParenR"/>
            </a:pPr>
            <a:r>
              <a:rPr lang="en-GB" sz="2000" dirty="0" err="1">
                <a:solidFill>
                  <a:schemeClr val="accent3"/>
                </a:solidFill>
              </a:rPr>
              <a:t>Écouter</a:t>
            </a:r>
            <a:r>
              <a:rPr lang="en-GB" sz="2000" dirty="0">
                <a:solidFill>
                  <a:schemeClr val="accent3"/>
                </a:solidFill>
              </a:rPr>
              <a:t> de la musique</a:t>
            </a:r>
          </a:p>
          <a:p>
            <a:pPr marL="457200" indent="-457200">
              <a:buFont typeface="+mj-lt"/>
              <a:buAutoNum type="alphaLcParenR"/>
            </a:pPr>
            <a:endParaRPr lang="fr-FR" sz="2000" dirty="0">
              <a:solidFill>
                <a:schemeClr val="accent3"/>
              </a:solidFill>
            </a:endParaRPr>
          </a:p>
        </p:txBody>
      </p:sp>
      <p:pic>
        <p:nvPicPr>
          <p:cNvPr id="10" name="Picture 9" descr="A person wearing headphones&#10;&#10;Description automatically generated">
            <a:extLst>
              <a:ext uri="{FF2B5EF4-FFF2-40B4-BE49-F238E27FC236}">
                <a16:creationId xmlns:a16="http://schemas.microsoft.com/office/drawing/2014/main" id="{960BFCF4-6588-1123-6129-D28561BA94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28832" y="2160584"/>
            <a:ext cx="2322908" cy="1548000"/>
          </a:xfrm>
          <a:prstGeom prst="rect">
            <a:avLst/>
          </a:prstGeom>
        </p:spPr>
      </p:pic>
      <p:pic>
        <p:nvPicPr>
          <p:cNvPr id="12" name="Picture 11" descr="A child breaking an egg into a bowl&#10;&#10;Description automatically generated">
            <a:extLst>
              <a:ext uri="{FF2B5EF4-FFF2-40B4-BE49-F238E27FC236}">
                <a16:creationId xmlns:a16="http://schemas.microsoft.com/office/drawing/2014/main" id="{D1B0DC5D-23C2-7B3A-FE13-3DE979844AC7}"/>
              </a:ext>
            </a:extLst>
          </p:cNvPr>
          <p:cNvPicPr>
            <a:picLocks noChangeAspect="1"/>
          </p:cNvPicPr>
          <p:nvPr/>
        </p:nvPicPr>
        <p:blipFill rotWithShape="1">
          <a:blip r:embed="rId3">
            <a:extLst>
              <a:ext uri="{28A0092B-C50C-407E-A947-70E740481C1C}">
                <a14:useLocalDpi xmlns:a14="http://schemas.microsoft.com/office/drawing/2010/main" val="0"/>
              </a:ext>
            </a:extLst>
          </a:blip>
          <a:srcRect b="27900"/>
          <a:stretch/>
        </p:blipFill>
        <p:spPr>
          <a:xfrm>
            <a:off x="7874898" y="3750704"/>
            <a:ext cx="1430776" cy="1548000"/>
          </a:xfrm>
          <a:prstGeom prst="rect">
            <a:avLst/>
          </a:prstGeom>
        </p:spPr>
      </p:pic>
      <p:pic>
        <p:nvPicPr>
          <p:cNvPr id="14" name="Picture 13" descr="A child kicking a football ball&#10;&#10;Description automatically generated">
            <a:extLst>
              <a:ext uri="{FF2B5EF4-FFF2-40B4-BE49-F238E27FC236}">
                <a16:creationId xmlns:a16="http://schemas.microsoft.com/office/drawing/2014/main" id="{D24D094D-132F-9475-5ABF-0991EFD273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4376" y="2160584"/>
            <a:ext cx="2322908" cy="1548000"/>
          </a:xfrm>
          <a:prstGeom prst="rect">
            <a:avLst/>
          </a:prstGeom>
        </p:spPr>
      </p:pic>
      <p:pic>
        <p:nvPicPr>
          <p:cNvPr id="16" name="Picture 15" descr="A person wearing headphones and playing video games&#10;&#10;Description automatically generated">
            <a:extLst>
              <a:ext uri="{FF2B5EF4-FFF2-40B4-BE49-F238E27FC236}">
                <a16:creationId xmlns:a16="http://schemas.microsoft.com/office/drawing/2014/main" id="{770D0056-8846-1189-6BCF-638181001E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84376" y="3750704"/>
            <a:ext cx="2322908" cy="1548000"/>
          </a:xfrm>
          <a:prstGeom prst="rect">
            <a:avLst/>
          </a:prstGeom>
        </p:spPr>
      </p:pic>
      <p:pic>
        <p:nvPicPr>
          <p:cNvPr id="18" name="Picture 17" descr="A person reading a book outside&#10;&#10;Description automatically generated">
            <a:extLst>
              <a:ext uri="{FF2B5EF4-FFF2-40B4-BE49-F238E27FC236}">
                <a16:creationId xmlns:a16="http://schemas.microsoft.com/office/drawing/2014/main" id="{5C764058-29BD-E2C8-7C16-C6A44E55F5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29604" y="3750704"/>
            <a:ext cx="2314766" cy="1548000"/>
          </a:xfrm>
          <a:prstGeom prst="rect">
            <a:avLst/>
          </a:prstGeom>
        </p:spPr>
      </p:pic>
      <p:pic>
        <p:nvPicPr>
          <p:cNvPr id="20" name="Picture 19" descr="A hand holding a remote control&#10;&#10;Description automatically generated">
            <a:extLst>
              <a:ext uri="{FF2B5EF4-FFF2-40B4-BE49-F238E27FC236}">
                <a16:creationId xmlns:a16="http://schemas.microsoft.com/office/drawing/2014/main" id="{0B296FE2-04E1-BE0E-C635-772A0BE7B2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29604" y="2160584"/>
            <a:ext cx="2401745" cy="1548000"/>
          </a:xfrm>
          <a:prstGeom prst="rect">
            <a:avLst/>
          </a:prstGeom>
        </p:spPr>
      </p:pic>
      <p:sp>
        <p:nvSpPr>
          <p:cNvPr id="26" name="TextBox 25">
            <a:extLst>
              <a:ext uri="{FF2B5EF4-FFF2-40B4-BE49-F238E27FC236}">
                <a16:creationId xmlns:a16="http://schemas.microsoft.com/office/drawing/2014/main" id="{11C82FC4-CAE3-25DA-AF52-E3C9A64AD211}"/>
              </a:ext>
            </a:extLst>
          </p:cNvPr>
          <p:cNvSpPr txBox="1"/>
          <p:nvPr/>
        </p:nvSpPr>
        <p:spPr>
          <a:xfrm>
            <a:off x="2201316" y="2266560"/>
            <a:ext cx="310656" cy="3693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r>
              <a:rPr lang="en-GB" b="1" dirty="0"/>
              <a:t>1</a:t>
            </a:r>
            <a:endParaRPr lang="fr-FR" b="1" dirty="0"/>
          </a:p>
        </p:txBody>
      </p:sp>
      <p:sp>
        <p:nvSpPr>
          <p:cNvPr id="27" name="TextBox 26">
            <a:extLst>
              <a:ext uri="{FF2B5EF4-FFF2-40B4-BE49-F238E27FC236}">
                <a16:creationId xmlns:a16="http://schemas.microsoft.com/office/drawing/2014/main" id="{66DA265C-6751-926F-2B50-4C291D416EEC}"/>
              </a:ext>
            </a:extLst>
          </p:cNvPr>
          <p:cNvSpPr txBox="1"/>
          <p:nvPr/>
        </p:nvSpPr>
        <p:spPr>
          <a:xfrm>
            <a:off x="5004083" y="2213604"/>
            <a:ext cx="310656" cy="3693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r>
              <a:rPr lang="en-GB" b="1" dirty="0"/>
              <a:t>2</a:t>
            </a:r>
            <a:endParaRPr lang="fr-FR" b="1" dirty="0"/>
          </a:p>
        </p:txBody>
      </p:sp>
      <p:sp>
        <p:nvSpPr>
          <p:cNvPr id="28" name="TextBox 27">
            <a:extLst>
              <a:ext uri="{FF2B5EF4-FFF2-40B4-BE49-F238E27FC236}">
                <a16:creationId xmlns:a16="http://schemas.microsoft.com/office/drawing/2014/main" id="{27B987E7-49D9-C28E-662C-03EBC76B191F}"/>
              </a:ext>
            </a:extLst>
          </p:cNvPr>
          <p:cNvSpPr txBox="1"/>
          <p:nvPr/>
        </p:nvSpPr>
        <p:spPr>
          <a:xfrm>
            <a:off x="7555225" y="2242622"/>
            <a:ext cx="310656" cy="3693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r>
              <a:rPr lang="en-GB" b="1" dirty="0"/>
              <a:t>3</a:t>
            </a:r>
            <a:endParaRPr lang="fr-FR" b="1" dirty="0"/>
          </a:p>
        </p:txBody>
      </p:sp>
      <p:sp>
        <p:nvSpPr>
          <p:cNvPr id="29" name="TextBox 28">
            <a:extLst>
              <a:ext uri="{FF2B5EF4-FFF2-40B4-BE49-F238E27FC236}">
                <a16:creationId xmlns:a16="http://schemas.microsoft.com/office/drawing/2014/main" id="{F174B2CA-3393-04FA-736C-0999CB6D66EB}"/>
              </a:ext>
            </a:extLst>
          </p:cNvPr>
          <p:cNvSpPr txBox="1"/>
          <p:nvPr/>
        </p:nvSpPr>
        <p:spPr>
          <a:xfrm>
            <a:off x="2201316" y="3783731"/>
            <a:ext cx="310656" cy="3693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r>
              <a:rPr lang="en-GB" b="1" dirty="0"/>
              <a:t>4</a:t>
            </a:r>
            <a:endParaRPr lang="fr-FR" b="1" dirty="0"/>
          </a:p>
        </p:txBody>
      </p:sp>
      <p:sp>
        <p:nvSpPr>
          <p:cNvPr id="30" name="TextBox 29">
            <a:extLst>
              <a:ext uri="{FF2B5EF4-FFF2-40B4-BE49-F238E27FC236}">
                <a16:creationId xmlns:a16="http://schemas.microsoft.com/office/drawing/2014/main" id="{31B547E4-88EC-8C29-3033-7B7892468D4E}"/>
              </a:ext>
            </a:extLst>
          </p:cNvPr>
          <p:cNvSpPr txBox="1"/>
          <p:nvPr/>
        </p:nvSpPr>
        <p:spPr>
          <a:xfrm>
            <a:off x="5004083" y="3827644"/>
            <a:ext cx="310656" cy="3693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r>
              <a:rPr lang="en-GB" b="1" dirty="0"/>
              <a:t>5</a:t>
            </a:r>
            <a:endParaRPr lang="fr-FR" b="1" dirty="0"/>
          </a:p>
        </p:txBody>
      </p:sp>
      <p:sp>
        <p:nvSpPr>
          <p:cNvPr id="31" name="TextBox 30">
            <a:extLst>
              <a:ext uri="{FF2B5EF4-FFF2-40B4-BE49-F238E27FC236}">
                <a16:creationId xmlns:a16="http://schemas.microsoft.com/office/drawing/2014/main" id="{C4D9973A-0AFA-FD86-D1AF-0EB2DBBDF4FE}"/>
              </a:ext>
            </a:extLst>
          </p:cNvPr>
          <p:cNvSpPr txBox="1"/>
          <p:nvPr/>
        </p:nvSpPr>
        <p:spPr>
          <a:xfrm>
            <a:off x="8882653" y="3783731"/>
            <a:ext cx="310656" cy="3693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r>
              <a:rPr lang="en-GB" b="1" dirty="0"/>
              <a:t>6</a:t>
            </a:r>
            <a:endParaRPr lang="fr-FR" b="1" dirty="0"/>
          </a:p>
        </p:txBody>
      </p:sp>
      <p:sp>
        <p:nvSpPr>
          <p:cNvPr id="4" name="TextBox 3">
            <a:extLst>
              <a:ext uri="{FF2B5EF4-FFF2-40B4-BE49-F238E27FC236}">
                <a16:creationId xmlns:a16="http://schemas.microsoft.com/office/drawing/2014/main" id="{FAE63A03-1B9A-5EA9-B9A5-55F2AFAC846D}"/>
              </a:ext>
            </a:extLst>
          </p:cNvPr>
          <p:cNvSpPr txBox="1"/>
          <p:nvPr/>
        </p:nvSpPr>
        <p:spPr>
          <a:xfrm>
            <a:off x="4117091" y="5534561"/>
            <a:ext cx="310656" cy="3693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r>
              <a:rPr lang="en-GB" b="1" dirty="0"/>
              <a:t>2</a:t>
            </a:r>
            <a:endParaRPr lang="fr-FR" b="1" dirty="0"/>
          </a:p>
        </p:txBody>
      </p:sp>
      <p:sp>
        <p:nvSpPr>
          <p:cNvPr id="5" name="TextBox 4">
            <a:extLst>
              <a:ext uri="{FF2B5EF4-FFF2-40B4-BE49-F238E27FC236}">
                <a16:creationId xmlns:a16="http://schemas.microsoft.com/office/drawing/2014/main" id="{74F44F2B-43FA-556A-5198-D032BB5BF828}"/>
              </a:ext>
            </a:extLst>
          </p:cNvPr>
          <p:cNvSpPr txBox="1"/>
          <p:nvPr/>
        </p:nvSpPr>
        <p:spPr>
          <a:xfrm>
            <a:off x="4839112" y="5838287"/>
            <a:ext cx="310656" cy="3693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r>
              <a:rPr lang="en-GB" b="1" dirty="0"/>
              <a:t>5</a:t>
            </a:r>
            <a:endParaRPr lang="fr-FR" b="1" dirty="0"/>
          </a:p>
        </p:txBody>
      </p:sp>
      <p:sp>
        <p:nvSpPr>
          <p:cNvPr id="8" name="TextBox 7">
            <a:extLst>
              <a:ext uri="{FF2B5EF4-FFF2-40B4-BE49-F238E27FC236}">
                <a16:creationId xmlns:a16="http://schemas.microsoft.com/office/drawing/2014/main" id="{31956DA0-53AA-3209-7F54-C59BEF54210F}"/>
              </a:ext>
            </a:extLst>
          </p:cNvPr>
          <p:cNvSpPr txBox="1"/>
          <p:nvPr/>
        </p:nvSpPr>
        <p:spPr>
          <a:xfrm>
            <a:off x="4910979" y="6258810"/>
            <a:ext cx="310656" cy="3693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r>
              <a:rPr lang="en-GB" b="1" dirty="0"/>
              <a:t>6</a:t>
            </a:r>
            <a:endParaRPr lang="fr-FR" b="1" dirty="0"/>
          </a:p>
        </p:txBody>
      </p:sp>
      <p:sp>
        <p:nvSpPr>
          <p:cNvPr id="9" name="TextBox 8">
            <a:extLst>
              <a:ext uri="{FF2B5EF4-FFF2-40B4-BE49-F238E27FC236}">
                <a16:creationId xmlns:a16="http://schemas.microsoft.com/office/drawing/2014/main" id="{3017EE6B-2123-357E-AA56-3FCDA6E43B4D}"/>
              </a:ext>
            </a:extLst>
          </p:cNvPr>
          <p:cNvSpPr txBox="1"/>
          <p:nvPr/>
        </p:nvSpPr>
        <p:spPr>
          <a:xfrm>
            <a:off x="8882653" y="5551078"/>
            <a:ext cx="310656" cy="3693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r>
              <a:rPr lang="en-GB" b="1" dirty="0"/>
              <a:t>1</a:t>
            </a:r>
            <a:endParaRPr lang="fr-FR" b="1" dirty="0"/>
          </a:p>
        </p:txBody>
      </p:sp>
      <p:sp>
        <p:nvSpPr>
          <p:cNvPr id="11" name="TextBox 10">
            <a:extLst>
              <a:ext uri="{FF2B5EF4-FFF2-40B4-BE49-F238E27FC236}">
                <a16:creationId xmlns:a16="http://schemas.microsoft.com/office/drawing/2014/main" id="{97222025-BC2E-C188-3AC8-3227EEC60FE5}"/>
              </a:ext>
            </a:extLst>
          </p:cNvPr>
          <p:cNvSpPr txBox="1"/>
          <p:nvPr/>
        </p:nvSpPr>
        <p:spPr>
          <a:xfrm>
            <a:off x="7220347" y="5889478"/>
            <a:ext cx="310656" cy="3693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r>
              <a:rPr lang="en-GB" b="1" dirty="0"/>
              <a:t>4</a:t>
            </a:r>
            <a:endParaRPr lang="fr-FR" b="1" dirty="0"/>
          </a:p>
        </p:txBody>
      </p:sp>
      <p:sp>
        <p:nvSpPr>
          <p:cNvPr id="13" name="TextBox 12">
            <a:extLst>
              <a:ext uri="{FF2B5EF4-FFF2-40B4-BE49-F238E27FC236}">
                <a16:creationId xmlns:a16="http://schemas.microsoft.com/office/drawing/2014/main" id="{CA13CF64-973C-A6AC-65C7-E2FCA935080E}"/>
              </a:ext>
            </a:extLst>
          </p:cNvPr>
          <p:cNvSpPr txBox="1"/>
          <p:nvPr/>
        </p:nvSpPr>
        <p:spPr>
          <a:xfrm>
            <a:off x="9110730" y="6176084"/>
            <a:ext cx="310656" cy="3693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r>
              <a:rPr lang="en-GB" b="1" dirty="0"/>
              <a:t>3</a:t>
            </a:r>
            <a:endParaRPr lang="fr-FR" b="1" dirty="0"/>
          </a:p>
        </p:txBody>
      </p:sp>
    </p:spTree>
    <p:extLst>
      <p:ext uri="{BB962C8B-B14F-4D97-AF65-F5344CB8AC3E}">
        <p14:creationId xmlns:p14="http://schemas.microsoft.com/office/powerpoint/2010/main" val="3083497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P spid="9" grpId="0" animBg="1"/>
      <p:bldP spid="11"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D9169-EB65-484C-AB1A-C56621473F9C}"/>
              </a:ext>
            </a:extLst>
          </p:cNvPr>
          <p:cNvSpPr>
            <a:spLocks noGrp="1"/>
          </p:cNvSpPr>
          <p:nvPr>
            <p:ph type="ctrTitle"/>
          </p:nvPr>
        </p:nvSpPr>
        <p:spPr>
          <a:xfrm>
            <a:off x="1310326" y="1256087"/>
            <a:ext cx="9144000" cy="733097"/>
          </a:xfrm>
        </p:spPr>
        <p:txBody>
          <a:bodyPr anchor="t">
            <a:normAutofit/>
          </a:bodyPr>
          <a:lstStyle/>
          <a:p>
            <a:pPr algn="l"/>
            <a:r>
              <a:rPr lang="en-US" sz="3200" dirty="0" err="1"/>
              <a:t>Complète</a:t>
            </a:r>
            <a:r>
              <a:rPr lang="en-US" sz="3200" dirty="0"/>
              <a:t> les phrases</a:t>
            </a:r>
          </a:p>
        </p:txBody>
      </p:sp>
      <p:sp>
        <p:nvSpPr>
          <p:cNvPr id="6" name="TextBox 5">
            <a:extLst>
              <a:ext uri="{FF2B5EF4-FFF2-40B4-BE49-F238E27FC236}">
                <a16:creationId xmlns:a16="http://schemas.microsoft.com/office/drawing/2014/main" id="{CF7FBE2C-E97E-7FF4-CBCF-E27B072BB4CC}"/>
              </a:ext>
            </a:extLst>
          </p:cNvPr>
          <p:cNvSpPr txBox="1"/>
          <p:nvPr/>
        </p:nvSpPr>
        <p:spPr>
          <a:xfrm>
            <a:off x="6960849" y="312584"/>
            <a:ext cx="4870367"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French Taster</a:t>
            </a:r>
          </a:p>
        </p:txBody>
      </p:sp>
      <p:pic>
        <p:nvPicPr>
          <p:cNvPr id="17" name="Picture 16" descr="Two children sitting in a chair reading a book&#10;&#10;Description automatically generated">
            <a:extLst>
              <a:ext uri="{FF2B5EF4-FFF2-40B4-BE49-F238E27FC236}">
                <a16:creationId xmlns:a16="http://schemas.microsoft.com/office/drawing/2014/main" id="{0D8C768F-7BF8-1902-7681-E3D0E16BF3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5261" y="3776829"/>
            <a:ext cx="3781477" cy="2520000"/>
          </a:xfrm>
          <a:prstGeom prst="rect">
            <a:avLst/>
          </a:prstGeom>
        </p:spPr>
      </p:pic>
      <p:pic>
        <p:nvPicPr>
          <p:cNvPr id="19" name="Picture 18" descr="A child running with a football ball&#10;&#10;Description automatically generated">
            <a:extLst>
              <a:ext uri="{FF2B5EF4-FFF2-40B4-BE49-F238E27FC236}">
                <a16:creationId xmlns:a16="http://schemas.microsoft.com/office/drawing/2014/main" id="{34CE9816-3458-588F-3D9D-69B0FFA165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97870" y="3792577"/>
            <a:ext cx="3781477" cy="2520000"/>
          </a:xfrm>
          <a:prstGeom prst="rect">
            <a:avLst/>
          </a:prstGeom>
        </p:spPr>
      </p:pic>
      <p:pic>
        <p:nvPicPr>
          <p:cNvPr id="21" name="Picture 20" descr="A child sitting on a couch playing video games&#10;&#10;Description automatically generated">
            <a:extLst>
              <a:ext uri="{FF2B5EF4-FFF2-40B4-BE49-F238E27FC236}">
                <a16:creationId xmlns:a16="http://schemas.microsoft.com/office/drawing/2014/main" id="{EBBAC5CE-06D2-ED93-855D-BBD6241A5D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2652" y="3776829"/>
            <a:ext cx="3781477" cy="2520000"/>
          </a:xfrm>
          <a:prstGeom prst="rect">
            <a:avLst/>
          </a:prstGeom>
        </p:spPr>
      </p:pic>
      <p:sp>
        <p:nvSpPr>
          <p:cNvPr id="23" name="TextBox 22">
            <a:extLst>
              <a:ext uri="{FF2B5EF4-FFF2-40B4-BE49-F238E27FC236}">
                <a16:creationId xmlns:a16="http://schemas.microsoft.com/office/drawing/2014/main" id="{A7955D1E-BE2F-A05A-690C-6122DA8CC9B6}"/>
              </a:ext>
            </a:extLst>
          </p:cNvPr>
          <p:cNvSpPr txBox="1"/>
          <p:nvPr/>
        </p:nvSpPr>
        <p:spPr>
          <a:xfrm>
            <a:off x="457863" y="2432121"/>
            <a:ext cx="3781477" cy="523220"/>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GB" sz="2800" dirty="0" err="1"/>
              <a:t>Qu’est-ce</a:t>
            </a:r>
            <a:r>
              <a:rPr lang="en-GB" sz="2800" dirty="0"/>
              <a:t> que </a:t>
            </a:r>
            <a:r>
              <a:rPr lang="en-GB" sz="2800" dirty="0" err="1"/>
              <a:t>tu</a:t>
            </a:r>
            <a:r>
              <a:rPr lang="en-GB" sz="2800" dirty="0"/>
              <a:t> </a:t>
            </a:r>
            <a:r>
              <a:rPr lang="en-GB" sz="2800" dirty="0" err="1"/>
              <a:t>aimes</a:t>
            </a:r>
            <a:r>
              <a:rPr lang="en-GB" sz="2800" dirty="0"/>
              <a:t> ?</a:t>
            </a:r>
            <a:endParaRPr lang="fr-FR" sz="2800" dirty="0"/>
          </a:p>
        </p:txBody>
      </p:sp>
      <p:sp>
        <p:nvSpPr>
          <p:cNvPr id="25" name="Speech Bubble: Rectangle 24">
            <a:extLst>
              <a:ext uri="{FF2B5EF4-FFF2-40B4-BE49-F238E27FC236}">
                <a16:creationId xmlns:a16="http://schemas.microsoft.com/office/drawing/2014/main" id="{B5733605-F71F-542D-E121-230AD8EEB8C2}"/>
              </a:ext>
            </a:extLst>
          </p:cNvPr>
          <p:cNvSpPr/>
          <p:nvPr/>
        </p:nvSpPr>
        <p:spPr>
          <a:xfrm>
            <a:off x="457863" y="3122610"/>
            <a:ext cx="3150575" cy="523220"/>
          </a:xfrm>
          <a:prstGeom prst="wedgeRect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2400" dirty="0"/>
              <a:t>Moi, </a:t>
            </a:r>
            <a:r>
              <a:rPr lang="en-GB" sz="2400" dirty="0" err="1"/>
              <a:t>j’aime</a:t>
            </a:r>
            <a:r>
              <a:rPr lang="en-GB" sz="2400" dirty="0"/>
              <a:t>…</a:t>
            </a:r>
            <a:endParaRPr lang="fr-FR" sz="2400" dirty="0"/>
          </a:p>
        </p:txBody>
      </p:sp>
      <p:sp>
        <p:nvSpPr>
          <p:cNvPr id="26" name="Speech Bubble: Rectangle 25">
            <a:extLst>
              <a:ext uri="{FF2B5EF4-FFF2-40B4-BE49-F238E27FC236}">
                <a16:creationId xmlns:a16="http://schemas.microsoft.com/office/drawing/2014/main" id="{C6B9E71E-45EA-518F-7B52-7C57394FE512}"/>
              </a:ext>
            </a:extLst>
          </p:cNvPr>
          <p:cNvSpPr/>
          <p:nvPr/>
        </p:nvSpPr>
        <p:spPr>
          <a:xfrm>
            <a:off x="4836163" y="3149649"/>
            <a:ext cx="3150575" cy="523220"/>
          </a:xfrm>
          <a:prstGeom prst="wedgeRect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2400" dirty="0"/>
              <a:t>Alors, </a:t>
            </a:r>
            <a:r>
              <a:rPr lang="en-GB" sz="2400" dirty="0" err="1"/>
              <a:t>moi</a:t>
            </a:r>
            <a:r>
              <a:rPr lang="en-GB" sz="2400" dirty="0"/>
              <a:t>, </a:t>
            </a:r>
            <a:r>
              <a:rPr lang="en-GB" sz="2400" dirty="0" err="1"/>
              <a:t>j’aime</a:t>
            </a:r>
            <a:r>
              <a:rPr lang="en-GB" sz="2400" dirty="0"/>
              <a:t>…</a:t>
            </a:r>
            <a:endParaRPr lang="fr-FR" sz="2400" dirty="0"/>
          </a:p>
        </p:txBody>
      </p:sp>
      <p:sp>
        <p:nvSpPr>
          <p:cNvPr id="27" name="Speech Bubble: Rectangle 26">
            <a:extLst>
              <a:ext uri="{FF2B5EF4-FFF2-40B4-BE49-F238E27FC236}">
                <a16:creationId xmlns:a16="http://schemas.microsoft.com/office/drawing/2014/main" id="{1CD0549F-C082-559D-F6E9-B75E18F6742D}"/>
              </a:ext>
            </a:extLst>
          </p:cNvPr>
          <p:cNvSpPr/>
          <p:nvPr/>
        </p:nvSpPr>
        <p:spPr>
          <a:xfrm>
            <a:off x="8680641" y="3122610"/>
            <a:ext cx="3150575" cy="523220"/>
          </a:xfrm>
          <a:prstGeom prst="wedgeRect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2400" dirty="0" err="1"/>
              <a:t>J’adore</a:t>
            </a:r>
            <a:r>
              <a:rPr lang="en-GB" sz="2400" dirty="0"/>
              <a:t>… !</a:t>
            </a:r>
            <a:endParaRPr lang="fr-FR" sz="2400" dirty="0"/>
          </a:p>
        </p:txBody>
      </p:sp>
      <p:sp>
        <p:nvSpPr>
          <p:cNvPr id="28" name="TextBox 27">
            <a:extLst>
              <a:ext uri="{FF2B5EF4-FFF2-40B4-BE49-F238E27FC236}">
                <a16:creationId xmlns:a16="http://schemas.microsoft.com/office/drawing/2014/main" id="{DA40D2ED-9779-4BD6-C5DA-29573DFB97C7}"/>
              </a:ext>
            </a:extLst>
          </p:cNvPr>
          <p:cNvSpPr txBox="1"/>
          <p:nvPr/>
        </p:nvSpPr>
        <p:spPr>
          <a:xfrm>
            <a:off x="5427406" y="1652424"/>
            <a:ext cx="7107991" cy="1323439"/>
          </a:xfrm>
          <a:prstGeom prst="rect">
            <a:avLst/>
          </a:prstGeom>
          <a:noFill/>
        </p:spPr>
        <p:txBody>
          <a:bodyPr wrap="square" numCol="2" rtlCol="0">
            <a:spAutoFit/>
          </a:bodyPr>
          <a:lstStyle/>
          <a:p>
            <a:pPr marL="457200" indent="-457200">
              <a:buFont typeface="+mj-lt"/>
              <a:buAutoNum type="alphaLcParenR"/>
            </a:pPr>
            <a:r>
              <a:rPr lang="en-GB" sz="2000" dirty="0">
                <a:solidFill>
                  <a:schemeClr val="accent3"/>
                </a:solidFill>
              </a:rPr>
              <a:t>Le foot</a:t>
            </a:r>
          </a:p>
          <a:p>
            <a:pPr marL="457200" indent="-457200">
              <a:buFont typeface="+mj-lt"/>
              <a:buAutoNum type="alphaLcParenR"/>
            </a:pPr>
            <a:r>
              <a:rPr lang="en-GB" sz="2000" dirty="0">
                <a:solidFill>
                  <a:schemeClr val="accent3"/>
                </a:solidFill>
              </a:rPr>
              <a:t>Les jeux </a:t>
            </a:r>
            <a:r>
              <a:rPr lang="en-GB" sz="2000" dirty="0" err="1">
                <a:solidFill>
                  <a:schemeClr val="accent3"/>
                </a:solidFill>
              </a:rPr>
              <a:t>vidéo</a:t>
            </a:r>
            <a:endParaRPr lang="en-GB" sz="2000" dirty="0">
              <a:solidFill>
                <a:schemeClr val="accent3"/>
              </a:solidFill>
            </a:endParaRPr>
          </a:p>
          <a:p>
            <a:pPr marL="457200" indent="-457200">
              <a:buFont typeface="+mj-lt"/>
              <a:buAutoNum type="alphaLcParenR"/>
            </a:pPr>
            <a:r>
              <a:rPr lang="en-GB" sz="2000" dirty="0">
                <a:solidFill>
                  <a:schemeClr val="accent3"/>
                </a:solidFill>
              </a:rPr>
              <a:t>Faire la cuisine</a:t>
            </a:r>
          </a:p>
          <a:p>
            <a:pPr marL="457200" indent="-457200">
              <a:buFont typeface="+mj-lt"/>
              <a:buAutoNum type="alphaLcParenR"/>
            </a:pPr>
            <a:endParaRPr lang="en-GB" sz="2000" dirty="0">
              <a:solidFill>
                <a:schemeClr val="accent3"/>
              </a:solidFill>
            </a:endParaRPr>
          </a:p>
          <a:p>
            <a:pPr marL="457200" indent="-457200">
              <a:buFont typeface="+mj-lt"/>
              <a:buAutoNum type="alphaLcParenR"/>
            </a:pPr>
            <a:r>
              <a:rPr lang="en-GB" sz="2000" dirty="0" err="1">
                <a:solidFill>
                  <a:schemeClr val="accent3"/>
                </a:solidFill>
              </a:rPr>
              <a:t>Regarder</a:t>
            </a:r>
            <a:r>
              <a:rPr lang="en-GB" sz="2000" dirty="0">
                <a:solidFill>
                  <a:schemeClr val="accent3"/>
                </a:solidFill>
              </a:rPr>
              <a:t> des </a:t>
            </a:r>
            <a:r>
              <a:rPr lang="en-GB" sz="2000" dirty="0" err="1">
                <a:solidFill>
                  <a:schemeClr val="accent3"/>
                </a:solidFill>
              </a:rPr>
              <a:t>séries</a:t>
            </a:r>
            <a:endParaRPr lang="en-GB" sz="2000" dirty="0">
              <a:solidFill>
                <a:schemeClr val="accent3"/>
              </a:solidFill>
            </a:endParaRPr>
          </a:p>
          <a:p>
            <a:pPr marL="457200" indent="-457200">
              <a:buFont typeface="+mj-lt"/>
              <a:buAutoNum type="alphaLcParenR"/>
            </a:pPr>
            <a:r>
              <a:rPr lang="en-GB" sz="2000" dirty="0">
                <a:solidFill>
                  <a:schemeClr val="accent3"/>
                </a:solidFill>
              </a:rPr>
              <a:t>Lire</a:t>
            </a:r>
          </a:p>
          <a:p>
            <a:pPr marL="457200" indent="-457200">
              <a:buFont typeface="+mj-lt"/>
              <a:buAutoNum type="alphaLcParenR"/>
            </a:pPr>
            <a:r>
              <a:rPr lang="en-GB" sz="2000" dirty="0" err="1">
                <a:solidFill>
                  <a:schemeClr val="accent3"/>
                </a:solidFill>
              </a:rPr>
              <a:t>Écouter</a:t>
            </a:r>
            <a:r>
              <a:rPr lang="en-GB" sz="2000" dirty="0">
                <a:solidFill>
                  <a:schemeClr val="accent3"/>
                </a:solidFill>
              </a:rPr>
              <a:t> de la musique</a:t>
            </a:r>
          </a:p>
          <a:p>
            <a:pPr marL="457200" indent="-457200">
              <a:buFont typeface="+mj-lt"/>
              <a:buAutoNum type="alphaLcParenR"/>
            </a:pPr>
            <a:endParaRPr lang="fr-FR" sz="2000" dirty="0">
              <a:solidFill>
                <a:schemeClr val="accent3"/>
              </a:solidFill>
            </a:endParaRPr>
          </a:p>
        </p:txBody>
      </p:sp>
      <p:sp>
        <p:nvSpPr>
          <p:cNvPr id="29" name="TextBox 28">
            <a:extLst>
              <a:ext uri="{FF2B5EF4-FFF2-40B4-BE49-F238E27FC236}">
                <a16:creationId xmlns:a16="http://schemas.microsoft.com/office/drawing/2014/main" id="{ECAAF5A8-EAE3-A77D-3858-326A0C81165E}"/>
              </a:ext>
            </a:extLst>
          </p:cNvPr>
          <p:cNvSpPr txBox="1"/>
          <p:nvPr/>
        </p:nvSpPr>
        <p:spPr>
          <a:xfrm>
            <a:off x="5427406" y="1757731"/>
            <a:ext cx="6551941" cy="936000"/>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pPr algn="ctr"/>
            <a:r>
              <a:rPr lang="en-GB" sz="3200" dirty="0" err="1"/>
              <a:t>Cliquez</a:t>
            </a:r>
            <a:r>
              <a:rPr lang="en-GB" sz="3200" dirty="0"/>
              <a:t> pour </a:t>
            </a:r>
            <a:r>
              <a:rPr lang="en-GB" sz="3200" dirty="0" err="1"/>
              <a:t>afficher</a:t>
            </a:r>
            <a:r>
              <a:rPr lang="en-GB" sz="3200" dirty="0"/>
              <a:t> </a:t>
            </a:r>
            <a:r>
              <a:rPr lang="en-GB" sz="3200" dirty="0" err="1"/>
              <a:t>l’aide</a:t>
            </a:r>
            <a:endParaRPr lang="fr-FR" sz="3200" dirty="0"/>
          </a:p>
        </p:txBody>
      </p:sp>
      <p:sp>
        <p:nvSpPr>
          <p:cNvPr id="30" name="Heart 29">
            <a:extLst>
              <a:ext uri="{FF2B5EF4-FFF2-40B4-BE49-F238E27FC236}">
                <a16:creationId xmlns:a16="http://schemas.microsoft.com/office/drawing/2014/main" id="{6B1C7418-5449-B3F8-0D2B-B98BA7074C0A}"/>
              </a:ext>
            </a:extLst>
          </p:cNvPr>
          <p:cNvSpPr/>
          <p:nvPr/>
        </p:nvSpPr>
        <p:spPr>
          <a:xfrm>
            <a:off x="3234770" y="2047765"/>
            <a:ext cx="373668" cy="384356"/>
          </a:xfrm>
          <a:prstGeom prst="heart">
            <a:avLst/>
          </a:prstGeom>
          <a:effectLst>
            <a:glow rad="139700">
              <a:schemeClr val="accent6">
                <a:satMod val="175000"/>
                <a:alpha val="40000"/>
              </a:schemeClr>
            </a:glow>
          </a:effectLst>
        </p:spPr>
        <p:style>
          <a:lnRef idx="3">
            <a:schemeClr val="lt1"/>
          </a:lnRef>
          <a:fillRef idx="1">
            <a:schemeClr val="accent6"/>
          </a:fillRef>
          <a:effectRef idx="1">
            <a:schemeClr val="accent6"/>
          </a:effectRef>
          <a:fontRef idx="minor">
            <a:schemeClr val="lt1"/>
          </a:fontRef>
        </p:style>
        <p:txBody>
          <a:bodyPr rtlCol="0" anchor="ctr"/>
          <a:lstStyle/>
          <a:p>
            <a:pPr algn="ctr"/>
            <a:endParaRPr lang="fr-FR" b="1">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7010501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9"/>
                    </p:tgtEl>
                  </p:cond>
                </p:stCondLst>
                <p:endSync evt="end" delay="0">
                  <p:rtn val="all"/>
                </p:endSync>
                <p:childTnLst>
                  <p:par>
                    <p:cTn id="3" fill="hold">
                      <p:stCondLst>
                        <p:cond delay="0"/>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29"/>
                                        </p:tgtEl>
                                        <p:attrNameLst>
                                          <p:attrName>ppt_x</p:attrName>
                                        </p:attrNameLst>
                                      </p:cBhvr>
                                      <p:tavLst>
                                        <p:tav tm="0">
                                          <p:val>
                                            <p:strVal val="ppt_x"/>
                                          </p:val>
                                        </p:tav>
                                        <p:tav tm="100000">
                                          <p:val>
                                            <p:strVal val="ppt_x"/>
                                          </p:val>
                                        </p:tav>
                                      </p:tavLst>
                                    </p:anim>
                                    <p:anim calcmode="lin" valueType="num">
                                      <p:cBhvr additive="base">
                                        <p:cTn id="7" dur="500"/>
                                        <p:tgtEl>
                                          <p:spTgt spid="29"/>
                                        </p:tgtEl>
                                        <p:attrNameLst>
                                          <p:attrName>ppt_y</p:attrName>
                                        </p:attrNameLst>
                                      </p:cBhvr>
                                      <p:tavLst>
                                        <p:tav tm="0">
                                          <p:val>
                                            <p:strVal val="ppt_y"/>
                                          </p:val>
                                        </p:tav>
                                        <p:tav tm="100000">
                                          <p:val>
                                            <p:strVal val="1+ppt_h/2"/>
                                          </p:val>
                                        </p:tav>
                                      </p:tavLst>
                                    </p:anim>
                                    <p:set>
                                      <p:cBhvr>
                                        <p:cTn id="8"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childTnLst>
        </p:cTn>
      </p:par>
    </p:tnLst>
    <p:bldLst>
      <p:bldP spid="2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D9169-EB65-484C-AB1A-C56621473F9C}"/>
              </a:ext>
            </a:extLst>
          </p:cNvPr>
          <p:cNvSpPr>
            <a:spLocks noGrp="1"/>
          </p:cNvSpPr>
          <p:nvPr>
            <p:ph type="ctrTitle"/>
          </p:nvPr>
        </p:nvSpPr>
        <p:spPr>
          <a:xfrm>
            <a:off x="1310326" y="1256087"/>
            <a:ext cx="9144000" cy="733097"/>
          </a:xfrm>
        </p:spPr>
        <p:txBody>
          <a:bodyPr anchor="t">
            <a:normAutofit/>
          </a:bodyPr>
          <a:lstStyle/>
          <a:p>
            <a:pPr algn="l"/>
            <a:r>
              <a:rPr lang="en-US" sz="3200" dirty="0" err="1"/>
              <a:t>Complète</a:t>
            </a:r>
            <a:r>
              <a:rPr lang="en-US" sz="3200" dirty="0"/>
              <a:t> les phrases</a:t>
            </a:r>
          </a:p>
        </p:txBody>
      </p:sp>
      <p:sp>
        <p:nvSpPr>
          <p:cNvPr id="6" name="TextBox 5">
            <a:extLst>
              <a:ext uri="{FF2B5EF4-FFF2-40B4-BE49-F238E27FC236}">
                <a16:creationId xmlns:a16="http://schemas.microsoft.com/office/drawing/2014/main" id="{CF7FBE2C-E97E-7FF4-CBCF-E27B072BB4CC}"/>
              </a:ext>
            </a:extLst>
          </p:cNvPr>
          <p:cNvSpPr txBox="1"/>
          <p:nvPr/>
        </p:nvSpPr>
        <p:spPr>
          <a:xfrm>
            <a:off x="6960849" y="312584"/>
            <a:ext cx="4870367"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French Taster</a:t>
            </a:r>
          </a:p>
        </p:txBody>
      </p:sp>
      <p:pic>
        <p:nvPicPr>
          <p:cNvPr id="17" name="Picture 16" descr="Two children sitting in a chair reading a book&#10;&#10;Description automatically generated">
            <a:extLst>
              <a:ext uri="{FF2B5EF4-FFF2-40B4-BE49-F238E27FC236}">
                <a16:creationId xmlns:a16="http://schemas.microsoft.com/office/drawing/2014/main" id="{0D8C768F-7BF8-1902-7681-E3D0E16BF3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5261" y="3776829"/>
            <a:ext cx="3781477" cy="2520000"/>
          </a:xfrm>
          <a:prstGeom prst="rect">
            <a:avLst/>
          </a:prstGeom>
        </p:spPr>
      </p:pic>
      <p:pic>
        <p:nvPicPr>
          <p:cNvPr id="19" name="Picture 18" descr="A child running with a football ball&#10;&#10;Description automatically generated">
            <a:extLst>
              <a:ext uri="{FF2B5EF4-FFF2-40B4-BE49-F238E27FC236}">
                <a16:creationId xmlns:a16="http://schemas.microsoft.com/office/drawing/2014/main" id="{34CE9816-3458-588F-3D9D-69B0FFA165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97870" y="3854132"/>
            <a:ext cx="3781477" cy="2520000"/>
          </a:xfrm>
          <a:prstGeom prst="rect">
            <a:avLst/>
          </a:prstGeom>
        </p:spPr>
      </p:pic>
      <p:pic>
        <p:nvPicPr>
          <p:cNvPr id="21" name="Picture 20" descr="A child sitting on a couch playing video games&#10;&#10;Description automatically generated">
            <a:extLst>
              <a:ext uri="{FF2B5EF4-FFF2-40B4-BE49-F238E27FC236}">
                <a16:creationId xmlns:a16="http://schemas.microsoft.com/office/drawing/2014/main" id="{EBBAC5CE-06D2-ED93-855D-BBD6241A5D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2652" y="3776829"/>
            <a:ext cx="3781477" cy="2520000"/>
          </a:xfrm>
          <a:prstGeom prst="rect">
            <a:avLst/>
          </a:prstGeom>
        </p:spPr>
      </p:pic>
      <p:sp>
        <p:nvSpPr>
          <p:cNvPr id="23" name="TextBox 22">
            <a:extLst>
              <a:ext uri="{FF2B5EF4-FFF2-40B4-BE49-F238E27FC236}">
                <a16:creationId xmlns:a16="http://schemas.microsoft.com/office/drawing/2014/main" id="{A7955D1E-BE2F-A05A-690C-6122DA8CC9B6}"/>
              </a:ext>
            </a:extLst>
          </p:cNvPr>
          <p:cNvSpPr txBox="1"/>
          <p:nvPr/>
        </p:nvSpPr>
        <p:spPr>
          <a:xfrm>
            <a:off x="457863" y="2380208"/>
            <a:ext cx="3781477" cy="523220"/>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GB" sz="2800" dirty="0" err="1"/>
              <a:t>Qu’est-ce</a:t>
            </a:r>
            <a:r>
              <a:rPr lang="en-GB" sz="2800" dirty="0"/>
              <a:t> que </a:t>
            </a:r>
            <a:r>
              <a:rPr lang="en-GB" sz="2800" dirty="0" err="1"/>
              <a:t>tu</a:t>
            </a:r>
            <a:r>
              <a:rPr lang="en-GB" sz="2800" dirty="0"/>
              <a:t> </a:t>
            </a:r>
            <a:r>
              <a:rPr lang="en-GB" sz="2800" dirty="0" err="1"/>
              <a:t>aimes</a:t>
            </a:r>
            <a:r>
              <a:rPr lang="en-GB" sz="2800" dirty="0"/>
              <a:t> ?</a:t>
            </a:r>
            <a:endParaRPr lang="fr-FR" sz="2800" dirty="0"/>
          </a:p>
        </p:txBody>
      </p:sp>
      <p:sp>
        <p:nvSpPr>
          <p:cNvPr id="25" name="Speech Bubble: Rectangle 24">
            <a:extLst>
              <a:ext uri="{FF2B5EF4-FFF2-40B4-BE49-F238E27FC236}">
                <a16:creationId xmlns:a16="http://schemas.microsoft.com/office/drawing/2014/main" id="{B5733605-F71F-542D-E121-230AD8EEB8C2}"/>
              </a:ext>
            </a:extLst>
          </p:cNvPr>
          <p:cNvSpPr/>
          <p:nvPr/>
        </p:nvSpPr>
        <p:spPr>
          <a:xfrm>
            <a:off x="457863" y="3149649"/>
            <a:ext cx="3536266" cy="523220"/>
          </a:xfrm>
          <a:prstGeom prst="wedgeRectCallout">
            <a:avLst/>
          </a:prstGeom>
        </p:spPr>
        <p:style>
          <a:lnRef idx="2">
            <a:schemeClr val="accent6"/>
          </a:lnRef>
          <a:fillRef idx="1">
            <a:schemeClr val="lt1"/>
          </a:fillRef>
          <a:effectRef idx="0">
            <a:schemeClr val="accent6"/>
          </a:effectRef>
          <a:fontRef idx="minor">
            <a:schemeClr val="dk1"/>
          </a:fontRef>
        </p:style>
        <p:txBody>
          <a:bodyPr rtlCol="0" anchor="ctr"/>
          <a:lstStyle/>
          <a:p>
            <a:r>
              <a:rPr lang="en-GB" sz="2400" dirty="0"/>
              <a:t>Moi, </a:t>
            </a:r>
            <a:r>
              <a:rPr lang="en-GB" sz="2400" dirty="0" err="1"/>
              <a:t>j’aime</a:t>
            </a:r>
            <a:r>
              <a:rPr lang="en-GB" sz="2400" dirty="0"/>
              <a:t> </a:t>
            </a:r>
            <a:endParaRPr lang="fr-FR" sz="2400" dirty="0"/>
          </a:p>
        </p:txBody>
      </p:sp>
      <p:sp>
        <p:nvSpPr>
          <p:cNvPr id="26" name="Speech Bubble: Rectangle 25">
            <a:extLst>
              <a:ext uri="{FF2B5EF4-FFF2-40B4-BE49-F238E27FC236}">
                <a16:creationId xmlns:a16="http://schemas.microsoft.com/office/drawing/2014/main" id="{C6B9E71E-45EA-518F-7B52-7C57394FE512}"/>
              </a:ext>
            </a:extLst>
          </p:cNvPr>
          <p:cNvSpPr/>
          <p:nvPr/>
        </p:nvSpPr>
        <p:spPr>
          <a:xfrm>
            <a:off x="4836163" y="3149649"/>
            <a:ext cx="3150575" cy="523220"/>
          </a:xfrm>
          <a:prstGeom prst="wedgeRectCallout">
            <a:avLst/>
          </a:prstGeom>
        </p:spPr>
        <p:style>
          <a:lnRef idx="2">
            <a:schemeClr val="accent6"/>
          </a:lnRef>
          <a:fillRef idx="1">
            <a:schemeClr val="lt1"/>
          </a:fillRef>
          <a:effectRef idx="0">
            <a:schemeClr val="accent6"/>
          </a:effectRef>
          <a:fontRef idx="minor">
            <a:schemeClr val="dk1"/>
          </a:fontRef>
        </p:style>
        <p:txBody>
          <a:bodyPr rtlCol="0" anchor="ctr"/>
          <a:lstStyle/>
          <a:p>
            <a:r>
              <a:rPr lang="en-GB" sz="2400" dirty="0"/>
              <a:t>Alors, </a:t>
            </a:r>
            <a:r>
              <a:rPr lang="en-GB" sz="2400" dirty="0" err="1"/>
              <a:t>moi</a:t>
            </a:r>
            <a:r>
              <a:rPr lang="en-GB" sz="2400" dirty="0"/>
              <a:t>, </a:t>
            </a:r>
            <a:r>
              <a:rPr lang="en-GB" sz="2400" dirty="0" err="1"/>
              <a:t>j’aime</a:t>
            </a:r>
            <a:r>
              <a:rPr lang="en-GB" sz="2400" dirty="0"/>
              <a:t> </a:t>
            </a:r>
            <a:endParaRPr lang="fr-FR" sz="2400" dirty="0"/>
          </a:p>
        </p:txBody>
      </p:sp>
      <p:sp>
        <p:nvSpPr>
          <p:cNvPr id="27" name="Speech Bubble: Rectangle 26">
            <a:extLst>
              <a:ext uri="{FF2B5EF4-FFF2-40B4-BE49-F238E27FC236}">
                <a16:creationId xmlns:a16="http://schemas.microsoft.com/office/drawing/2014/main" id="{1CD0549F-C082-559D-F6E9-B75E18F6742D}"/>
              </a:ext>
            </a:extLst>
          </p:cNvPr>
          <p:cNvSpPr/>
          <p:nvPr/>
        </p:nvSpPr>
        <p:spPr>
          <a:xfrm>
            <a:off x="8680641" y="3122610"/>
            <a:ext cx="3150575" cy="523220"/>
          </a:xfrm>
          <a:prstGeom prst="wedgeRectCallout">
            <a:avLst/>
          </a:prstGeom>
        </p:spPr>
        <p:style>
          <a:lnRef idx="2">
            <a:schemeClr val="accent6"/>
          </a:lnRef>
          <a:fillRef idx="1">
            <a:schemeClr val="lt1"/>
          </a:fillRef>
          <a:effectRef idx="0">
            <a:schemeClr val="accent6"/>
          </a:effectRef>
          <a:fontRef idx="minor">
            <a:schemeClr val="dk1"/>
          </a:fontRef>
        </p:style>
        <p:txBody>
          <a:bodyPr rtlCol="0" anchor="ctr"/>
          <a:lstStyle/>
          <a:p>
            <a:r>
              <a:rPr lang="en-GB" sz="2400" dirty="0" err="1"/>
              <a:t>J’adore</a:t>
            </a:r>
            <a:r>
              <a:rPr lang="en-GB" sz="2400" dirty="0"/>
              <a:t> </a:t>
            </a:r>
            <a:endParaRPr lang="fr-FR" sz="2400" dirty="0"/>
          </a:p>
        </p:txBody>
      </p:sp>
      <p:sp>
        <p:nvSpPr>
          <p:cNvPr id="3" name="TextBox 2">
            <a:extLst>
              <a:ext uri="{FF2B5EF4-FFF2-40B4-BE49-F238E27FC236}">
                <a16:creationId xmlns:a16="http://schemas.microsoft.com/office/drawing/2014/main" id="{87465820-51AD-C369-6DD7-A1CE37912211}"/>
              </a:ext>
            </a:extLst>
          </p:cNvPr>
          <p:cNvSpPr txBox="1"/>
          <p:nvPr/>
        </p:nvSpPr>
        <p:spPr>
          <a:xfrm>
            <a:off x="9608957" y="3167827"/>
            <a:ext cx="1515526" cy="461665"/>
          </a:xfrm>
          <a:prstGeom prst="rect">
            <a:avLst/>
          </a:prstGeom>
          <a:noFill/>
        </p:spPr>
        <p:txBody>
          <a:bodyPr wrap="square" rtlCol="0">
            <a:spAutoFit/>
          </a:bodyPr>
          <a:lstStyle/>
          <a:p>
            <a:r>
              <a:rPr lang="en-GB" sz="2400" dirty="0">
                <a:solidFill>
                  <a:schemeClr val="accent1"/>
                </a:solidFill>
              </a:rPr>
              <a:t>le foot !</a:t>
            </a:r>
            <a:endParaRPr lang="fr-FR" sz="2400" dirty="0">
              <a:solidFill>
                <a:schemeClr val="accent1"/>
              </a:solidFill>
            </a:endParaRPr>
          </a:p>
        </p:txBody>
      </p:sp>
      <p:sp>
        <p:nvSpPr>
          <p:cNvPr id="4" name="TextBox 3">
            <a:extLst>
              <a:ext uri="{FF2B5EF4-FFF2-40B4-BE49-F238E27FC236}">
                <a16:creationId xmlns:a16="http://schemas.microsoft.com/office/drawing/2014/main" id="{2BD94FCD-0903-432E-4145-CC546F363EF1}"/>
              </a:ext>
            </a:extLst>
          </p:cNvPr>
          <p:cNvSpPr txBox="1"/>
          <p:nvPr/>
        </p:nvSpPr>
        <p:spPr>
          <a:xfrm>
            <a:off x="7027442" y="3184165"/>
            <a:ext cx="1515526" cy="461665"/>
          </a:xfrm>
          <a:prstGeom prst="rect">
            <a:avLst/>
          </a:prstGeom>
          <a:noFill/>
        </p:spPr>
        <p:txBody>
          <a:bodyPr wrap="square" rtlCol="0">
            <a:spAutoFit/>
          </a:bodyPr>
          <a:lstStyle/>
          <a:p>
            <a:r>
              <a:rPr lang="en-GB" sz="2400" dirty="0">
                <a:solidFill>
                  <a:schemeClr val="accent1"/>
                </a:solidFill>
              </a:rPr>
              <a:t>lire.</a:t>
            </a:r>
            <a:endParaRPr lang="fr-FR" sz="2400" dirty="0">
              <a:solidFill>
                <a:schemeClr val="accent1"/>
              </a:solidFill>
            </a:endParaRPr>
          </a:p>
        </p:txBody>
      </p:sp>
      <p:sp>
        <p:nvSpPr>
          <p:cNvPr id="7" name="TextBox 6">
            <a:extLst>
              <a:ext uri="{FF2B5EF4-FFF2-40B4-BE49-F238E27FC236}">
                <a16:creationId xmlns:a16="http://schemas.microsoft.com/office/drawing/2014/main" id="{3510E5A8-6B27-597A-87AD-401155DE2280}"/>
              </a:ext>
            </a:extLst>
          </p:cNvPr>
          <p:cNvSpPr txBox="1"/>
          <p:nvPr/>
        </p:nvSpPr>
        <p:spPr>
          <a:xfrm>
            <a:off x="1929974" y="3180426"/>
            <a:ext cx="2132991" cy="461665"/>
          </a:xfrm>
          <a:prstGeom prst="rect">
            <a:avLst/>
          </a:prstGeom>
          <a:noFill/>
        </p:spPr>
        <p:txBody>
          <a:bodyPr wrap="square" rtlCol="0">
            <a:spAutoFit/>
          </a:bodyPr>
          <a:lstStyle/>
          <a:p>
            <a:r>
              <a:rPr lang="en-GB" sz="2400" dirty="0">
                <a:solidFill>
                  <a:schemeClr val="accent1"/>
                </a:solidFill>
              </a:rPr>
              <a:t>les jeux </a:t>
            </a:r>
            <a:r>
              <a:rPr lang="en-GB" sz="2400" dirty="0" err="1">
                <a:solidFill>
                  <a:schemeClr val="accent1"/>
                </a:solidFill>
              </a:rPr>
              <a:t>vidéo</a:t>
            </a:r>
            <a:r>
              <a:rPr lang="en-GB" sz="2400" dirty="0">
                <a:solidFill>
                  <a:schemeClr val="accent1"/>
                </a:solidFill>
              </a:rPr>
              <a:t>.</a:t>
            </a:r>
            <a:endParaRPr lang="fr-FR" sz="2400" dirty="0">
              <a:solidFill>
                <a:schemeClr val="accent1"/>
              </a:solidFill>
            </a:endParaRPr>
          </a:p>
        </p:txBody>
      </p:sp>
      <p:sp>
        <p:nvSpPr>
          <p:cNvPr id="8" name="Heart 7">
            <a:extLst>
              <a:ext uri="{FF2B5EF4-FFF2-40B4-BE49-F238E27FC236}">
                <a16:creationId xmlns:a16="http://schemas.microsoft.com/office/drawing/2014/main" id="{956A146C-C74F-215C-65B7-FC93EA581CDF}"/>
              </a:ext>
            </a:extLst>
          </p:cNvPr>
          <p:cNvSpPr/>
          <p:nvPr/>
        </p:nvSpPr>
        <p:spPr>
          <a:xfrm>
            <a:off x="3277509" y="1965074"/>
            <a:ext cx="373668" cy="384356"/>
          </a:xfrm>
          <a:prstGeom prst="heart">
            <a:avLst/>
          </a:prstGeom>
          <a:effectLst>
            <a:glow rad="139700">
              <a:schemeClr val="accent6">
                <a:satMod val="175000"/>
                <a:alpha val="40000"/>
              </a:schemeClr>
            </a:glow>
          </a:effectLst>
        </p:spPr>
        <p:style>
          <a:lnRef idx="3">
            <a:schemeClr val="lt1"/>
          </a:lnRef>
          <a:fillRef idx="1">
            <a:schemeClr val="accent6"/>
          </a:fillRef>
          <a:effectRef idx="1">
            <a:schemeClr val="accent6"/>
          </a:effectRef>
          <a:fontRef idx="minor">
            <a:schemeClr val="lt1"/>
          </a:fontRef>
        </p:style>
        <p:txBody>
          <a:bodyPr rtlCol="0" anchor="ctr"/>
          <a:lstStyle/>
          <a:p>
            <a:pPr algn="ctr"/>
            <a:endParaRPr lang="fr-FR" b="1"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3261767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D9169-EB65-484C-AB1A-C56621473F9C}"/>
              </a:ext>
            </a:extLst>
          </p:cNvPr>
          <p:cNvSpPr>
            <a:spLocks noGrp="1"/>
          </p:cNvSpPr>
          <p:nvPr>
            <p:ph type="ctrTitle"/>
          </p:nvPr>
        </p:nvSpPr>
        <p:spPr>
          <a:xfrm>
            <a:off x="2511972" y="1600200"/>
            <a:ext cx="9144000" cy="733097"/>
          </a:xfrm>
        </p:spPr>
        <p:txBody>
          <a:bodyPr anchor="t"/>
          <a:lstStyle/>
          <a:p>
            <a:pPr algn="l"/>
            <a:r>
              <a:rPr lang="en-GB" sz="3200" b="1" dirty="0" err="1">
                <a:latin typeface="Arial"/>
                <a:cs typeface="Arial"/>
              </a:rPr>
              <a:t>Qu’est-ce</a:t>
            </a:r>
            <a:r>
              <a:rPr lang="en-GB" sz="3200" b="1" dirty="0">
                <a:latin typeface="Arial"/>
                <a:cs typeface="Arial"/>
              </a:rPr>
              <a:t> que </a:t>
            </a:r>
            <a:r>
              <a:rPr lang="en-GB" sz="3200" b="1" dirty="0" err="1">
                <a:latin typeface="Arial"/>
                <a:cs typeface="Arial"/>
              </a:rPr>
              <a:t>c’est</a:t>
            </a:r>
            <a:r>
              <a:rPr lang="en-GB" sz="3200" b="1" dirty="0">
                <a:latin typeface="Arial"/>
                <a:cs typeface="Arial"/>
              </a:rPr>
              <a:t> ?</a:t>
            </a:r>
            <a:endParaRPr lang="en-US" dirty="0"/>
          </a:p>
        </p:txBody>
      </p:sp>
      <p:sp>
        <p:nvSpPr>
          <p:cNvPr id="3" name="Subtitle 2">
            <a:extLst>
              <a:ext uri="{FF2B5EF4-FFF2-40B4-BE49-F238E27FC236}">
                <a16:creationId xmlns:a16="http://schemas.microsoft.com/office/drawing/2014/main" id="{825C2E81-6666-D1DE-76C2-00C50116943D}"/>
              </a:ext>
            </a:extLst>
          </p:cNvPr>
          <p:cNvSpPr>
            <a:spLocks noGrp="1"/>
          </p:cNvSpPr>
          <p:nvPr>
            <p:ph type="subTitle" idx="1"/>
          </p:nvPr>
        </p:nvSpPr>
        <p:spPr>
          <a:xfrm>
            <a:off x="2511972" y="2232713"/>
            <a:ext cx="9144000" cy="3326524"/>
          </a:xfrm>
        </p:spPr>
        <p:txBody>
          <a:bodyPr vert="horz" lIns="91440" tIns="45720" rIns="91440" bIns="45720" rtlCol="0" anchor="t">
            <a:normAutofit/>
          </a:bodyPr>
          <a:lstStyle/>
          <a:p>
            <a:pPr algn="l">
              <a:lnSpc>
                <a:spcPct val="100000"/>
              </a:lnSpc>
              <a:spcBef>
                <a:spcPts val="0"/>
              </a:spcBef>
            </a:pPr>
            <a:r>
              <a:rPr lang="en-GB" sz="1800" dirty="0">
                <a:latin typeface="Arial"/>
                <a:cs typeface="Arial"/>
              </a:rPr>
              <a:t>Content</a:t>
            </a:r>
            <a:endParaRPr lang="en-US" sz="1800" dirty="0">
              <a:latin typeface="Arial"/>
              <a:cs typeface="Arial"/>
            </a:endParaRPr>
          </a:p>
          <a:p>
            <a:pPr algn="l">
              <a:lnSpc>
                <a:spcPct val="100000"/>
              </a:lnSpc>
              <a:spcBef>
                <a:spcPts val="0"/>
              </a:spcBef>
            </a:pPr>
            <a:r>
              <a:rPr lang="en-GB" sz="1600" dirty="0">
                <a:latin typeface="Arial"/>
                <a:cs typeface="Arial"/>
              </a:rPr>
              <a:t>Minimum 16pt</a:t>
            </a:r>
            <a:endParaRPr lang="en-GB" dirty="0"/>
          </a:p>
        </p:txBody>
      </p:sp>
      <p:sp>
        <p:nvSpPr>
          <p:cNvPr id="6" name="TextBox 5">
            <a:extLst>
              <a:ext uri="{FF2B5EF4-FFF2-40B4-BE49-F238E27FC236}">
                <a16:creationId xmlns:a16="http://schemas.microsoft.com/office/drawing/2014/main" id="{CF7FBE2C-E97E-7FF4-CBCF-E27B072BB4CC}"/>
              </a:ext>
            </a:extLst>
          </p:cNvPr>
          <p:cNvSpPr txBox="1"/>
          <p:nvPr/>
        </p:nvSpPr>
        <p:spPr>
          <a:xfrm>
            <a:off x="6960849" y="312584"/>
            <a:ext cx="4870367"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French Taster</a:t>
            </a:r>
          </a:p>
        </p:txBody>
      </p:sp>
      <p:pic>
        <p:nvPicPr>
          <p:cNvPr id="5" name="Picture 4" descr="A group of croissants on a baking sheet&#10;&#10;Description automatically generated">
            <a:extLst>
              <a:ext uri="{FF2B5EF4-FFF2-40B4-BE49-F238E27FC236}">
                <a16:creationId xmlns:a16="http://schemas.microsoft.com/office/drawing/2014/main" id="{1CBF28FD-88A9-4FA0-DD83-8C91C51B6C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7712" y="2166112"/>
            <a:ext cx="6338316" cy="4225544"/>
          </a:xfrm>
          <a:prstGeom prst="rect">
            <a:avLst/>
          </a:prstGeom>
        </p:spPr>
      </p:pic>
      <p:sp>
        <p:nvSpPr>
          <p:cNvPr id="7" name="TextBox 6">
            <a:extLst>
              <a:ext uri="{FF2B5EF4-FFF2-40B4-BE49-F238E27FC236}">
                <a16:creationId xmlns:a16="http://schemas.microsoft.com/office/drawing/2014/main" id="{B5F05DE9-0CDD-83C4-A089-8D2AC217598F}"/>
              </a:ext>
            </a:extLst>
          </p:cNvPr>
          <p:cNvSpPr txBox="1"/>
          <p:nvPr/>
        </p:nvSpPr>
        <p:spPr>
          <a:xfrm>
            <a:off x="8732416" y="3684657"/>
            <a:ext cx="3261360" cy="523220"/>
          </a:xfrm>
          <a:prstGeom prst="rect">
            <a:avLst/>
          </a:prstGeom>
          <a:noFill/>
        </p:spPr>
        <p:txBody>
          <a:bodyPr wrap="square" rtlCol="0">
            <a:spAutoFit/>
          </a:bodyPr>
          <a:lstStyle/>
          <a:p>
            <a:r>
              <a:rPr lang="en-GB" sz="2800" dirty="0">
                <a:solidFill>
                  <a:schemeClr val="accent1"/>
                </a:solidFill>
                <a:latin typeface="Arial" panose="020B0604020202020204" pitchFamily="34" charset="0"/>
                <a:cs typeface="Arial" panose="020B0604020202020204" pitchFamily="34" charset="0"/>
              </a:rPr>
              <a:t>Un croissant ! </a:t>
            </a:r>
          </a:p>
        </p:txBody>
      </p:sp>
    </p:spTree>
    <p:extLst>
      <p:ext uri="{BB962C8B-B14F-4D97-AF65-F5344CB8AC3E}">
        <p14:creationId xmlns:p14="http://schemas.microsoft.com/office/powerpoint/2010/main" val="1439638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F7FBE2C-E97E-7FF4-CBCF-E27B072BB4CC}"/>
              </a:ext>
            </a:extLst>
          </p:cNvPr>
          <p:cNvSpPr txBox="1"/>
          <p:nvPr/>
        </p:nvSpPr>
        <p:spPr>
          <a:xfrm>
            <a:off x="6960849" y="312584"/>
            <a:ext cx="4870367"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French Taster</a:t>
            </a:r>
          </a:p>
        </p:txBody>
      </p:sp>
      <p:sp>
        <p:nvSpPr>
          <p:cNvPr id="4" name="TextBox 3">
            <a:extLst>
              <a:ext uri="{FF2B5EF4-FFF2-40B4-BE49-F238E27FC236}">
                <a16:creationId xmlns:a16="http://schemas.microsoft.com/office/drawing/2014/main" id="{708F8676-50EB-C236-F914-2B2AB474BC48}"/>
              </a:ext>
            </a:extLst>
          </p:cNvPr>
          <p:cNvSpPr txBox="1"/>
          <p:nvPr/>
        </p:nvSpPr>
        <p:spPr>
          <a:xfrm>
            <a:off x="457863" y="1443529"/>
            <a:ext cx="3781477" cy="523220"/>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GB" sz="2800" dirty="0" err="1"/>
              <a:t>Qu’est-ce</a:t>
            </a:r>
            <a:r>
              <a:rPr lang="en-GB" sz="2800" dirty="0"/>
              <a:t> que </a:t>
            </a:r>
            <a:r>
              <a:rPr lang="en-GB" sz="2800" dirty="0" err="1"/>
              <a:t>tu</a:t>
            </a:r>
            <a:r>
              <a:rPr lang="en-GB" sz="2800" dirty="0"/>
              <a:t> </a:t>
            </a:r>
            <a:r>
              <a:rPr lang="en-GB" sz="2800" dirty="0" err="1"/>
              <a:t>aimes</a:t>
            </a:r>
            <a:r>
              <a:rPr lang="en-GB" sz="2800" dirty="0"/>
              <a:t> ?</a:t>
            </a:r>
            <a:endParaRPr lang="fr-FR" sz="2800" dirty="0"/>
          </a:p>
        </p:txBody>
      </p:sp>
      <p:sp>
        <p:nvSpPr>
          <p:cNvPr id="10" name="TextBox 9">
            <a:extLst>
              <a:ext uri="{FF2B5EF4-FFF2-40B4-BE49-F238E27FC236}">
                <a16:creationId xmlns:a16="http://schemas.microsoft.com/office/drawing/2014/main" id="{03BD8903-EEB3-90DE-8AA7-5EB4E0ACE0F2}"/>
              </a:ext>
            </a:extLst>
          </p:cNvPr>
          <p:cNvSpPr txBox="1"/>
          <p:nvPr/>
        </p:nvSpPr>
        <p:spPr>
          <a:xfrm>
            <a:off x="2818406" y="3451874"/>
            <a:ext cx="1281645" cy="461665"/>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r>
              <a:rPr lang="en-GB" sz="2400" dirty="0" err="1"/>
              <a:t>J’aime</a:t>
            </a:r>
            <a:r>
              <a:rPr lang="en-GB" sz="2400" dirty="0"/>
              <a:t>…</a:t>
            </a:r>
            <a:endParaRPr lang="fr-FR" sz="2400" dirty="0"/>
          </a:p>
        </p:txBody>
      </p:sp>
      <p:pic>
        <p:nvPicPr>
          <p:cNvPr id="11" name="Picture 10" descr="A child kicking a football ball&#10;&#10;Description automatically generated">
            <a:extLst>
              <a:ext uri="{FF2B5EF4-FFF2-40B4-BE49-F238E27FC236}">
                <a16:creationId xmlns:a16="http://schemas.microsoft.com/office/drawing/2014/main" id="{A3CB8A70-D339-799A-036D-E0B15C3A07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6293" y="2072092"/>
            <a:ext cx="5285758" cy="3522461"/>
          </a:xfrm>
          <a:prstGeom prst="rect">
            <a:avLst/>
          </a:prstGeom>
        </p:spPr>
      </p:pic>
      <p:sp>
        <p:nvSpPr>
          <p:cNvPr id="12" name="Explosion: 14 Points 11">
            <a:extLst>
              <a:ext uri="{FF2B5EF4-FFF2-40B4-BE49-F238E27FC236}">
                <a16:creationId xmlns:a16="http://schemas.microsoft.com/office/drawing/2014/main" id="{D8548025-926C-0038-710F-6E19539D2FA2}"/>
              </a:ext>
            </a:extLst>
          </p:cNvPr>
          <p:cNvSpPr/>
          <p:nvPr/>
        </p:nvSpPr>
        <p:spPr>
          <a:xfrm>
            <a:off x="4601497" y="3012658"/>
            <a:ext cx="3972232" cy="1801761"/>
          </a:xfrm>
          <a:prstGeom prst="irregularSeal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t>Le foot</a:t>
            </a:r>
            <a:endParaRPr lang="fr-FR" sz="2400" dirty="0"/>
          </a:p>
        </p:txBody>
      </p:sp>
    </p:spTree>
    <p:extLst>
      <p:ext uri="{BB962C8B-B14F-4D97-AF65-F5344CB8AC3E}">
        <p14:creationId xmlns:p14="http://schemas.microsoft.com/office/powerpoint/2010/main" val="589548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F7FBE2C-E97E-7FF4-CBCF-E27B072BB4CC}"/>
              </a:ext>
            </a:extLst>
          </p:cNvPr>
          <p:cNvSpPr txBox="1"/>
          <p:nvPr/>
        </p:nvSpPr>
        <p:spPr>
          <a:xfrm>
            <a:off x="6960849" y="312584"/>
            <a:ext cx="4870367"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French Taster</a:t>
            </a:r>
          </a:p>
        </p:txBody>
      </p:sp>
      <p:sp>
        <p:nvSpPr>
          <p:cNvPr id="4" name="TextBox 3">
            <a:extLst>
              <a:ext uri="{FF2B5EF4-FFF2-40B4-BE49-F238E27FC236}">
                <a16:creationId xmlns:a16="http://schemas.microsoft.com/office/drawing/2014/main" id="{708F8676-50EB-C236-F914-2B2AB474BC48}"/>
              </a:ext>
            </a:extLst>
          </p:cNvPr>
          <p:cNvSpPr txBox="1"/>
          <p:nvPr/>
        </p:nvSpPr>
        <p:spPr>
          <a:xfrm>
            <a:off x="457863" y="1443529"/>
            <a:ext cx="3781477" cy="523220"/>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GB" sz="2800" dirty="0" err="1"/>
              <a:t>Qu’est-ce</a:t>
            </a:r>
            <a:r>
              <a:rPr lang="en-GB" sz="2800" dirty="0"/>
              <a:t> que </a:t>
            </a:r>
            <a:r>
              <a:rPr lang="en-GB" sz="2800" dirty="0" err="1"/>
              <a:t>tu</a:t>
            </a:r>
            <a:r>
              <a:rPr lang="en-GB" sz="2800" dirty="0"/>
              <a:t> </a:t>
            </a:r>
            <a:r>
              <a:rPr lang="en-GB" sz="2800" dirty="0" err="1"/>
              <a:t>aimes</a:t>
            </a:r>
            <a:r>
              <a:rPr lang="en-GB" sz="2800" dirty="0"/>
              <a:t> ?</a:t>
            </a:r>
            <a:endParaRPr lang="fr-FR" sz="2800" dirty="0"/>
          </a:p>
        </p:txBody>
      </p:sp>
      <p:sp>
        <p:nvSpPr>
          <p:cNvPr id="10" name="TextBox 9">
            <a:extLst>
              <a:ext uri="{FF2B5EF4-FFF2-40B4-BE49-F238E27FC236}">
                <a16:creationId xmlns:a16="http://schemas.microsoft.com/office/drawing/2014/main" id="{03BD8903-EEB3-90DE-8AA7-5EB4E0ACE0F2}"/>
              </a:ext>
            </a:extLst>
          </p:cNvPr>
          <p:cNvSpPr txBox="1"/>
          <p:nvPr/>
        </p:nvSpPr>
        <p:spPr>
          <a:xfrm>
            <a:off x="2818406" y="3451874"/>
            <a:ext cx="1281645" cy="461665"/>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r>
              <a:rPr lang="en-GB" sz="2400" dirty="0" err="1"/>
              <a:t>J’aime</a:t>
            </a:r>
            <a:r>
              <a:rPr lang="en-GB" sz="2400" dirty="0"/>
              <a:t>…</a:t>
            </a:r>
            <a:endParaRPr lang="fr-FR" sz="2400" dirty="0"/>
          </a:p>
        </p:txBody>
      </p:sp>
      <p:pic>
        <p:nvPicPr>
          <p:cNvPr id="2" name="Picture 1" descr="A person wearing headphones and playing video games&#10;&#10;Description automatically generated">
            <a:extLst>
              <a:ext uri="{FF2B5EF4-FFF2-40B4-BE49-F238E27FC236}">
                <a16:creationId xmlns:a16="http://schemas.microsoft.com/office/drawing/2014/main" id="{8388D54A-36DE-6121-817E-D95E1B737E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53433" y="1929238"/>
            <a:ext cx="5955229" cy="3968601"/>
          </a:xfrm>
          <a:prstGeom prst="rect">
            <a:avLst/>
          </a:prstGeom>
        </p:spPr>
      </p:pic>
      <p:sp>
        <p:nvSpPr>
          <p:cNvPr id="3" name="Explosion: 14 Points 2">
            <a:extLst>
              <a:ext uri="{FF2B5EF4-FFF2-40B4-BE49-F238E27FC236}">
                <a16:creationId xmlns:a16="http://schemas.microsoft.com/office/drawing/2014/main" id="{250D08E1-8850-3369-82BD-8D25147706A8}"/>
              </a:ext>
            </a:extLst>
          </p:cNvPr>
          <p:cNvSpPr/>
          <p:nvPr/>
        </p:nvSpPr>
        <p:spPr>
          <a:xfrm>
            <a:off x="4601497" y="3012658"/>
            <a:ext cx="3972232" cy="1801761"/>
          </a:xfrm>
          <a:prstGeom prst="irregularSeal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t>Les jeux </a:t>
            </a:r>
            <a:r>
              <a:rPr lang="en-GB" sz="2400" dirty="0" err="1"/>
              <a:t>vidéo</a:t>
            </a:r>
            <a:endParaRPr lang="fr-FR" sz="2400" dirty="0"/>
          </a:p>
        </p:txBody>
      </p:sp>
    </p:spTree>
    <p:extLst>
      <p:ext uri="{BB962C8B-B14F-4D97-AF65-F5344CB8AC3E}">
        <p14:creationId xmlns:p14="http://schemas.microsoft.com/office/powerpoint/2010/main" val="4188583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F7FBE2C-E97E-7FF4-CBCF-E27B072BB4CC}"/>
              </a:ext>
            </a:extLst>
          </p:cNvPr>
          <p:cNvSpPr txBox="1"/>
          <p:nvPr/>
        </p:nvSpPr>
        <p:spPr>
          <a:xfrm>
            <a:off x="6960849" y="312584"/>
            <a:ext cx="4870367"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French Taster</a:t>
            </a:r>
          </a:p>
        </p:txBody>
      </p:sp>
      <p:sp>
        <p:nvSpPr>
          <p:cNvPr id="4" name="TextBox 3">
            <a:extLst>
              <a:ext uri="{FF2B5EF4-FFF2-40B4-BE49-F238E27FC236}">
                <a16:creationId xmlns:a16="http://schemas.microsoft.com/office/drawing/2014/main" id="{708F8676-50EB-C236-F914-2B2AB474BC48}"/>
              </a:ext>
            </a:extLst>
          </p:cNvPr>
          <p:cNvSpPr txBox="1"/>
          <p:nvPr/>
        </p:nvSpPr>
        <p:spPr>
          <a:xfrm>
            <a:off x="457863" y="1443529"/>
            <a:ext cx="3781477" cy="523220"/>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GB" sz="2800" dirty="0" err="1"/>
              <a:t>Qu’est-ce</a:t>
            </a:r>
            <a:r>
              <a:rPr lang="en-GB" sz="2800" dirty="0"/>
              <a:t> que </a:t>
            </a:r>
            <a:r>
              <a:rPr lang="en-GB" sz="2800" dirty="0" err="1"/>
              <a:t>tu</a:t>
            </a:r>
            <a:r>
              <a:rPr lang="en-GB" sz="2800" dirty="0"/>
              <a:t> </a:t>
            </a:r>
            <a:r>
              <a:rPr lang="en-GB" sz="2800" dirty="0" err="1"/>
              <a:t>aimes</a:t>
            </a:r>
            <a:r>
              <a:rPr lang="en-GB" sz="2800" dirty="0"/>
              <a:t> ?</a:t>
            </a:r>
            <a:endParaRPr lang="fr-FR" sz="2800" dirty="0"/>
          </a:p>
        </p:txBody>
      </p:sp>
      <p:sp>
        <p:nvSpPr>
          <p:cNvPr id="10" name="TextBox 9">
            <a:extLst>
              <a:ext uri="{FF2B5EF4-FFF2-40B4-BE49-F238E27FC236}">
                <a16:creationId xmlns:a16="http://schemas.microsoft.com/office/drawing/2014/main" id="{03BD8903-EEB3-90DE-8AA7-5EB4E0ACE0F2}"/>
              </a:ext>
            </a:extLst>
          </p:cNvPr>
          <p:cNvSpPr txBox="1"/>
          <p:nvPr/>
        </p:nvSpPr>
        <p:spPr>
          <a:xfrm>
            <a:off x="2818406" y="3451874"/>
            <a:ext cx="1281645" cy="461665"/>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r>
              <a:rPr lang="en-GB" sz="2400" dirty="0" err="1"/>
              <a:t>J’aime</a:t>
            </a:r>
            <a:r>
              <a:rPr lang="en-GB" sz="2400" dirty="0"/>
              <a:t>…</a:t>
            </a:r>
            <a:endParaRPr lang="fr-FR" sz="2400" dirty="0"/>
          </a:p>
        </p:txBody>
      </p:sp>
      <p:pic>
        <p:nvPicPr>
          <p:cNvPr id="3" name="Picture 2" descr="A person reading a book outside&#10;&#10;Description automatically generated">
            <a:extLst>
              <a:ext uri="{FF2B5EF4-FFF2-40B4-BE49-F238E27FC236}">
                <a16:creationId xmlns:a16="http://schemas.microsoft.com/office/drawing/2014/main" id="{1920022A-5383-977C-23D4-CD5AABE3A9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7044" y="2319947"/>
            <a:ext cx="5067609" cy="3388964"/>
          </a:xfrm>
          <a:prstGeom prst="rect">
            <a:avLst/>
          </a:prstGeom>
        </p:spPr>
      </p:pic>
      <p:sp>
        <p:nvSpPr>
          <p:cNvPr id="5" name="Explosion: 14 Points 4">
            <a:extLst>
              <a:ext uri="{FF2B5EF4-FFF2-40B4-BE49-F238E27FC236}">
                <a16:creationId xmlns:a16="http://schemas.microsoft.com/office/drawing/2014/main" id="{0C83485A-9028-0618-8346-B5679B9F75FC}"/>
              </a:ext>
            </a:extLst>
          </p:cNvPr>
          <p:cNvSpPr/>
          <p:nvPr/>
        </p:nvSpPr>
        <p:spPr>
          <a:xfrm>
            <a:off x="4601497" y="3012658"/>
            <a:ext cx="3972232" cy="1801761"/>
          </a:xfrm>
          <a:prstGeom prst="irregularSeal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t>Lire</a:t>
            </a:r>
            <a:endParaRPr lang="fr-FR" sz="2400" dirty="0"/>
          </a:p>
        </p:txBody>
      </p:sp>
    </p:spTree>
    <p:extLst>
      <p:ext uri="{BB962C8B-B14F-4D97-AF65-F5344CB8AC3E}">
        <p14:creationId xmlns:p14="http://schemas.microsoft.com/office/powerpoint/2010/main" val="1369796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F7FBE2C-E97E-7FF4-CBCF-E27B072BB4CC}"/>
              </a:ext>
            </a:extLst>
          </p:cNvPr>
          <p:cNvSpPr txBox="1"/>
          <p:nvPr/>
        </p:nvSpPr>
        <p:spPr>
          <a:xfrm>
            <a:off x="6960849" y="312584"/>
            <a:ext cx="4870367"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French Taster</a:t>
            </a:r>
          </a:p>
        </p:txBody>
      </p:sp>
      <p:sp>
        <p:nvSpPr>
          <p:cNvPr id="4" name="TextBox 3">
            <a:extLst>
              <a:ext uri="{FF2B5EF4-FFF2-40B4-BE49-F238E27FC236}">
                <a16:creationId xmlns:a16="http://schemas.microsoft.com/office/drawing/2014/main" id="{708F8676-50EB-C236-F914-2B2AB474BC48}"/>
              </a:ext>
            </a:extLst>
          </p:cNvPr>
          <p:cNvSpPr txBox="1"/>
          <p:nvPr/>
        </p:nvSpPr>
        <p:spPr>
          <a:xfrm>
            <a:off x="457863" y="1443529"/>
            <a:ext cx="3781477" cy="523220"/>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GB" sz="2800" dirty="0" err="1"/>
              <a:t>Qu’est-ce</a:t>
            </a:r>
            <a:r>
              <a:rPr lang="en-GB" sz="2800" dirty="0"/>
              <a:t> que </a:t>
            </a:r>
            <a:r>
              <a:rPr lang="en-GB" sz="2800" dirty="0" err="1"/>
              <a:t>tu</a:t>
            </a:r>
            <a:r>
              <a:rPr lang="en-GB" sz="2800" dirty="0"/>
              <a:t> </a:t>
            </a:r>
            <a:r>
              <a:rPr lang="en-GB" sz="2800" dirty="0" err="1"/>
              <a:t>aimes</a:t>
            </a:r>
            <a:r>
              <a:rPr lang="en-GB" sz="2800" dirty="0"/>
              <a:t> ?</a:t>
            </a:r>
            <a:endParaRPr lang="fr-FR" sz="2800" dirty="0"/>
          </a:p>
        </p:txBody>
      </p:sp>
      <p:sp>
        <p:nvSpPr>
          <p:cNvPr id="10" name="TextBox 9">
            <a:extLst>
              <a:ext uri="{FF2B5EF4-FFF2-40B4-BE49-F238E27FC236}">
                <a16:creationId xmlns:a16="http://schemas.microsoft.com/office/drawing/2014/main" id="{03BD8903-EEB3-90DE-8AA7-5EB4E0ACE0F2}"/>
              </a:ext>
            </a:extLst>
          </p:cNvPr>
          <p:cNvSpPr txBox="1"/>
          <p:nvPr/>
        </p:nvSpPr>
        <p:spPr>
          <a:xfrm>
            <a:off x="2818406" y="3451874"/>
            <a:ext cx="1281645" cy="461665"/>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r>
              <a:rPr lang="en-GB" sz="2400" dirty="0" err="1"/>
              <a:t>J’aime</a:t>
            </a:r>
            <a:r>
              <a:rPr lang="en-GB" sz="2400" dirty="0"/>
              <a:t>…</a:t>
            </a:r>
            <a:endParaRPr lang="fr-FR" sz="2400" dirty="0"/>
          </a:p>
        </p:txBody>
      </p:sp>
      <p:pic>
        <p:nvPicPr>
          <p:cNvPr id="2" name="Picture 1" descr="A hand holding a remote control&#10;&#10;Description automatically generated">
            <a:extLst>
              <a:ext uri="{FF2B5EF4-FFF2-40B4-BE49-F238E27FC236}">
                <a16:creationId xmlns:a16="http://schemas.microsoft.com/office/drawing/2014/main" id="{B6427D2E-E2A5-E9FD-F835-62822EF8C1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8339" y="1966749"/>
            <a:ext cx="5313415" cy="3424663"/>
          </a:xfrm>
          <a:prstGeom prst="rect">
            <a:avLst/>
          </a:prstGeom>
        </p:spPr>
      </p:pic>
      <p:sp>
        <p:nvSpPr>
          <p:cNvPr id="5" name="Explosion: 14 Points 4">
            <a:extLst>
              <a:ext uri="{FF2B5EF4-FFF2-40B4-BE49-F238E27FC236}">
                <a16:creationId xmlns:a16="http://schemas.microsoft.com/office/drawing/2014/main" id="{648E4B91-BA2F-3F7B-FA6D-19C99A911223}"/>
              </a:ext>
            </a:extLst>
          </p:cNvPr>
          <p:cNvSpPr/>
          <p:nvPr/>
        </p:nvSpPr>
        <p:spPr>
          <a:xfrm>
            <a:off x="4601497" y="3012658"/>
            <a:ext cx="3972232" cy="1801761"/>
          </a:xfrm>
          <a:prstGeom prst="irregularSeal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err="1"/>
              <a:t>Regarder</a:t>
            </a:r>
            <a:r>
              <a:rPr lang="en-GB" sz="2400" dirty="0"/>
              <a:t> des </a:t>
            </a:r>
            <a:r>
              <a:rPr lang="en-GB" sz="2400" dirty="0" err="1"/>
              <a:t>séries</a:t>
            </a:r>
            <a:endParaRPr lang="fr-FR" sz="2400" dirty="0"/>
          </a:p>
        </p:txBody>
      </p:sp>
    </p:spTree>
    <p:extLst>
      <p:ext uri="{BB962C8B-B14F-4D97-AF65-F5344CB8AC3E}">
        <p14:creationId xmlns:p14="http://schemas.microsoft.com/office/powerpoint/2010/main" val="935617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F7FBE2C-E97E-7FF4-CBCF-E27B072BB4CC}"/>
              </a:ext>
            </a:extLst>
          </p:cNvPr>
          <p:cNvSpPr txBox="1"/>
          <p:nvPr/>
        </p:nvSpPr>
        <p:spPr>
          <a:xfrm>
            <a:off x="6960849" y="312584"/>
            <a:ext cx="4870367"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French Taster</a:t>
            </a:r>
          </a:p>
        </p:txBody>
      </p:sp>
      <p:sp>
        <p:nvSpPr>
          <p:cNvPr id="4" name="TextBox 3">
            <a:extLst>
              <a:ext uri="{FF2B5EF4-FFF2-40B4-BE49-F238E27FC236}">
                <a16:creationId xmlns:a16="http://schemas.microsoft.com/office/drawing/2014/main" id="{708F8676-50EB-C236-F914-2B2AB474BC48}"/>
              </a:ext>
            </a:extLst>
          </p:cNvPr>
          <p:cNvSpPr txBox="1"/>
          <p:nvPr/>
        </p:nvSpPr>
        <p:spPr>
          <a:xfrm>
            <a:off x="457863" y="1443529"/>
            <a:ext cx="3781477" cy="523220"/>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GB" sz="2800" dirty="0" err="1"/>
              <a:t>Qu’est-ce</a:t>
            </a:r>
            <a:r>
              <a:rPr lang="en-GB" sz="2800" dirty="0"/>
              <a:t> que </a:t>
            </a:r>
            <a:r>
              <a:rPr lang="en-GB" sz="2800" dirty="0" err="1"/>
              <a:t>tu</a:t>
            </a:r>
            <a:r>
              <a:rPr lang="en-GB" sz="2800" dirty="0"/>
              <a:t> </a:t>
            </a:r>
            <a:r>
              <a:rPr lang="en-GB" sz="2800" dirty="0" err="1"/>
              <a:t>aimes</a:t>
            </a:r>
            <a:r>
              <a:rPr lang="en-GB" sz="2800" dirty="0"/>
              <a:t> ?</a:t>
            </a:r>
            <a:endParaRPr lang="fr-FR" sz="2800" dirty="0"/>
          </a:p>
        </p:txBody>
      </p:sp>
      <p:sp>
        <p:nvSpPr>
          <p:cNvPr id="10" name="TextBox 9">
            <a:extLst>
              <a:ext uri="{FF2B5EF4-FFF2-40B4-BE49-F238E27FC236}">
                <a16:creationId xmlns:a16="http://schemas.microsoft.com/office/drawing/2014/main" id="{03BD8903-EEB3-90DE-8AA7-5EB4E0ACE0F2}"/>
              </a:ext>
            </a:extLst>
          </p:cNvPr>
          <p:cNvSpPr txBox="1"/>
          <p:nvPr/>
        </p:nvSpPr>
        <p:spPr>
          <a:xfrm>
            <a:off x="2818406" y="3451874"/>
            <a:ext cx="1281645" cy="461665"/>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r>
              <a:rPr lang="en-GB" sz="2400" dirty="0" err="1"/>
              <a:t>J’aime</a:t>
            </a:r>
            <a:r>
              <a:rPr lang="en-GB" sz="2400" dirty="0"/>
              <a:t>…</a:t>
            </a:r>
            <a:endParaRPr lang="fr-FR" sz="2400" dirty="0"/>
          </a:p>
        </p:txBody>
      </p:sp>
      <p:pic>
        <p:nvPicPr>
          <p:cNvPr id="3" name="Picture 2" descr="A person wearing headphones&#10;&#10;Description automatically generated">
            <a:extLst>
              <a:ext uri="{FF2B5EF4-FFF2-40B4-BE49-F238E27FC236}">
                <a16:creationId xmlns:a16="http://schemas.microsoft.com/office/drawing/2014/main" id="{8C565300-FAC0-4B18-CC04-69F617A51E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9741" y="1705139"/>
            <a:ext cx="6572104" cy="4379690"/>
          </a:xfrm>
          <a:prstGeom prst="rect">
            <a:avLst/>
          </a:prstGeom>
        </p:spPr>
      </p:pic>
      <p:sp>
        <p:nvSpPr>
          <p:cNvPr id="5" name="Explosion: 14 Points 4">
            <a:extLst>
              <a:ext uri="{FF2B5EF4-FFF2-40B4-BE49-F238E27FC236}">
                <a16:creationId xmlns:a16="http://schemas.microsoft.com/office/drawing/2014/main" id="{652A3B65-827B-1D75-4533-858293531AD6}"/>
              </a:ext>
            </a:extLst>
          </p:cNvPr>
          <p:cNvSpPr/>
          <p:nvPr/>
        </p:nvSpPr>
        <p:spPr>
          <a:xfrm>
            <a:off x="4601497" y="3012658"/>
            <a:ext cx="3972232" cy="1801761"/>
          </a:xfrm>
          <a:prstGeom prst="irregularSeal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err="1"/>
              <a:t>Écouter</a:t>
            </a:r>
            <a:r>
              <a:rPr lang="en-GB" sz="2400" dirty="0"/>
              <a:t> de la musique</a:t>
            </a:r>
            <a:endParaRPr lang="fr-FR" sz="2400" dirty="0"/>
          </a:p>
        </p:txBody>
      </p:sp>
    </p:spTree>
    <p:extLst>
      <p:ext uri="{BB962C8B-B14F-4D97-AF65-F5344CB8AC3E}">
        <p14:creationId xmlns:p14="http://schemas.microsoft.com/office/powerpoint/2010/main" val="234064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F7FBE2C-E97E-7FF4-CBCF-E27B072BB4CC}"/>
              </a:ext>
            </a:extLst>
          </p:cNvPr>
          <p:cNvSpPr txBox="1"/>
          <p:nvPr/>
        </p:nvSpPr>
        <p:spPr>
          <a:xfrm>
            <a:off x="6960849" y="312584"/>
            <a:ext cx="4870367"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French Taster</a:t>
            </a:r>
          </a:p>
        </p:txBody>
      </p:sp>
      <p:sp>
        <p:nvSpPr>
          <p:cNvPr id="4" name="TextBox 3">
            <a:extLst>
              <a:ext uri="{FF2B5EF4-FFF2-40B4-BE49-F238E27FC236}">
                <a16:creationId xmlns:a16="http://schemas.microsoft.com/office/drawing/2014/main" id="{708F8676-50EB-C236-F914-2B2AB474BC48}"/>
              </a:ext>
            </a:extLst>
          </p:cNvPr>
          <p:cNvSpPr txBox="1"/>
          <p:nvPr/>
        </p:nvSpPr>
        <p:spPr>
          <a:xfrm>
            <a:off x="457863" y="1443529"/>
            <a:ext cx="3781477" cy="523220"/>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GB" sz="2800" dirty="0" err="1"/>
              <a:t>Qu’est-ce</a:t>
            </a:r>
            <a:r>
              <a:rPr lang="en-GB" sz="2800" dirty="0"/>
              <a:t> que </a:t>
            </a:r>
            <a:r>
              <a:rPr lang="en-GB" sz="2800" dirty="0" err="1"/>
              <a:t>tu</a:t>
            </a:r>
            <a:r>
              <a:rPr lang="en-GB" sz="2800" dirty="0"/>
              <a:t> </a:t>
            </a:r>
            <a:r>
              <a:rPr lang="en-GB" sz="2800" dirty="0" err="1"/>
              <a:t>aimes</a:t>
            </a:r>
            <a:r>
              <a:rPr lang="en-GB" sz="2800" dirty="0"/>
              <a:t> ?</a:t>
            </a:r>
            <a:endParaRPr lang="fr-FR" sz="2800" dirty="0"/>
          </a:p>
        </p:txBody>
      </p:sp>
      <p:sp>
        <p:nvSpPr>
          <p:cNvPr id="10" name="TextBox 9">
            <a:extLst>
              <a:ext uri="{FF2B5EF4-FFF2-40B4-BE49-F238E27FC236}">
                <a16:creationId xmlns:a16="http://schemas.microsoft.com/office/drawing/2014/main" id="{03BD8903-EEB3-90DE-8AA7-5EB4E0ACE0F2}"/>
              </a:ext>
            </a:extLst>
          </p:cNvPr>
          <p:cNvSpPr txBox="1"/>
          <p:nvPr/>
        </p:nvSpPr>
        <p:spPr>
          <a:xfrm>
            <a:off x="2818406" y="3451874"/>
            <a:ext cx="1281645" cy="461665"/>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r>
              <a:rPr lang="en-GB" sz="2400" dirty="0" err="1"/>
              <a:t>J’aime</a:t>
            </a:r>
            <a:r>
              <a:rPr lang="en-GB" sz="2400" dirty="0"/>
              <a:t>…</a:t>
            </a:r>
            <a:endParaRPr lang="fr-FR" sz="2400" dirty="0"/>
          </a:p>
        </p:txBody>
      </p:sp>
      <p:pic>
        <p:nvPicPr>
          <p:cNvPr id="2" name="Picture 1" descr="A child breaking an egg into a bowl&#10;&#10;Description automatically generated">
            <a:extLst>
              <a:ext uri="{FF2B5EF4-FFF2-40B4-BE49-F238E27FC236}">
                <a16:creationId xmlns:a16="http://schemas.microsoft.com/office/drawing/2014/main" id="{7AB47813-CAC6-80B6-B3DC-4A7BE9B8854D}"/>
              </a:ext>
            </a:extLst>
          </p:cNvPr>
          <p:cNvPicPr>
            <a:picLocks noChangeAspect="1"/>
          </p:cNvPicPr>
          <p:nvPr/>
        </p:nvPicPr>
        <p:blipFill rotWithShape="1">
          <a:blip r:embed="rId2">
            <a:extLst>
              <a:ext uri="{28A0092B-C50C-407E-A947-70E740481C1C}">
                <a14:useLocalDpi xmlns:a14="http://schemas.microsoft.com/office/drawing/2010/main" val="0"/>
              </a:ext>
            </a:extLst>
          </a:blip>
          <a:srcRect b="27900"/>
          <a:stretch/>
        </p:blipFill>
        <p:spPr>
          <a:xfrm>
            <a:off x="4935050" y="1532019"/>
            <a:ext cx="3781477" cy="4091295"/>
          </a:xfrm>
          <a:prstGeom prst="rect">
            <a:avLst/>
          </a:prstGeom>
        </p:spPr>
      </p:pic>
      <p:sp>
        <p:nvSpPr>
          <p:cNvPr id="5" name="Explosion: 14 Points 4">
            <a:extLst>
              <a:ext uri="{FF2B5EF4-FFF2-40B4-BE49-F238E27FC236}">
                <a16:creationId xmlns:a16="http://schemas.microsoft.com/office/drawing/2014/main" id="{7D0BD51C-8C3F-DB8A-CF69-17A33C046088}"/>
              </a:ext>
            </a:extLst>
          </p:cNvPr>
          <p:cNvSpPr/>
          <p:nvPr/>
        </p:nvSpPr>
        <p:spPr>
          <a:xfrm>
            <a:off x="4601497" y="3012658"/>
            <a:ext cx="3972232" cy="1801761"/>
          </a:xfrm>
          <a:prstGeom prst="irregularSeal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t>Faire la cuisine</a:t>
            </a:r>
            <a:endParaRPr lang="fr-FR" sz="2400" dirty="0"/>
          </a:p>
        </p:txBody>
      </p:sp>
    </p:spTree>
    <p:extLst>
      <p:ext uri="{BB962C8B-B14F-4D97-AF65-F5344CB8AC3E}">
        <p14:creationId xmlns:p14="http://schemas.microsoft.com/office/powerpoint/2010/main" val="824868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D9169-EB65-484C-AB1A-C56621473F9C}"/>
              </a:ext>
            </a:extLst>
          </p:cNvPr>
          <p:cNvSpPr>
            <a:spLocks noGrp="1"/>
          </p:cNvSpPr>
          <p:nvPr>
            <p:ph type="ctrTitle"/>
          </p:nvPr>
        </p:nvSpPr>
        <p:spPr>
          <a:xfrm>
            <a:off x="2511972" y="1472379"/>
            <a:ext cx="9144000" cy="733097"/>
          </a:xfrm>
        </p:spPr>
        <p:txBody>
          <a:bodyPr anchor="t">
            <a:normAutofit/>
          </a:bodyPr>
          <a:lstStyle/>
          <a:p>
            <a:pPr algn="l"/>
            <a:r>
              <a:rPr lang="en-US" sz="3200" dirty="0"/>
              <a:t>Comment </a:t>
            </a:r>
            <a:r>
              <a:rPr lang="en-US" sz="3200" dirty="0" err="1"/>
              <a:t>dit</a:t>
            </a:r>
            <a:r>
              <a:rPr lang="en-US" sz="3200" dirty="0"/>
              <a:t>-on…</a:t>
            </a:r>
          </a:p>
        </p:txBody>
      </p:sp>
      <p:sp>
        <p:nvSpPr>
          <p:cNvPr id="3" name="Subtitle 2">
            <a:extLst>
              <a:ext uri="{FF2B5EF4-FFF2-40B4-BE49-F238E27FC236}">
                <a16:creationId xmlns:a16="http://schemas.microsoft.com/office/drawing/2014/main" id="{825C2E81-6666-D1DE-76C2-00C50116943D}"/>
              </a:ext>
            </a:extLst>
          </p:cNvPr>
          <p:cNvSpPr>
            <a:spLocks noGrp="1"/>
          </p:cNvSpPr>
          <p:nvPr>
            <p:ph type="subTitle" idx="1"/>
          </p:nvPr>
        </p:nvSpPr>
        <p:spPr>
          <a:xfrm>
            <a:off x="2511972" y="2333297"/>
            <a:ext cx="9144000" cy="3326524"/>
          </a:xfrm>
        </p:spPr>
        <p:txBody>
          <a:bodyPr vert="horz" lIns="91440" tIns="45720" rIns="91440" bIns="45720" rtlCol="0" anchor="t">
            <a:normAutofit/>
          </a:bodyPr>
          <a:lstStyle/>
          <a:p>
            <a:pPr marL="457200" indent="-457200" algn="l">
              <a:lnSpc>
                <a:spcPct val="100000"/>
              </a:lnSpc>
              <a:spcBef>
                <a:spcPts val="0"/>
              </a:spcBef>
              <a:buAutoNum type="arabicParenR"/>
            </a:pPr>
            <a:r>
              <a:rPr lang="en-GB" dirty="0"/>
              <a:t>What’s your name?</a:t>
            </a:r>
          </a:p>
          <a:p>
            <a:pPr marL="457200" indent="-457200" algn="l">
              <a:lnSpc>
                <a:spcPct val="100000"/>
              </a:lnSpc>
              <a:spcBef>
                <a:spcPts val="0"/>
              </a:spcBef>
              <a:buAutoNum type="arabicParenR"/>
            </a:pPr>
            <a:r>
              <a:rPr lang="en-GB" dirty="0"/>
              <a:t>How are you?</a:t>
            </a:r>
          </a:p>
          <a:p>
            <a:pPr marL="457200" indent="-457200" algn="l">
              <a:lnSpc>
                <a:spcPct val="100000"/>
              </a:lnSpc>
              <a:spcBef>
                <a:spcPts val="0"/>
              </a:spcBef>
              <a:buAutoNum type="arabicParenR"/>
            </a:pPr>
            <a:r>
              <a:rPr lang="en-GB" dirty="0"/>
              <a:t>I like</a:t>
            </a:r>
          </a:p>
          <a:p>
            <a:pPr marL="457200" indent="-457200" algn="l">
              <a:lnSpc>
                <a:spcPct val="100000"/>
              </a:lnSpc>
              <a:spcBef>
                <a:spcPts val="0"/>
              </a:spcBef>
              <a:buAutoNum type="arabicParenR"/>
            </a:pPr>
            <a:r>
              <a:rPr lang="en-GB" dirty="0"/>
              <a:t>My name is</a:t>
            </a:r>
          </a:p>
          <a:p>
            <a:pPr marL="457200" indent="-457200" algn="l">
              <a:lnSpc>
                <a:spcPct val="100000"/>
              </a:lnSpc>
              <a:spcBef>
                <a:spcPts val="0"/>
              </a:spcBef>
              <a:buAutoNum type="arabicParenR"/>
            </a:pPr>
            <a:r>
              <a:rPr lang="en-GB" dirty="0"/>
              <a:t>I’m fine</a:t>
            </a:r>
          </a:p>
          <a:p>
            <a:pPr marL="457200" indent="-457200" algn="l">
              <a:lnSpc>
                <a:spcPct val="100000"/>
              </a:lnSpc>
              <a:spcBef>
                <a:spcPts val="0"/>
              </a:spcBef>
              <a:buAutoNum type="arabicParenR"/>
            </a:pPr>
            <a:r>
              <a:rPr lang="en-GB" dirty="0"/>
              <a:t>What do you like?</a:t>
            </a:r>
          </a:p>
        </p:txBody>
      </p:sp>
      <p:sp>
        <p:nvSpPr>
          <p:cNvPr id="6" name="TextBox 5">
            <a:extLst>
              <a:ext uri="{FF2B5EF4-FFF2-40B4-BE49-F238E27FC236}">
                <a16:creationId xmlns:a16="http://schemas.microsoft.com/office/drawing/2014/main" id="{CF7FBE2C-E97E-7FF4-CBCF-E27B072BB4CC}"/>
              </a:ext>
            </a:extLst>
          </p:cNvPr>
          <p:cNvSpPr txBox="1"/>
          <p:nvPr/>
        </p:nvSpPr>
        <p:spPr>
          <a:xfrm>
            <a:off x="6960849" y="312584"/>
            <a:ext cx="4870367"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French Taster</a:t>
            </a:r>
          </a:p>
        </p:txBody>
      </p:sp>
      <p:sp>
        <p:nvSpPr>
          <p:cNvPr id="4" name="TextBox 3">
            <a:extLst>
              <a:ext uri="{FF2B5EF4-FFF2-40B4-BE49-F238E27FC236}">
                <a16:creationId xmlns:a16="http://schemas.microsoft.com/office/drawing/2014/main" id="{2717BA2B-A7C1-BB46-FEB5-670707CCA456}"/>
              </a:ext>
            </a:extLst>
          </p:cNvPr>
          <p:cNvSpPr txBox="1"/>
          <p:nvPr/>
        </p:nvSpPr>
        <p:spPr>
          <a:xfrm>
            <a:off x="7362951" y="2333297"/>
            <a:ext cx="4066162" cy="2308324"/>
          </a:xfrm>
          <a:prstGeom prst="rect">
            <a:avLst/>
          </a:prstGeom>
          <a:noFill/>
        </p:spPr>
        <p:txBody>
          <a:bodyPr wrap="square" rtlCol="0">
            <a:spAutoFit/>
          </a:bodyPr>
          <a:lstStyle/>
          <a:p>
            <a:pPr marL="342900" indent="-342900">
              <a:buFont typeface="+mj-lt"/>
              <a:buAutoNum type="alphaLcParenR"/>
            </a:pPr>
            <a:r>
              <a:rPr lang="en-GB" sz="2400" dirty="0" err="1">
                <a:solidFill>
                  <a:schemeClr val="accent1"/>
                </a:solidFill>
              </a:rPr>
              <a:t>J’aime</a:t>
            </a:r>
            <a:endParaRPr lang="en-GB" sz="2400" dirty="0">
              <a:solidFill>
                <a:schemeClr val="accent1"/>
              </a:solidFill>
            </a:endParaRPr>
          </a:p>
          <a:p>
            <a:pPr marL="342900" indent="-342900">
              <a:buFont typeface="+mj-lt"/>
              <a:buAutoNum type="alphaLcParenR"/>
            </a:pPr>
            <a:r>
              <a:rPr lang="en-GB" sz="2400" dirty="0" err="1">
                <a:solidFill>
                  <a:schemeClr val="accent1"/>
                </a:solidFill>
              </a:rPr>
              <a:t>Qu’est-ce</a:t>
            </a:r>
            <a:r>
              <a:rPr lang="en-GB" sz="2400" dirty="0">
                <a:solidFill>
                  <a:schemeClr val="accent1"/>
                </a:solidFill>
              </a:rPr>
              <a:t> que </a:t>
            </a:r>
            <a:r>
              <a:rPr lang="en-GB" sz="2400" dirty="0" err="1">
                <a:solidFill>
                  <a:schemeClr val="accent1"/>
                </a:solidFill>
              </a:rPr>
              <a:t>tu</a:t>
            </a:r>
            <a:r>
              <a:rPr lang="en-GB" sz="2400" dirty="0">
                <a:solidFill>
                  <a:schemeClr val="accent1"/>
                </a:solidFill>
              </a:rPr>
              <a:t> </a:t>
            </a:r>
            <a:r>
              <a:rPr lang="en-GB" sz="2400" dirty="0" err="1">
                <a:solidFill>
                  <a:schemeClr val="accent1"/>
                </a:solidFill>
              </a:rPr>
              <a:t>aimes</a:t>
            </a:r>
            <a:r>
              <a:rPr lang="en-GB" sz="2400" dirty="0">
                <a:solidFill>
                  <a:schemeClr val="accent1"/>
                </a:solidFill>
              </a:rPr>
              <a:t> ?</a:t>
            </a:r>
          </a:p>
          <a:p>
            <a:pPr marL="342900" indent="-342900">
              <a:buFont typeface="+mj-lt"/>
              <a:buAutoNum type="alphaLcParenR"/>
            </a:pPr>
            <a:r>
              <a:rPr lang="en-GB" sz="2400" dirty="0">
                <a:solidFill>
                  <a:schemeClr val="accent1"/>
                </a:solidFill>
              </a:rPr>
              <a:t>Comment </a:t>
            </a:r>
            <a:r>
              <a:rPr lang="en-GB" sz="2400" dirty="0" err="1">
                <a:solidFill>
                  <a:schemeClr val="accent1"/>
                </a:solidFill>
              </a:rPr>
              <a:t>tu</a:t>
            </a:r>
            <a:r>
              <a:rPr lang="en-GB" sz="2400" dirty="0">
                <a:solidFill>
                  <a:schemeClr val="accent1"/>
                </a:solidFill>
              </a:rPr>
              <a:t> </a:t>
            </a:r>
            <a:r>
              <a:rPr lang="en-GB" sz="2400" dirty="0" err="1">
                <a:solidFill>
                  <a:schemeClr val="accent1"/>
                </a:solidFill>
              </a:rPr>
              <a:t>t’appelles</a:t>
            </a:r>
            <a:r>
              <a:rPr lang="en-GB" sz="2400" dirty="0">
                <a:solidFill>
                  <a:schemeClr val="accent1"/>
                </a:solidFill>
              </a:rPr>
              <a:t> ?</a:t>
            </a:r>
          </a:p>
          <a:p>
            <a:pPr marL="342900" indent="-342900">
              <a:buFont typeface="+mj-lt"/>
              <a:buAutoNum type="alphaLcParenR"/>
            </a:pPr>
            <a:r>
              <a:rPr lang="en-GB" sz="2400" dirty="0" err="1">
                <a:solidFill>
                  <a:schemeClr val="accent1"/>
                </a:solidFill>
              </a:rPr>
              <a:t>Ça</a:t>
            </a:r>
            <a:r>
              <a:rPr lang="en-GB" sz="2400" dirty="0">
                <a:solidFill>
                  <a:schemeClr val="accent1"/>
                </a:solidFill>
              </a:rPr>
              <a:t> </a:t>
            </a:r>
            <a:r>
              <a:rPr lang="en-GB" sz="2400" dirty="0" err="1">
                <a:solidFill>
                  <a:schemeClr val="accent1"/>
                </a:solidFill>
              </a:rPr>
              <a:t>va</a:t>
            </a:r>
            <a:r>
              <a:rPr lang="en-GB" sz="2400" dirty="0">
                <a:solidFill>
                  <a:schemeClr val="accent1"/>
                </a:solidFill>
              </a:rPr>
              <a:t> bien</a:t>
            </a:r>
          </a:p>
          <a:p>
            <a:pPr marL="342900" indent="-342900">
              <a:buFont typeface="+mj-lt"/>
              <a:buAutoNum type="alphaLcParenR"/>
            </a:pPr>
            <a:r>
              <a:rPr lang="en-GB" sz="2400" dirty="0">
                <a:solidFill>
                  <a:schemeClr val="accent1"/>
                </a:solidFill>
              </a:rPr>
              <a:t>Je </a:t>
            </a:r>
            <a:r>
              <a:rPr lang="en-GB" sz="2400" dirty="0" err="1">
                <a:solidFill>
                  <a:schemeClr val="accent1"/>
                </a:solidFill>
              </a:rPr>
              <a:t>m’appelle</a:t>
            </a:r>
            <a:endParaRPr lang="en-GB" sz="2400" dirty="0">
              <a:solidFill>
                <a:schemeClr val="accent1"/>
              </a:solidFill>
            </a:endParaRPr>
          </a:p>
          <a:p>
            <a:pPr marL="342900" indent="-342900">
              <a:buFont typeface="+mj-lt"/>
              <a:buAutoNum type="alphaLcParenR"/>
            </a:pPr>
            <a:r>
              <a:rPr lang="en-GB" sz="2400" dirty="0" err="1">
                <a:solidFill>
                  <a:schemeClr val="accent1"/>
                </a:solidFill>
              </a:rPr>
              <a:t>Ça</a:t>
            </a:r>
            <a:r>
              <a:rPr lang="en-GB" sz="2400" dirty="0">
                <a:solidFill>
                  <a:schemeClr val="accent1"/>
                </a:solidFill>
              </a:rPr>
              <a:t> </a:t>
            </a:r>
            <a:r>
              <a:rPr lang="en-GB" sz="2400" dirty="0" err="1">
                <a:solidFill>
                  <a:schemeClr val="accent1"/>
                </a:solidFill>
              </a:rPr>
              <a:t>va</a:t>
            </a:r>
            <a:r>
              <a:rPr lang="en-GB" sz="2400" dirty="0">
                <a:solidFill>
                  <a:schemeClr val="accent1"/>
                </a:solidFill>
              </a:rPr>
              <a:t> ?</a:t>
            </a:r>
          </a:p>
        </p:txBody>
      </p:sp>
      <p:sp>
        <p:nvSpPr>
          <p:cNvPr id="5" name="TextBox 4">
            <a:extLst>
              <a:ext uri="{FF2B5EF4-FFF2-40B4-BE49-F238E27FC236}">
                <a16:creationId xmlns:a16="http://schemas.microsoft.com/office/drawing/2014/main" id="{A8FEDB5D-118F-4D1D-0896-8735E2611076}"/>
              </a:ext>
            </a:extLst>
          </p:cNvPr>
          <p:cNvSpPr txBox="1"/>
          <p:nvPr/>
        </p:nvSpPr>
        <p:spPr>
          <a:xfrm>
            <a:off x="7362951" y="2332876"/>
            <a:ext cx="4066162" cy="2308324"/>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endParaRPr lang="en-GB" sz="2400" dirty="0"/>
          </a:p>
          <a:p>
            <a:endParaRPr lang="en-GB" sz="2400" dirty="0"/>
          </a:p>
          <a:p>
            <a:pPr algn="ctr"/>
            <a:r>
              <a:rPr lang="en-GB" sz="2400" dirty="0" err="1"/>
              <a:t>Cliquez</a:t>
            </a:r>
            <a:r>
              <a:rPr lang="en-GB" sz="2400" dirty="0"/>
              <a:t> pour </a:t>
            </a:r>
            <a:r>
              <a:rPr lang="en-GB" sz="2400" dirty="0" err="1"/>
              <a:t>afficher</a:t>
            </a:r>
            <a:r>
              <a:rPr lang="en-GB" sz="2400" dirty="0"/>
              <a:t> </a:t>
            </a:r>
            <a:r>
              <a:rPr lang="en-GB" sz="2400" dirty="0" err="1"/>
              <a:t>l’aide</a:t>
            </a:r>
            <a:endParaRPr lang="en-GB" sz="2400" dirty="0"/>
          </a:p>
          <a:p>
            <a:endParaRPr lang="en-GB" sz="2400" dirty="0"/>
          </a:p>
          <a:p>
            <a:pPr algn="ctr"/>
            <a:endParaRPr lang="en-GB" sz="2400" dirty="0"/>
          </a:p>
          <a:p>
            <a:endParaRPr lang="en-GB" sz="2400" dirty="0"/>
          </a:p>
        </p:txBody>
      </p:sp>
    </p:spTree>
    <p:extLst>
      <p:ext uri="{BB962C8B-B14F-4D97-AF65-F5344CB8AC3E}">
        <p14:creationId xmlns:p14="http://schemas.microsoft.com/office/powerpoint/2010/main" val="1005784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D9169-EB65-484C-AB1A-C56621473F9C}"/>
              </a:ext>
            </a:extLst>
          </p:cNvPr>
          <p:cNvSpPr>
            <a:spLocks noGrp="1"/>
          </p:cNvSpPr>
          <p:nvPr>
            <p:ph type="ctrTitle"/>
          </p:nvPr>
        </p:nvSpPr>
        <p:spPr>
          <a:xfrm>
            <a:off x="2511972" y="1472379"/>
            <a:ext cx="9144000" cy="733097"/>
          </a:xfrm>
        </p:spPr>
        <p:txBody>
          <a:bodyPr anchor="t">
            <a:normAutofit/>
          </a:bodyPr>
          <a:lstStyle/>
          <a:p>
            <a:pPr algn="l"/>
            <a:r>
              <a:rPr lang="en-US" sz="3200" dirty="0"/>
              <a:t>C</a:t>
            </a:r>
            <a:r>
              <a:rPr lang="en-GB" sz="3200" dirty="0" err="1"/>
              <a:t>orrection</a:t>
            </a:r>
            <a:endParaRPr lang="en-US" sz="3200" dirty="0"/>
          </a:p>
        </p:txBody>
      </p:sp>
      <p:sp>
        <p:nvSpPr>
          <p:cNvPr id="3" name="Subtitle 2">
            <a:extLst>
              <a:ext uri="{FF2B5EF4-FFF2-40B4-BE49-F238E27FC236}">
                <a16:creationId xmlns:a16="http://schemas.microsoft.com/office/drawing/2014/main" id="{825C2E81-6666-D1DE-76C2-00C50116943D}"/>
              </a:ext>
            </a:extLst>
          </p:cNvPr>
          <p:cNvSpPr>
            <a:spLocks noGrp="1"/>
          </p:cNvSpPr>
          <p:nvPr>
            <p:ph type="subTitle" idx="1"/>
          </p:nvPr>
        </p:nvSpPr>
        <p:spPr>
          <a:xfrm>
            <a:off x="2511972" y="2333297"/>
            <a:ext cx="9144000" cy="3326524"/>
          </a:xfrm>
        </p:spPr>
        <p:txBody>
          <a:bodyPr vert="horz" lIns="91440" tIns="45720" rIns="91440" bIns="45720" rtlCol="0" anchor="t">
            <a:normAutofit/>
          </a:bodyPr>
          <a:lstStyle/>
          <a:p>
            <a:pPr marL="457200" indent="-457200" algn="l">
              <a:lnSpc>
                <a:spcPct val="100000"/>
              </a:lnSpc>
              <a:spcBef>
                <a:spcPts val="0"/>
              </a:spcBef>
              <a:buAutoNum type="arabicParenR"/>
            </a:pPr>
            <a:r>
              <a:rPr lang="en-GB" dirty="0"/>
              <a:t>What’s your name?</a:t>
            </a:r>
          </a:p>
          <a:p>
            <a:pPr marL="457200" indent="-457200" algn="l">
              <a:lnSpc>
                <a:spcPct val="100000"/>
              </a:lnSpc>
              <a:spcBef>
                <a:spcPts val="0"/>
              </a:spcBef>
              <a:buAutoNum type="arabicParenR"/>
            </a:pPr>
            <a:r>
              <a:rPr lang="en-GB" dirty="0"/>
              <a:t>How are you?</a:t>
            </a:r>
          </a:p>
          <a:p>
            <a:pPr marL="457200" indent="-457200" algn="l">
              <a:lnSpc>
                <a:spcPct val="100000"/>
              </a:lnSpc>
              <a:spcBef>
                <a:spcPts val="0"/>
              </a:spcBef>
              <a:buAutoNum type="arabicParenR"/>
            </a:pPr>
            <a:r>
              <a:rPr lang="en-GB" dirty="0"/>
              <a:t>I like</a:t>
            </a:r>
          </a:p>
          <a:p>
            <a:pPr marL="457200" indent="-457200" algn="l">
              <a:lnSpc>
                <a:spcPct val="100000"/>
              </a:lnSpc>
              <a:spcBef>
                <a:spcPts val="0"/>
              </a:spcBef>
              <a:buAutoNum type="arabicParenR"/>
            </a:pPr>
            <a:r>
              <a:rPr lang="en-GB" dirty="0"/>
              <a:t>My name is</a:t>
            </a:r>
          </a:p>
          <a:p>
            <a:pPr marL="457200" indent="-457200" algn="l">
              <a:lnSpc>
                <a:spcPct val="100000"/>
              </a:lnSpc>
              <a:spcBef>
                <a:spcPts val="0"/>
              </a:spcBef>
              <a:buAutoNum type="arabicParenR"/>
            </a:pPr>
            <a:r>
              <a:rPr lang="en-GB" dirty="0"/>
              <a:t>I’m fine</a:t>
            </a:r>
          </a:p>
          <a:p>
            <a:pPr marL="457200" indent="-457200" algn="l">
              <a:lnSpc>
                <a:spcPct val="100000"/>
              </a:lnSpc>
              <a:spcBef>
                <a:spcPts val="0"/>
              </a:spcBef>
              <a:buAutoNum type="arabicParenR"/>
            </a:pPr>
            <a:r>
              <a:rPr lang="en-GB" dirty="0"/>
              <a:t>What do you like?</a:t>
            </a:r>
          </a:p>
        </p:txBody>
      </p:sp>
      <p:sp>
        <p:nvSpPr>
          <p:cNvPr id="6" name="TextBox 5">
            <a:extLst>
              <a:ext uri="{FF2B5EF4-FFF2-40B4-BE49-F238E27FC236}">
                <a16:creationId xmlns:a16="http://schemas.microsoft.com/office/drawing/2014/main" id="{CF7FBE2C-E97E-7FF4-CBCF-E27B072BB4CC}"/>
              </a:ext>
            </a:extLst>
          </p:cNvPr>
          <p:cNvSpPr txBox="1"/>
          <p:nvPr/>
        </p:nvSpPr>
        <p:spPr>
          <a:xfrm>
            <a:off x="6960849" y="312584"/>
            <a:ext cx="4870367"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French Taster</a:t>
            </a:r>
          </a:p>
        </p:txBody>
      </p:sp>
      <p:sp>
        <p:nvSpPr>
          <p:cNvPr id="4" name="TextBox 3">
            <a:extLst>
              <a:ext uri="{FF2B5EF4-FFF2-40B4-BE49-F238E27FC236}">
                <a16:creationId xmlns:a16="http://schemas.microsoft.com/office/drawing/2014/main" id="{2717BA2B-A7C1-BB46-FEB5-670707CCA456}"/>
              </a:ext>
            </a:extLst>
          </p:cNvPr>
          <p:cNvSpPr txBox="1"/>
          <p:nvPr/>
        </p:nvSpPr>
        <p:spPr>
          <a:xfrm>
            <a:off x="7362951" y="2333297"/>
            <a:ext cx="4066162" cy="2308324"/>
          </a:xfrm>
          <a:prstGeom prst="rect">
            <a:avLst/>
          </a:prstGeom>
          <a:noFill/>
        </p:spPr>
        <p:txBody>
          <a:bodyPr wrap="square" rtlCol="0">
            <a:spAutoFit/>
          </a:bodyPr>
          <a:lstStyle/>
          <a:p>
            <a:pPr marL="457200" indent="-457200">
              <a:buFont typeface="+mj-lt"/>
              <a:buAutoNum type="arabicPeriod"/>
            </a:pPr>
            <a:r>
              <a:rPr lang="en-GB" sz="2400" dirty="0">
                <a:solidFill>
                  <a:schemeClr val="accent1"/>
                </a:solidFill>
              </a:rPr>
              <a:t>Comment </a:t>
            </a:r>
            <a:r>
              <a:rPr lang="en-GB" sz="2400" dirty="0" err="1">
                <a:solidFill>
                  <a:schemeClr val="accent1"/>
                </a:solidFill>
              </a:rPr>
              <a:t>tu</a:t>
            </a:r>
            <a:r>
              <a:rPr lang="en-GB" sz="2400" dirty="0">
                <a:solidFill>
                  <a:schemeClr val="accent1"/>
                </a:solidFill>
              </a:rPr>
              <a:t> </a:t>
            </a:r>
            <a:r>
              <a:rPr lang="en-GB" sz="2400" dirty="0" err="1">
                <a:solidFill>
                  <a:schemeClr val="accent1"/>
                </a:solidFill>
              </a:rPr>
              <a:t>t’appelles</a:t>
            </a:r>
            <a:r>
              <a:rPr lang="en-GB" sz="2400" dirty="0">
                <a:solidFill>
                  <a:schemeClr val="accent1"/>
                </a:solidFill>
              </a:rPr>
              <a:t> ?</a:t>
            </a:r>
          </a:p>
          <a:p>
            <a:pPr marL="457200" indent="-457200">
              <a:buFont typeface="+mj-lt"/>
              <a:buAutoNum type="arabicPeriod"/>
            </a:pPr>
            <a:r>
              <a:rPr lang="en-GB" sz="2400" dirty="0" err="1">
                <a:solidFill>
                  <a:schemeClr val="accent1"/>
                </a:solidFill>
              </a:rPr>
              <a:t>Ça</a:t>
            </a:r>
            <a:r>
              <a:rPr lang="en-GB" sz="2400" dirty="0">
                <a:solidFill>
                  <a:schemeClr val="accent1"/>
                </a:solidFill>
              </a:rPr>
              <a:t> </a:t>
            </a:r>
            <a:r>
              <a:rPr lang="en-GB" sz="2400" dirty="0" err="1">
                <a:solidFill>
                  <a:schemeClr val="accent1"/>
                </a:solidFill>
              </a:rPr>
              <a:t>va</a:t>
            </a:r>
            <a:r>
              <a:rPr lang="en-GB" sz="2400" dirty="0">
                <a:solidFill>
                  <a:schemeClr val="accent1"/>
                </a:solidFill>
              </a:rPr>
              <a:t> ?</a:t>
            </a:r>
          </a:p>
          <a:p>
            <a:pPr marL="457200" indent="-457200">
              <a:buFont typeface="+mj-lt"/>
              <a:buAutoNum type="arabicPeriod"/>
            </a:pPr>
            <a:r>
              <a:rPr lang="en-GB" sz="2400" dirty="0" err="1">
                <a:solidFill>
                  <a:schemeClr val="accent1"/>
                </a:solidFill>
              </a:rPr>
              <a:t>J’aime</a:t>
            </a:r>
            <a:endParaRPr lang="en-GB" sz="2400" dirty="0">
              <a:solidFill>
                <a:schemeClr val="accent1"/>
              </a:solidFill>
            </a:endParaRPr>
          </a:p>
          <a:p>
            <a:pPr marL="457200" indent="-457200">
              <a:buFont typeface="+mj-lt"/>
              <a:buAutoNum type="arabicPeriod"/>
            </a:pPr>
            <a:r>
              <a:rPr lang="en-GB" sz="2400" dirty="0">
                <a:solidFill>
                  <a:schemeClr val="accent1"/>
                </a:solidFill>
              </a:rPr>
              <a:t>Je </a:t>
            </a:r>
            <a:r>
              <a:rPr lang="en-GB" sz="2400" dirty="0" err="1">
                <a:solidFill>
                  <a:schemeClr val="accent1"/>
                </a:solidFill>
              </a:rPr>
              <a:t>m’appelle</a:t>
            </a:r>
            <a:endParaRPr lang="en-GB" sz="2400" dirty="0">
              <a:solidFill>
                <a:schemeClr val="accent1"/>
              </a:solidFill>
            </a:endParaRPr>
          </a:p>
          <a:p>
            <a:pPr marL="457200" indent="-457200">
              <a:buFont typeface="+mj-lt"/>
              <a:buAutoNum type="arabicPeriod"/>
            </a:pPr>
            <a:r>
              <a:rPr lang="en-GB" sz="2400" dirty="0" err="1">
                <a:solidFill>
                  <a:schemeClr val="accent1"/>
                </a:solidFill>
              </a:rPr>
              <a:t>Ça</a:t>
            </a:r>
            <a:r>
              <a:rPr lang="en-GB" sz="2400" dirty="0">
                <a:solidFill>
                  <a:schemeClr val="accent1"/>
                </a:solidFill>
              </a:rPr>
              <a:t> </a:t>
            </a:r>
            <a:r>
              <a:rPr lang="en-GB" sz="2400" dirty="0" err="1">
                <a:solidFill>
                  <a:schemeClr val="accent1"/>
                </a:solidFill>
              </a:rPr>
              <a:t>va</a:t>
            </a:r>
            <a:r>
              <a:rPr lang="en-GB" sz="2400" dirty="0">
                <a:solidFill>
                  <a:schemeClr val="accent1"/>
                </a:solidFill>
              </a:rPr>
              <a:t> bien</a:t>
            </a:r>
          </a:p>
          <a:p>
            <a:pPr marL="457200" indent="-457200">
              <a:buFont typeface="+mj-lt"/>
              <a:buAutoNum type="arabicPeriod"/>
            </a:pPr>
            <a:r>
              <a:rPr lang="en-GB" sz="2400" dirty="0" err="1">
                <a:solidFill>
                  <a:schemeClr val="accent1"/>
                </a:solidFill>
              </a:rPr>
              <a:t>Qu’est-ce</a:t>
            </a:r>
            <a:r>
              <a:rPr lang="en-GB" sz="2400" dirty="0">
                <a:solidFill>
                  <a:schemeClr val="accent1"/>
                </a:solidFill>
              </a:rPr>
              <a:t> que </a:t>
            </a:r>
            <a:r>
              <a:rPr lang="en-GB" sz="2400" dirty="0" err="1">
                <a:solidFill>
                  <a:schemeClr val="accent1"/>
                </a:solidFill>
              </a:rPr>
              <a:t>tu</a:t>
            </a:r>
            <a:r>
              <a:rPr lang="en-GB" sz="2400" dirty="0">
                <a:solidFill>
                  <a:schemeClr val="accent1"/>
                </a:solidFill>
              </a:rPr>
              <a:t> </a:t>
            </a:r>
            <a:r>
              <a:rPr lang="en-GB" sz="2400" dirty="0" err="1">
                <a:solidFill>
                  <a:schemeClr val="accent1"/>
                </a:solidFill>
              </a:rPr>
              <a:t>aimes</a:t>
            </a:r>
            <a:r>
              <a:rPr lang="en-GB" sz="2400" dirty="0">
                <a:solidFill>
                  <a:schemeClr val="accent1"/>
                </a:solidFill>
              </a:rPr>
              <a:t> ?</a:t>
            </a:r>
          </a:p>
        </p:txBody>
      </p:sp>
    </p:spTree>
    <p:extLst>
      <p:ext uri="{BB962C8B-B14F-4D97-AF65-F5344CB8AC3E}">
        <p14:creationId xmlns:p14="http://schemas.microsoft.com/office/powerpoint/2010/main" val="1312853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D9169-EB65-484C-AB1A-C56621473F9C}"/>
              </a:ext>
            </a:extLst>
          </p:cNvPr>
          <p:cNvSpPr>
            <a:spLocks noGrp="1"/>
          </p:cNvSpPr>
          <p:nvPr>
            <p:ph type="ctrTitle"/>
          </p:nvPr>
        </p:nvSpPr>
        <p:spPr>
          <a:xfrm>
            <a:off x="255639" y="1600200"/>
            <a:ext cx="11575577" cy="733097"/>
          </a:xfrm>
        </p:spPr>
        <p:txBody>
          <a:bodyPr anchor="t">
            <a:noAutofit/>
          </a:bodyPr>
          <a:lstStyle/>
          <a:p>
            <a:pPr algn="l"/>
            <a:r>
              <a:rPr lang="en-US" sz="3200" dirty="0"/>
              <a:t>Sondage – </a:t>
            </a:r>
            <a:r>
              <a:rPr lang="en-US" sz="3200" dirty="0" err="1"/>
              <a:t>Interroge</a:t>
            </a:r>
            <a:r>
              <a:rPr lang="en-US" sz="3200" dirty="0"/>
              <a:t> des </a:t>
            </a:r>
            <a:r>
              <a:rPr lang="en-US" sz="3200" dirty="0" err="1"/>
              <a:t>personnes</a:t>
            </a:r>
            <a:r>
              <a:rPr lang="en-US" sz="3200" dirty="0"/>
              <a:t> et </a:t>
            </a:r>
            <a:r>
              <a:rPr lang="en-US" sz="3200" dirty="0" err="1"/>
              <a:t>complète</a:t>
            </a:r>
            <a:r>
              <a:rPr lang="en-US" sz="3200" dirty="0"/>
              <a:t> le tableau</a:t>
            </a:r>
          </a:p>
        </p:txBody>
      </p:sp>
      <p:sp>
        <p:nvSpPr>
          <p:cNvPr id="6" name="TextBox 5">
            <a:extLst>
              <a:ext uri="{FF2B5EF4-FFF2-40B4-BE49-F238E27FC236}">
                <a16:creationId xmlns:a16="http://schemas.microsoft.com/office/drawing/2014/main" id="{CF7FBE2C-E97E-7FF4-CBCF-E27B072BB4CC}"/>
              </a:ext>
            </a:extLst>
          </p:cNvPr>
          <p:cNvSpPr txBox="1"/>
          <p:nvPr/>
        </p:nvSpPr>
        <p:spPr>
          <a:xfrm>
            <a:off x="6960849" y="312584"/>
            <a:ext cx="4870367"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French Taster</a:t>
            </a:r>
          </a:p>
        </p:txBody>
      </p:sp>
      <p:graphicFrame>
        <p:nvGraphicFramePr>
          <p:cNvPr id="4" name="Table 3">
            <a:extLst>
              <a:ext uri="{FF2B5EF4-FFF2-40B4-BE49-F238E27FC236}">
                <a16:creationId xmlns:a16="http://schemas.microsoft.com/office/drawing/2014/main" id="{7FA5B965-1966-0335-7120-84E3F3976100}"/>
              </a:ext>
            </a:extLst>
          </p:cNvPr>
          <p:cNvGraphicFramePr>
            <a:graphicFrameLocks noGrp="1"/>
          </p:cNvGraphicFramePr>
          <p:nvPr>
            <p:extLst>
              <p:ext uri="{D42A27DB-BD31-4B8C-83A1-F6EECF244321}">
                <p14:modId xmlns:p14="http://schemas.microsoft.com/office/powerpoint/2010/main" val="538092149"/>
              </p:ext>
            </p:extLst>
          </p:nvPr>
        </p:nvGraphicFramePr>
        <p:xfrm>
          <a:off x="1587774" y="3446206"/>
          <a:ext cx="8911305" cy="3203605"/>
        </p:xfrm>
        <a:graphic>
          <a:graphicData uri="http://schemas.openxmlformats.org/drawingml/2006/table">
            <a:tbl>
              <a:tblPr firstRow="1" bandRow="1">
                <a:tableStyleId>{7DF18680-E054-41AD-8BC1-D1AEF772440D}</a:tableStyleId>
              </a:tblPr>
              <a:tblGrid>
                <a:gridCol w="2970435">
                  <a:extLst>
                    <a:ext uri="{9D8B030D-6E8A-4147-A177-3AD203B41FA5}">
                      <a16:colId xmlns:a16="http://schemas.microsoft.com/office/drawing/2014/main" val="3948064266"/>
                    </a:ext>
                  </a:extLst>
                </a:gridCol>
                <a:gridCol w="2970435">
                  <a:extLst>
                    <a:ext uri="{9D8B030D-6E8A-4147-A177-3AD203B41FA5}">
                      <a16:colId xmlns:a16="http://schemas.microsoft.com/office/drawing/2014/main" val="92352746"/>
                    </a:ext>
                  </a:extLst>
                </a:gridCol>
                <a:gridCol w="2970435">
                  <a:extLst>
                    <a:ext uri="{9D8B030D-6E8A-4147-A177-3AD203B41FA5}">
                      <a16:colId xmlns:a16="http://schemas.microsoft.com/office/drawing/2014/main" val="2272948246"/>
                    </a:ext>
                  </a:extLst>
                </a:gridCol>
              </a:tblGrid>
              <a:tr h="640721">
                <a:tc>
                  <a:txBody>
                    <a:bodyPr/>
                    <a:lstStyle/>
                    <a:p>
                      <a:pPr algn="ctr"/>
                      <a:r>
                        <a:rPr lang="en-GB" sz="2400" dirty="0" err="1"/>
                        <a:t>Prénom</a:t>
                      </a:r>
                      <a:endParaRPr lang="fr-FR" sz="2400" dirty="0"/>
                    </a:p>
                  </a:txBody>
                  <a:tcPr/>
                </a:tc>
                <a:tc>
                  <a:txBody>
                    <a:bodyPr/>
                    <a:lstStyle/>
                    <a:p>
                      <a:pPr algn="ctr"/>
                      <a:r>
                        <a:rPr lang="en-GB" sz="2400" dirty="0" err="1"/>
                        <a:t>Ça</a:t>
                      </a:r>
                      <a:r>
                        <a:rPr lang="en-GB" sz="2400" dirty="0"/>
                        <a:t> </a:t>
                      </a:r>
                      <a:r>
                        <a:rPr lang="en-GB" sz="2400" dirty="0" err="1"/>
                        <a:t>va</a:t>
                      </a:r>
                      <a:r>
                        <a:rPr lang="en-GB" sz="2400" dirty="0"/>
                        <a:t>…</a:t>
                      </a:r>
                      <a:endParaRPr lang="fr-FR" sz="2400" dirty="0"/>
                    </a:p>
                  </a:txBody>
                  <a:tcPr/>
                </a:tc>
                <a:tc>
                  <a:txBody>
                    <a:bodyPr/>
                    <a:lstStyle/>
                    <a:p>
                      <a:pPr algn="ctr"/>
                      <a:r>
                        <a:rPr lang="en-GB" sz="2400" dirty="0" err="1"/>
                        <a:t>Intérêt</a:t>
                      </a:r>
                      <a:r>
                        <a:rPr lang="en-GB" sz="2400" dirty="0"/>
                        <a:t>(s)</a:t>
                      </a:r>
                      <a:endParaRPr lang="fr-FR" sz="2400" dirty="0"/>
                    </a:p>
                  </a:txBody>
                  <a:tcPr/>
                </a:tc>
                <a:extLst>
                  <a:ext uri="{0D108BD9-81ED-4DB2-BD59-A6C34878D82A}">
                    <a16:rowId xmlns:a16="http://schemas.microsoft.com/office/drawing/2014/main" val="1860564880"/>
                  </a:ext>
                </a:extLst>
              </a:tr>
              <a:tr h="640721">
                <a:tc>
                  <a:txBody>
                    <a:bodyPr/>
                    <a:lstStyle/>
                    <a:p>
                      <a:r>
                        <a:rPr lang="en-GB" sz="2400" u="sng" dirty="0" err="1">
                          <a:solidFill>
                            <a:schemeClr val="accent3"/>
                          </a:solidFill>
                        </a:rPr>
                        <a:t>Exemple</a:t>
                      </a:r>
                      <a:r>
                        <a:rPr lang="en-GB" sz="2400" u="sng" dirty="0">
                          <a:solidFill>
                            <a:schemeClr val="accent3"/>
                          </a:solidFill>
                        </a:rPr>
                        <a:t> :</a:t>
                      </a:r>
                      <a:r>
                        <a:rPr lang="en-GB" sz="2400" u="none" dirty="0">
                          <a:solidFill>
                            <a:schemeClr val="accent3"/>
                          </a:solidFill>
                        </a:rPr>
                        <a:t> </a:t>
                      </a:r>
                      <a:r>
                        <a:rPr lang="en-GB" sz="2400" dirty="0">
                          <a:solidFill>
                            <a:schemeClr val="accent3"/>
                          </a:solidFill>
                        </a:rPr>
                        <a:t>Nour</a:t>
                      </a:r>
                      <a:endParaRPr lang="fr-FR" sz="2400" dirty="0">
                        <a:solidFill>
                          <a:schemeClr val="accent3"/>
                        </a:solidFill>
                      </a:endParaRPr>
                    </a:p>
                  </a:txBody>
                  <a:tcPr/>
                </a:tc>
                <a:tc>
                  <a:txBody>
                    <a:bodyPr/>
                    <a:lstStyle/>
                    <a:p>
                      <a:r>
                        <a:rPr lang="en-GB" sz="2400" dirty="0">
                          <a:solidFill>
                            <a:schemeClr val="accent3"/>
                          </a:solidFill>
                        </a:rPr>
                        <a:t>Bien</a:t>
                      </a:r>
                      <a:endParaRPr lang="fr-FR" sz="2400" dirty="0">
                        <a:solidFill>
                          <a:schemeClr val="accent3"/>
                        </a:solidFill>
                      </a:endParaRPr>
                    </a:p>
                  </a:txBody>
                  <a:tcPr/>
                </a:tc>
                <a:tc>
                  <a:txBody>
                    <a:bodyPr/>
                    <a:lstStyle/>
                    <a:p>
                      <a:r>
                        <a:rPr lang="en-GB" sz="2400" dirty="0">
                          <a:solidFill>
                            <a:schemeClr val="accent3"/>
                          </a:solidFill>
                        </a:rPr>
                        <a:t>Lire et faire la cuisine</a:t>
                      </a:r>
                      <a:endParaRPr lang="fr-FR" sz="2400" dirty="0">
                        <a:solidFill>
                          <a:schemeClr val="accent3"/>
                        </a:solidFill>
                      </a:endParaRPr>
                    </a:p>
                  </a:txBody>
                  <a:tcPr/>
                </a:tc>
                <a:extLst>
                  <a:ext uri="{0D108BD9-81ED-4DB2-BD59-A6C34878D82A}">
                    <a16:rowId xmlns:a16="http://schemas.microsoft.com/office/drawing/2014/main" val="1038466423"/>
                  </a:ext>
                </a:extLst>
              </a:tr>
              <a:tr h="640721">
                <a:tc>
                  <a:txBody>
                    <a:bodyPr/>
                    <a:lstStyle/>
                    <a:p>
                      <a:endParaRPr lang="fr-FR" dirty="0"/>
                    </a:p>
                  </a:txBody>
                  <a:tcPr/>
                </a:tc>
                <a:tc>
                  <a:txBody>
                    <a:bodyPr/>
                    <a:lstStyle/>
                    <a:p>
                      <a:endParaRPr lang="fr-FR"/>
                    </a:p>
                  </a:txBody>
                  <a:tcPr/>
                </a:tc>
                <a:tc>
                  <a:txBody>
                    <a:bodyPr/>
                    <a:lstStyle/>
                    <a:p>
                      <a:endParaRPr lang="fr-FR" dirty="0"/>
                    </a:p>
                  </a:txBody>
                  <a:tcPr/>
                </a:tc>
                <a:extLst>
                  <a:ext uri="{0D108BD9-81ED-4DB2-BD59-A6C34878D82A}">
                    <a16:rowId xmlns:a16="http://schemas.microsoft.com/office/drawing/2014/main" val="2835096826"/>
                  </a:ext>
                </a:extLst>
              </a:tr>
              <a:tr h="640721">
                <a:tc>
                  <a:txBody>
                    <a:bodyPr/>
                    <a:lstStyle/>
                    <a:p>
                      <a:endParaRPr lang="fr-FR" dirty="0"/>
                    </a:p>
                  </a:txBody>
                  <a:tcPr/>
                </a:tc>
                <a:tc>
                  <a:txBody>
                    <a:bodyPr/>
                    <a:lstStyle/>
                    <a:p>
                      <a:endParaRPr lang="fr-FR"/>
                    </a:p>
                  </a:txBody>
                  <a:tcPr/>
                </a:tc>
                <a:tc>
                  <a:txBody>
                    <a:bodyPr/>
                    <a:lstStyle/>
                    <a:p>
                      <a:endParaRPr lang="fr-FR"/>
                    </a:p>
                  </a:txBody>
                  <a:tcPr/>
                </a:tc>
                <a:extLst>
                  <a:ext uri="{0D108BD9-81ED-4DB2-BD59-A6C34878D82A}">
                    <a16:rowId xmlns:a16="http://schemas.microsoft.com/office/drawing/2014/main" val="1392936934"/>
                  </a:ext>
                </a:extLst>
              </a:tr>
              <a:tr h="640721">
                <a:tc>
                  <a:txBody>
                    <a:bodyPr/>
                    <a:lstStyle/>
                    <a:p>
                      <a:endParaRPr lang="fr-FR" dirty="0"/>
                    </a:p>
                  </a:txBody>
                  <a:tcPr/>
                </a:tc>
                <a:tc>
                  <a:txBody>
                    <a:bodyPr/>
                    <a:lstStyle/>
                    <a:p>
                      <a:endParaRPr lang="fr-FR"/>
                    </a:p>
                  </a:txBody>
                  <a:tcPr/>
                </a:tc>
                <a:tc>
                  <a:txBody>
                    <a:bodyPr/>
                    <a:lstStyle/>
                    <a:p>
                      <a:endParaRPr lang="fr-FR" dirty="0"/>
                    </a:p>
                  </a:txBody>
                  <a:tcPr/>
                </a:tc>
                <a:extLst>
                  <a:ext uri="{0D108BD9-81ED-4DB2-BD59-A6C34878D82A}">
                    <a16:rowId xmlns:a16="http://schemas.microsoft.com/office/drawing/2014/main" val="4053892702"/>
                  </a:ext>
                </a:extLst>
              </a:tr>
            </a:tbl>
          </a:graphicData>
        </a:graphic>
      </p:graphicFrame>
      <p:sp>
        <p:nvSpPr>
          <p:cNvPr id="8" name="Speech Bubble: Rectangle 7">
            <a:extLst>
              <a:ext uri="{FF2B5EF4-FFF2-40B4-BE49-F238E27FC236}">
                <a16:creationId xmlns:a16="http://schemas.microsoft.com/office/drawing/2014/main" id="{74EDCFBD-01AF-A1B8-6D8D-38D8CF15B7A2}"/>
              </a:ext>
            </a:extLst>
          </p:cNvPr>
          <p:cNvSpPr/>
          <p:nvPr/>
        </p:nvSpPr>
        <p:spPr>
          <a:xfrm>
            <a:off x="1691148" y="2723535"/>
            <a:ext cx="2762865" cy="497268"/>
          </a:xfrm>
          <a:prstGeom prst="wedgeRectCallou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GB" sz="2000" b="1" dirty="0"/>
              <a:t>Comment </a:t>
            </a:r>
            <a:r>
              <a:rPr lang="en-GB" sz="2000" b="1" dirty="0" err="1"/>
              <a:t>tu</a:t>
            </a:r>
            <a:r>
              <a:rPr lang="en-GB" sz="2000" b="1" dirty="0"/>
              <a:t> </a:t>
            </a:r>
            <a:r>
              <a:rPr lang="en-GB" sz="2000" b="1" dirty="0" err="1"/>
              <a:t>t’appelles</a:t>
            </a:r>
            <a:r>
              <a:rPr lang="en-GB" sz="2000" b="1" dirty="0"/>
              <a:t> ?</a:t>
            </a:r>
            <a:endParaRPr lang="fr-FR" sz="2000" b="1" dirty="0"/>
          </a:p>
        </p:txBody>
      </p:sp>
      <p:sp>
        <p:nvSpPr>
          <p:cNvPr id="9" name="Speech Bubble: Rectangle 8">
            <a:extLst>
              <a:ext uri="{FF2B5EF4-FFF2-40B4-BE49-F238E27FC236}">
                <a16:creationId xmlns:a16="http://schemas.microsoft.com/office/drawing/2014/main" id="{E0A5F4F0-8F0E-4D2E-4416-65F3551E1AF5}"/>
              </a:ext>
            </a:extLst>
          </p:cNvPr>
          <p:cNvSpPr/>
          <p:nvPr/>
        </p:nvSpPr>
        <p:spPr>
          <a:xfrm>
            <a:off x="4714567" y="2723535"/>
            <a:ext cx="2762865" cy="497268"/>
          </a:xfrm>
          <a:prstGeom prst="wedgeRectCallou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GB" sz="2000" b="1" dirty="0" err="1"/>
              <a:t>Ça</a:t>
            </a:r>
            <a:r>
              <a:rPr lang="en-GB" sz="2000" b="1" dirty="0"/>
              <a:t> </a:t>
            </a:r>
            <a:r>
              <a:rPr lang="en-GB" sz="2000" b="1" dirty="0" err="1"/>
              <a:t>va</a:t>
            </a:r>
            <a:r>
              <a:rPr lang="en-GB" sz="2000" b="1" dirty="0"/>
              <a:t> ?</a:t>
            </a:r>
            <a:endParaRPr lang="fr-FR" sz="2000" b="1" dirty="0"/>
          </a:p>
        </p:txBody>
      </p:sp>
      <p:sp>
        <p:nvSpPr>
          <p:cNvPr id="10" name="Speech Bubble: Rectangle 9">
            <a:extLst>
              <a:ext uri="{FF2B5EF4-FFF2-40B4-BE49-F238E27FC236}">
                <a16:creationId xmlns:a16="http://schemas.microsoft.com/office/drawing/2014/main" id="{9B5186C1-3689-9939-C9BD-B92D28306BDB}"/>
              </a:ext>
            </a:extLst>
          </p:cNvPr>
          <p:cNvSpPr/>
          <p:nvPr/>
        </p:nvSpPr>
        <p:spPr>
          <a:xfrm>
            <a:off x="7736214" y="2723535"/>
            <a:ext cx="2853128" cy="497268"/>
          </a:xfrm>
          <a:prstGeom prst="wedgeRectCallou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GB" sz="2000" b="1" dirty="0" err="1"/>
              <a:t>Qu’est-ce</a:t>
            </a:r>
            <a:r>
              <a:rPr lang="en-GB" sz="2000" b="1" dirty="0"/>
              <a:t> que </a:t>
            </a:r>
            <a:r>
              <a:rPr lang="en-GB" sz="2000" b="1" dirty="0" err="1"/>
              <a:t>tu</a:t>
            </a:r>
            <a:r>
              <a:rPr lang="en-GB" sz="2000" b="1" dirty="0"/>
              <a:t> </a:t>
            </a:r>
            <a:r>
              <a:rPr lang="en-GB" sz="2000" b="1" dirty="0" err="1"/>
              <a:t>aimes</a:t>
            </a:r>
            <a:r>
              <a:rPr lang="en-GB" sz="2000" b="1" dirty="0"/>
              <a:t> ?</a:t>
            </a:r>
            <a:endParaRPr lang="fr-FR" sz="2000" b="1" dirty="0"/>
          </a:p>
        </p:txBody>
      </p:sp>
    </p:spTree>
    <p:extLst>
      <p:ext uri="{BB962C8B-B14F-4D97-AF65-F5344CB8AC3E}">
        <p14:creationId xmlns:p14="http://schemas.microsoft.com/office/powerpoint/2010/main" val="14441224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D9169-EB65-484C-AB1A-C56621473F9C}"/>
              </a:ext>
            </a:extLst>
          </p:cNvPr>
          <p:cNvSpPr>
            <a:spLocks noGrp="1"/>
          </p:cNvSpPr>
          <p:nvPr>
            <p:ph type="ctrTitle"/>
          </p:nvPr>
        </p:nvSpPr>
        <p:spPr>
          <a:xfrm>
            <a:off x="2193918" y="1296596"/>
            <a:ext cx="9467139" cy="733097"/>
          </a:xfrm>
        </p:spPr>
        <p:txBody>
          <a:bodyPr anchor="t">
            <a:normAutofit/>
          </a:bodyPr>
          <a:lstStyle/>
          <a:p>
            <a:pPr algn="l"/>
            <a:r>
              <a:rPr lang="en-US" sz="3200" dirty="0" err="1"/>
              <a:t>Un.e</a:t>
            </a:r>
            <a:r>
              <a:rPr lang="en-US" sz="3200" dirty="0"/>
              <a:t> </a:t>
            </a:r>
            <a:r>
              <a:rPr lang="en-US" sz="3200" dirty="0" err="1"/>
              <a:t>volontaire</a:t>
            </a:r>
            <a:r>
              <a:rPr lang="en-US" sz="3200" dirty="0"/>
              <a:t> pour </a:t>
            </a:r>
            <a:r>
              <a:rPr lang="en-US" sz="3200" dirty="0" err="1"/>
              <a:t>présenter</a:t>
            </a:r>
            <a:r>
              <a:rPr lang="en-US" sz="3200" dirty="0"/>
              <a:t> </a:t>
            </a:r>
            <a:r>
              <a:rPr lang="en-US" sz="3200" dirty="0" err="1"/>
              <a:t>une</a:t>
            </a:r>
            <a:r>
              <a:rPr lang="en-US" sz="3200" dirty="0"/>
              <a:t> </a:t>
            </a:r>
            <a:r>
              <a:rPr lang="en-US" sz="3200" dirty="0" err="1"/>
              <a:t>personne</a:t>
            </a:r>
            <a:r>
              <a:rPr lang="en-US" sz="3200" dirty="0"/>
              <a:t> ?</a:t>
            </a:r>
          </a:p>
        </p:txBody>
      </p:sp>
      <p:sp>
        <p:nvSpPr>
          <p:cNvPr id="3" name="Subtitle 2">
            <a:extLst>
              <a:ext uri="{FF2B5EF4-FFF2-40B4-BE49-F238E27FC236}">
                <a16:creationId xmlns:a16="http://schemas.microsoft.com/office/drawing/2014/main" id="{825C2E81-6666-D1DE-76C2-00C50116943D}"/>
              </a:ext>
            </a:extLst>
          </p:cNvPr>
          <p:cNvSpPr>
            <a:spLocks noGrp="1"/>
          </p:cNvSpPr>
          <p:nvPr>
            <p:ph type="subTitle" idx="1"/>
          </p:nvPr>
        </p:nvSpPr>
        <p:spPr>
          <a:xfrm>
            <a:off x="3595514" y="1866543"/>
            <a:ext cx="4624254" cy="2312167"/>
          </a:xfrm>
        </p:spPr>
        <p:style>
          <a:lnRef idx="2">
            <a:schemeClr val="accent5"/>
          </a:lnRef>
          <a:fillRef idx="1">
            <a:schemeClr val="lt1"/>
          </a:fillRef>
          <a:effectRef idx="0">
            <a:schemeClr val="accent5"/>
          </a:effectRef>
          <a:fontRef idx="minor">
            <a:schemeClr val="dk1"/>
          </a:fontRef>
        </p:style>
        <p:txBody>
          <a:bodyPr vert="horz" lIns="91440" tIns="45720" rIns="91440" bIns="45720" rtlCol="0" anchor="t">
            <a:normAutofit/>
          </a:bodyPr>
          <a:lstStyle/>
          <a:p>
            <a:pPr algn="l">
              <a:lnSpc>
                <a:spcPct val="100000"/>
              </a:lnSpc>
              <a:spcBef>
                <a:spcPts val="0"/>
              </a:spcBef>
            </a:pPr>
            <a:r>
              <a:rPr lang="en-GB" u="sng" dirty="0" err="1">
                <a:latin typeface="Arial"/>
                <a:cs typeface="Arial"/>
              </a:rPr>
              <a:t>Exemple</a:t>
            </a:r>
            <a:r>
              <a:rPr lang="en-GB" u="sng" dirty="0">
                <a:latin typeface="Arial"/>
                <a:cs typeface="Arial"/>
              </a:rPr>
              <a:t> 1:</a:t>
            </a:r>
          </a:p>
          <a:p>
            <a:pPr algn="l">
              <a:lnSpc>
                <a:spcPct val="100000"/>
              </a:lnSpc>
              <a:spcBef>
                <a:spcPts val="0"/>
              </a:spcBef>
            </a:pPr>
            <a:endParaRPr lang="en-GB" u="sng" dirty="0">
              <a:latin typeface="Arial"/>
              <a:cs typeface="Arial"/>
            </a:endParaRPr>
          </a:p>
          <a:p>
            <a:pPr algn="l">
              <a:lnSpc>
                <a:spcPct val="100000"/>
              </a:lnSpc>
              <a:spcBef>
                <a:spcPts val="0"/>
              </a:spcBef>
            </a:pPr>
            <a:r>
              <a:rPr lang="en-GB" b="1" dirty="0">
                <a:latin typeface="Arial"/>
                <a:cs typeface="Arial"/>
              </a:rPr>
              <a:t>Elle</a:t>
            </a:r>
            <a:r>
              <a:rPr lang="en-GB" dirty="0">
                <a:latin typeface="Arial"/>
                <a:cs typeface="Arial"/>
              </a:rPr>
              <a:t> </a:t>
            </a:r>
            <a:r>
              <a:rPr lang="en-GB" b="1" dirty="0" err="1">
                <a:latin typeface="Arial"/>
                <a:cs typeface="Arial"/>
              </a:rPr>
              <a:t>s’</a:t>
            </a:r>
            <a:r>
              <a:rPr lang="en-GB" dirty="0" err="1">
                <a:latin typeface="Arial"/>
                <a:cs typeface="Arial"/>
              </a:rPr>
              <a:t>appelle</a:t>
            </a:r>
            <a:r>
              <a:rPr lang="en-GB" dirty="0">
                <a:latin typeface="Arial"/>
                <a:cs typeface="Arial"/>
              </a:rPr>
              <a:t> Nour.</a:t>
            </a:r>
          </a:p>
          <a:p>
            <a:pPr algn="l">
              <a:lnSpc>
                <a:spcPct val="100000"/>
              </a:lnSpc>
              <a:spcBef>
                <a:spcPts val="0"/>
              </a:spcBef>
            </a:pPr>
            <a:r>
              <a:rPr lang="en-GB" b="1" dirty="0">
                <a:latin typeface="Arial"/>
                <a:cs typeface="Arial"/>
              </a:rPr>
              <a:t>Pour Nour</a:t>
            </a:r>
            <a:r>
              <a:rPr lang="en-GB" dirty="0">
                <a:latin typeface="Arial"/>
                <a:cs typeface="Arial"/>
              </a:rPr>
              <a:t>, </a:t>
            </a:r>
            <a:r>
              <a:rPr lang="en-GB" dirty="0" err="1">
                <a:latin typeface="Arial"/>
                <a:cs typeface="Arial"/>
              </a:rPr>
              <a:t>ça</a:t>
            </a:r>
            <a:r>
              <a:rPr lang="en-GB" dirty="0">
                <a:latin typeface="Arial"/>
                <a:cs typeface="Arial"/>
              </a:rPr>
              <a:t> </a:t>
            </a:r>
            <a:r>
              <a:rPr lang="en-GB" dirty="0" err="1">
                <a:latin typeface="Arial"/>
                <a:cs typeface="Arial"/>
              </a:rPr>
              <a:t>va</a:t>
            </a:r>
            <a:r>
              <a:rPr lang="en-GB" dirty="0">
                <a:latin typeface="Arial"/>
                <a:cs typeface="Arial"/>
              </a:rPr>
              <a:t> bien. </a:t>
            </a:r>
          </a:p>
          <a:p>
            <a:pPr algn="l">
              <a:lnSpc>
                <a:spcPct val="100000"/>
              </a:lnSpc>
              <a:spcBef>
                <a:spcPts val="0"/>
              </a:spcBef>
            </a:pPr>
            <a:r>
              <a:rPr lang="en-GB" b="1" dirty="0">
                <a:latin typeface="Arial"/>
                <a:cs typeface="Arial"/>
              </a:rPr>
              <a:t>Elle</a:t>
            </a:r>
            <a:r>
              <a:rPr lang="en-GB" dirty="0">
                <a:latin typeface="Arial"/>
                <a:cs typeface="Arial"/>
              </a:rPr>
              <a:t> </a:t>
            </a:r>
            <a:r>
              <a:rPr lang="en-GB" dirty="0" err="1">
                <a:latin typeface="Arial"/>
                <a:cs typeface="Arial"/>
              </a:rPr>
              <a:t>aime</a:t>
            </a:r>
            <a:r>
              <a:rPr lang="en-GB" dirty="0">
                <a:latin typeface="Arial"/>
                <a:cs typeface="Arial"/>
              </a:rPr>
              <a:t> lire et le foot.</a:t>
            </a:r>
          </a:p>
          <a:p>
            <a:pPr algn="l">
              <a:lnSpc>
                <a:spcPct val="100000"/>
              </a:lnSpc>
              <a:spcBef>
                <a:spcPts val="0"/>
              </a:spcBef>
            </a:pPr>
            <a:endParaRPr lang="en-GB" sz="2800" dirty="0"/>
          </a:p>
        </p:txBody>
      </p:sp>
      <p:sp>
        <p:nvSpPr>
          <p:cNvPr id="6" name="TextBox 5">
            <a:extLst>
              <a:ext uri="{FF2B5EF4-FFF2-40B4-BE49-F238E27FC236}">
                <a16:creationId xmlns:a16="http://schemas.microsoft.com/office/drawing/2014/main" id="{CF7FBE2C-E97E-7FF4-CBCF-E27B072BB4CC}"/>
              </a:ext>
            </a:extLst>
          </p:cNvPr>
          <p:cNvSpPr txBox="1"/>
          <p:nvPr/>
        </p:nvSpPr>
        <p:spPr>
          <a:xfrm>
            <a:off x="6960849" y="312584"/>
            <a:ext cx="4870367"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French Taster</a:t>
            </a:r>
          </a:p>
        </p:txBody>
      </p:sp>
      <p:pic>
        <p:nvPicPr>
          <p:cNvPr id="4" name="Picture 3" descr="A person holding a phone&#10;&#10;Description automatically generated">
            <a:extLst>
              <a:ext uri="{FF2B5EF4-FFF2-40B4-BE49-F238E27FC236}">
                <a16:creationId xmlns:a16="http://schemas.microsoft.com/office/drawing/2014/main" id="{FFB3D31F-90CD-274D-1FA4-9FDF65DF3A9B}"/>
              </a:ext>
            </a:extLst>
          </p:cNvPr>
          <p:cNvPicPr>
            <a:picLocks noChangeAspect="1"/>
          </p:cNvPicPr>
          <p:nvPr/>
        </p:nvPicPr>
        <p:blipFill rotWithShape="1">
          <a:blip r:embed="rId3">
            <a:extLst>
              <a:ext uri="{28A0092B-C50C-407E-A947-70E740481C1C}">
                <a14:useLocalDpi xmlns:a14="http://schemas.microsoft.com/office/drawing/2010/main" val="0"/>
              </a:ext>
            </a:extLst>
          </a:blip>
          <a:srcRect l="28645" t="9601" r="24581"/>
          <a:stretch/>
        </p:blipFill>
        <p:spPr>
          <a:xfrm>
            <a:off x="214481" y="1866543"/>
            <a:ext cx="3315783" cy="4275513"/>
          </a:xfrm>
          <a:prstGeom prst="rect">
            <a:avLst/>
          </a:prstGeom>
        </p:spPr>
      </p:pic>
      <p:pic>
        <p:nvPicPr>
          <p:cNvPr id="5" name="Picture 4" descr="A child leaning against a wall&#10;&#10;Description automatically generated">
            <a:extLst>
              <a:ext uri="{FF2B5EF4-FFF2-40B4-BE49-F238E27FC236}">
                <a16:creationId xmlns:a16="http://schemas.microsoft.com/office/drawing/2014/main" id="{BDBEC780-F004-B484-0F97-799D4238FF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27346" y="2488026"/>
            <a:ext cx="2703870" cy="4057390"/>
          </a:xfrm>
          <a:prstGeom prst="rect">
            <a:avLst/>
          </a:prstGeom>
        </p:spPr>
      </p:pic>
      <p:sp>
        <p:nvSpPr>
          <p:cNvPr id="7" name="Subtitle 2">
            <a:extLst>
              <a:ext uri="{FF2B5EF4-FFF2-40B4-BE49-F238E27FC236}">
                <a16:creationId xmlns:a16="http://schemas.microsoft.com/office/drawing/2014/main" id="{4447D91B-7BC7-0B9C-BF40-BE2C862E6F26}"/>
              </a:ext>
            </a:extLst>
          </p:cNvPr>
          <p:cNvSpPr txBox="1">
            <a:spLocks/>
          </p:cNvSpPr>
          <p:nvPr/>
        </p:nvSpPr>
        <p:spPr>
          <a:xfrm>
            <a:off x="4916129" y="4319691"/>
            <a:ext cx="4086543" cy="2454735"/>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032248"/>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algn="l">
              <a:lnSpc>
                <a:spcPct val="100000"/>
              </a:lnSpc>
              <a:spcBef>
                <a:spcPts val="0"/>
              </a:spcBef>
            </a:pPr>
            <a:r>
              <a:rPr lang="en-GB" u="sng" dirty="0" err="1">
                <a:latin typeface="Arial"/>
                <a:cs typeface="Arial"/>
              </a:rPr>
              <a:t>Exemple</a:t>
            </a:r>
            <a:r>
              <a:rPr lang="en-GB" u="sng" dirty="0">
                <a:latin typeface="Arial"/>
                <a:cs typeface="Arial"/>
              </a:rPr>
              <a:t> 2 :</a:t>
            </a:r>
          </a:p>
          <a:p>
            <a:pPr algn="l">
              <a:lnSpc>
                <a:spcPct val="100000"/>
              </a:lnSpc>
              <a:spcBef>
                <a:spcPts val="0"/>
              </a:spcBef>
            </a:pPr>
            <a:endParaRPr lang="en-GB" u="sng" dirty="0">
              <a:latin typeface="Arial"/>
              <a:cs typeface="Arial"/>
            </a:endParaRPr>
          </a:p>
          <a:p>
            <a:pPr algn="l">
              <a:lnSpc>
                <a:spcPct val="100000"/>
              </a:lnSpc>
              <a:spcBef>
                <a:spcPts val="0"/>
              </a:spcBef>
            </a:pPr>
            <a:r>
              <a:rPr lang="en-GB" b="1" dirty="0">
                <a:latin typeface="Arial"/>
                <a:cs typeface="Arial"/>
              </a:rPr>
              <a:t>Il</a:t>
            </a:r>
            <a:r>
              <a:rPr lang="en-GB" dirty="0">
                <a:latin typeface="Arial"/>
                <a:cs typeface="Arial"/>
              </a:rPr>
              <a:t> </a:t>
            </a:r>
            <a:r>
              <a:rPr lang="en-GB" b="1" dirty="0" err="1">
                <a:latin typeface="Arial"/>
                <a:cs typeface="Arial"/>
              </a:rPr>
              <a:t>s’</a:t>
            </a:r>
            <a:r>
              <a:rPr lang="en-GB" dirty="0" err="1">
                <a:latin typeface="Arial"/>
                <a:cs typeface="Arial"/>
              </a:rPr>
              <a:t>appelle</a:t>
            </a:r>
            <a:r>
              <a:rPr lang="en-GB" dirty="0">
                <a:latin typeface="Arial"/>
                <a:cs typeface="Arial"/>
              </a:rPr>
              <a:t> Thomas.</a:t>
            </a:r>
          </a:p>
          <a:p>
            <a:pPr algn="l">
              <a:lnSpc>
                <a:spcPct val="100000"/>
              </a:lnSpc>
              <a:spcBef>
                <a:spcPts val="0"/>
              </a:spcBef>
            </a:pPr>
            <a:r>
              <a:rPr lang="en-GB" b="1" dirty="0">
                <a:latin typeface="Arial"/>
                <a:cs typeface="Arial"/>
              </a:rPr>
              <a:t>Pour Thomas, </a:t>
            </a:r>
            <a:r>
              <a:rPr lang="en-GB" dirty="0" err="1">
                <a:latin typeface="Arial"/>
                <a:cs typeface="Arial"/>
              </a:rPr>
              <a:t>ça</a:t>
            </a:r>
            <a:r>
              <a:rPr lang="en-GB" dirty="0">
                <a:latin typeface="Arial"/>
                <a:cs typeface="Arial"/>
              </a:rPr>
              <a:t> </a:t>
            </a:r>
            <a:r>
              <a:rPr lang="en-GB" dirty="0" err="1">
                <a:latin typeface="Arial"/>
                <a:cs typeface="Arial"/>
              </a:rPr>
              <a:t>va</a:t>
            </a:r>
            <a:r>
              <a:rPr lang="en-GB" dirty="0">
                <a:latin typeface="Arial"/>
                <a:cs typeface="Arial"/>
              </a:rPr>
              <a:t> super. </a:t>
            </a:r>
          </a:p>
          <a:p>
            <a:pPr algn="l">
              <a:lnSpc>
                <a:spcPct val="100000"/>
              </a:lnSpc>
              <a:spcBef>
                <a:spcPts val="0"/>
              </a:spcBef>
            </a:pPr>
            <a:r>
              <a:rPr lang="en-GB" b="1" dirty="0">
                <a:latin typeface="Arial"/>
                <a:cs typeface="Arial"/>
              </a:rPr>
              <a:t>Il</a:t>
            </a:r>
            <a:r>
              <a:rPr lang="en-GB" dirty="0">
                <a:latin typeface="Arial"/>
                <a:cs typeface="Arial"/>
              </a:rPr>
              <a:t> </a:t>
            </a:r>
            <a:r>
              <a:rPr lang="en-GB" dirty="0" err="1">
                <a:latin typeface="Arial"/>
                <a:cs typeface="Arial"/>
              </a:rPr>
              <a:t>aime</a:t>
            </a:r>
            <a:r>
              <a:rPr lang="en-GB" dirty="0">
                <a:latin typeface="Arial"/>
                <a:cs typeface="Arial"/>
              </a:rPr>
              <a:t> </a:t>
            </a:r>
            <a:r>
              <a:rPr lang="en-GB" dirty="0" err="1">
                <a:latin typeface="Arial"/>
                <a:cs typeface="Arial"/>
              </a:rPr>
              <a:t>regarder</a:t>
            </a:r>
            <a:r>
              <a:rPr lang="en-GB" dirty="0">
                <a:latin typeface="Arial"/>
                <a:cs typeface="Arial"/>
              </a:rPr>
              <a:t> des </a:t>
            </a:r>
            <a:r>
              <a:rPr lang="en-GB" dirty="0" err="1">
                <a:latin typeface="Arial"/>
                <a:cs typeface="Arial"/>
              </a:rPr>
              <a:t>séries</a:t>
            </a:r>
            <a:r>
              <a:rPr lang="en-GB" dirty="0">
                <a:latin typeface="Arial"/>
                <a:cs typeface="Arial"/>
              </a:rPr>
              <a:t> et faire la cuisine .</a:t>
            </a:r>
          </a:p>
          <a:p>
            <a:pPr algn="l">
              <a:lnSpc>
                <a:spcPct val="100000"/>
              </a:lnSpc>
              <a:spcBef>
                <a:spcPts val="0"/>
              </a:spcBef>
            </a:pPr>
            <a:endParaRPr lang="en-GB" sz="2800" dirty="0"/>
          </a:p>
        </p:txBody>
      </p:sp>
    </p:spTree>
    <p:extLst>
      <p:ext uri="{BB962C8B-B14F-4D97-AF65-F5344CB8AC3E}">
        <p14:creationId xmlns:p14="http://schemas.microsoft.com/office/powerpoint/2010/main" val="29670221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D9169-EB65-484C-AB1A-C56621473F9C}"/>
              </a:ext>
            </a:extLst>
          </p:cNvPr>
          <p:cNvSpPr>
            <a:spLocks noGrp="1"/>
          </p:cNvSpPr>
          <p:nvPr>
            <p:ph type="ctrTitle"/>
          </p:nvPr>
        </p:nvSpPr>
        <p:spPr>
          <a:xfrm>
            <a:off x="2511972" y="1600200"/>
            <a:ext cx="9144000" cy="733097"/>
          </a:xfrm>
        </p:spPr>
        <p:txBody>
          <a:bodyPr anchor="t"/>
          <a:lstStyle/>
          <a:p>
            <a:pPr algn="l"/>
            <a:r>
              <a:rPr lang="en-GB" sz="3200" b="1" dirty="0" err="1">
                <a:latin typeface="Arial"/>
                <a:cs typeface="Arial"/>
              </a:rPr>
              <a:t>Qu’est-ce</a:t>
            </a:r>
            <a:r>
              <a:rPr lang="en-GB" sz="3200" b="1" dirty="0">
                <a:latin typeface="Arial"/>
                <a:cs typeface="Arial"/>
              </a:rPr>
              <a:t> que </a:t>
            </a:r>
            <a:r>
              <a:rPr lang="en-GB" sz="3200" b="1" dirty="0" err="1">
                <a:latin typeface="Arial"/>
                <a:cs typeface="Arial"/>
              </a:rPr>
              <a:t>c’est</a:t>
            </a:r>
            <a:r>
              <a:rPr lang="en-GB" sz="3200" b="1" dirty="0">
                <a:latin typeface="Arial"/>
                <a:cs typeface="Arial"/>
              </a:rPr>
              <a:t> ?</a:t>
            </a:r>
            <a:endParaRPr lang="en-US" dirty="0"/>
          </a:p>
        </p:txBody>
      </p:sp>
      <p:sp>
        <p:nvSpPr>
          <p:cNvPr id="3" name="Subtitle 2">
            <a:extLst>
              <a:ext uri="{FF2B5EF4-FFF2-40B4-BE49-F238E27FC236}">
                <a16:creationId xmlns:a16="http://schemas.microsoft.com/office/drawing/2014/main" id="{825C2E81-6666-D1DE-76C2-00C50116943D}"/>
              </a:ext>
            </a:extLst>
          </p:cNvPr>
          <p:cNvSpPr>
            <a:spLocks noGrp="1"/>
          </p:cNvSpPr>
          <p:nvPr>
            <p:ph type="subTitle" idx="1"/>
          </p:nvPr>
        </p:nvSpPr>
        <p:spPr>
          <a:xfrm>
            <a:off x="2511972" y="2232713"/>
            <a:ext cx="9144000" cy="3326524"/>
          </a:xfrm>
        </p:spPr>
        <p:txBody>
          <a:bodyPr vert="horz" lIns="91440" tIns="45720" rIns="91440" bIns="45720" rtlCol="0" anchor="t">
            <a:normAutofit/>
          </a:bodyPr>
          <a:lstStyle/>
          <a:p>
            <a:pPr algn="l">
              <a:lnSpc>
                <a:spcPct val="100000"/>
              </a:lnSpc>
              <a:spcBef>
                <a:spcPts val="0"/>
              </a:spcBef>
            </a:pPr>
            <a:r>
              <a:rPr lang="en-GB" sz="1800" dirty="0">
                <a:latin typeface="Arial"/>
                <a:cs typeface="Arial"/>
              </a:rPr>
              <a:t>Content</a:t>
            </a:r>
            <a:endParaRPr lang="en-US" sz="1800" dirty="0">
              <a:latin typeface="Arial"/>
              <a:cs typeface="Arial"/>
            </a:endParaRPr>
          </a:p>
          <a:p>
            <a:pPr algn="l">
              <a:lnSpc>
                <a:spcPct val="100000"/>
              </a:lnSpc>
              <a:spcBef>
                <a:spcPts val="0"/>
              </a:spcBef>
            </a:pPr>
            <a:r>
              <a:rPr lang="en-GB" sz="1600" dirty="0">
                <a:latin typeface="Arial"/>
                <a:cs typeface="Arial"/>
              </a:rPr>
              <a:t>Minimum 16pt</a:t>
            </a:r>
            <a:endParaRPr lang="en-GB" dirty="0"/>
          </a:p>
        </p:txBody>
      </p:sp>
      <p:sp>
        <p:nvSpPr>
          <p:cNvPr id="6" name="TextBox 5">
            <a:extLst>
              <a:ext uri="{FF2B5EF4-FFF2-40B4-BE49-F238E27FC236}">
                <a16:creationId xmlns:a16="http://schemas.microsoft.com/office/drawing/2014/main" id="{CF7FBE2C-E97E-7FF4-CBCF-E27B072BB4CC}"/>
              </a:ext>
            </a:extLst>
          </p:cNvPr>
          <p:cNvSpPr txBox="1"/>
          <p:nvPr/>
        </p:nvSpPr>
        <p:spPr>
          <a:xfrm>
            <a:off x="6960849" y="312584"/>
            <a:ext cx="4870367"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French Taster</a:t>
            </a:r>
          </a:p>
        </p:txBody>
      </p:sp>
      <p:pic>
        <p:nvPicPr>
          <p:cNvPr id="10" name="Picture 9" descr="A restaurant with tables and chairs&#10;&#10;Description automatically generated">
            <a:extLst>
              <a:ext uri="{FF2B5EF4-FFF2-40B4-BE49-F238E27FC236}">
                <a16:creationId xmlns:a16="http://schemas.microsoft.com/office/drawing/2014/main" id="{E413DC75-972D-5423-BB02-5B7EC32A0D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1458" y="2214867"/>
            <a:ext cx="6969084" cy="4330549"/>
          </a:xfrm>
          <a:prstGeom prst="rect">
            <a:avLst/>
          </a:prstGeom>
        </p:spPr>
      </p:pic>
      <p:sp>
        <p:nvSpPr>
          <p:cNvPr id="11" name="TextBox 10">
            <a:extLst>
              <a:ext uri="{FF2B5EF4-FFF2-40B4-BE49-F238E27FC236}">
                <a16:creationId xmlns:a16="http://schemas.microsoft.com/office/drawing/2014/main" id="{07350C7C-7FC3-C750-C9AC-833BE0C6CCD2}"/>
              </a:ext>
            </a:extLst>
          </p:cNvPr>
          <p:cNvSpPr txBox="1"/>
          <p:nvPr/>
        </p:nvSpPr>
        <p:spPr>
          <a:xfrm>
            <a:off x="9680028" y="3684657"/>
            <a:ext cx="3261360" cy="523220"/>
          </a:xfrm>
          <a:prstGeom prst="rect">
            <a:avLst/>
          </a:prstGeom>
          <a:noFill/>
        </p:spPr>
        <p:txBody>
          <a:bodyPr wrap="square" rtlCol="0">
            <a:spAutoFit/>
          </a:bodyPr>
          <a:lstStyle/>
          <a:p>
            <a:r>
              <a:rPr lang="en-GB" sz="2800" dirty="0">
                <a:solidFill>
                  <a:schemeClr val="accent1"/>
                </a:solidFill>
                <a:latin typeface="Arial" panose="020B0604020202020204" pitchFamily="34" charset="0"/>
                <a:cs typeface="Arial" panose="020B0604020202020204" pitchFamily="34" charset="0"/>
              </a:rPr>
              <a:t>Un café ! </a:t>
            </a:r>
          </a:p>
        </p:txBody>
      </p:sp>
    </p:spTree>
    <p:extLst>
      <p:ext uri="{BB962C8B-B14F-4D97-AF65-F5344CB8AC3E}">
        <p14:creationId xmlns:p14="http://schemas.microsoft.com/office/powerpoint/2010/main" val="3390643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D9169-EB65-484C-AB1A-C56621473F9C}"/>
              </a:ext>
            </a:extLst>
          </p:cNvPr>
          <p:cNvSpPr>
            <a:spLocks noGrp="1"/>
          </p:cNvSpPr>
          <p:nvPr>
            <p:ph type="ctrTitle"/>
          </p:nvPr>
        </p:nvSpPr>
        <p:spPr>
          <a:xfrm>
            <a:off x="2511972" y="1600200"/>
            <a:ext cx="9144000" cy="733097"/>
          </a:xfrm>
        </p:spPr>
        <p:txBody>
          <a:bodyPr anchor="t"/>
          <a:lstStyle/>
          <a:p>
            <a:pPr algn="l"/>
            <a:r>
              <a:rPr lang="en-GB" sz="3200" b="1" dirty="0" err="1">
                <a:latin typeface="Arial"/>
                <a:cs typeface="Arial"/>
              </a:rPr>
              <a:t>Objectifs</a:t>
            </a:r>
            <a:endParaRPr lang="en-US" dirty="0"/>
          </a:p>
        </p:txBody>
      </p:sp>
      <p:sp>
        <p:nvSpPr>
          <p:cNvPr id="3" name="Subtitle 2">
            <a:extLst>
              <a:ext uri="{FF2B5EF4-FFF2-40B4-BE49-F238E27FC236}">
                <a16:creationId xmlns:a16="http://schemas.microsoft.com/office/drawing/2014/main" id="{825C2E81-6666-D1DE-76C2-00C50116943D}"/>
              </a:ext>
            </a:extLst>
          </p:cNvPr>
          <p:cNvSpPr>
            <a:spLocks noGrp="1"/>
          </p:cNvSpPr>
          <p:nvPr>
            <p:ph type="subTitle" idx="1"/>
          </p:nvPr>
        </p:nvSpPr>
        <p:spPr>
          <a:xfrm>
            <a:off x="2251277" y="2316684"/>
            <a:ext cx="9144000" cy="3326524"/>
          </a:xfrm>
        </p:spPr>
        <p:txBody>
          <a:bodyPr vert="horz" lIns="91440" tIns="45720" rIns="91440" bIns="45720" rtlCol="0" anchor="t">
            <a:normAutofit/>
          </a:bodyPr>
          <a:lstStyle/>
          <a:p>
            <a:pPr algn="l">
              <a:lnSpc>
                <a:spcPct val="100000"/>
              </a:lnSpc>
              <a:spcBef>
                <a:spcPts val="0"/>
              </a:spcBef>
            </a:pPr>
            <a:r>
              <a:rPr lang="en-GB" b="1" dirty="0">
                <a:latin typeface="Arial"/>
                <a:cs typeface="Arial"/>
              </a:rPr>
              <a:t>Bravo ! You now know how to:</a:t>
            </a:r>
            <a:br>
              <a:rPr lang="en-GB" dirty="0">
                <a:latin typeface="Arial"/>
                <a:cs typeface="Arial"/>
              </a:rPr>
            </a:br>
            <a:endParaRPr lang="en-GB" dirty="0">
              <a:latin typeface="Arial"/>
              <a:cs typeface="Arial"/>
            </a:endParaRPr>
          </a:p>
          <a:p>
            <a:pPr marL="342900" indent="-342900" algn="l">
              <a:lnSpc>
                <a:spcPct val="100000"/>
              </a:lnSpc>
              <a:spcBef>
                <a:spcPts val="0"/>
              </a:spcBef>
              <a:buFont typeface="Arial" panose="020B0604020202020204" pitchFamily="34" charset="0"/>
              <a:buChar char="•"/>
            </a:pPr>
            <a:r>
              <a:rPr lang="en-GB" dirty="0">
                <a:latin typeface="Arial"/>
                <a:cs typeface="Arial"/>
              </a:rPr>
              <a:t>Introduce yourself in French</a:t>
            </a:r>
          </a:p>
          <a:p>
            <a:pPr marL="342900" indent="-342900" algn="l">
              <a:lnSpc>
                <a:spcPct val="100000"/>
              </a:lnSpc>
              <a:spcBef>
                <a:spcPts val="0"/>
              </a:spcBef>
              <a:buFont typeface="Arial" panose="020B0604020202020204" pitchFamily="34" charset="0"/>
              <a:buChar char="•"/>
            </a:pPr>
            <a:endParaRPr lang="en-GB" dirty="0">
              <a:latin typeface="Arial"/>
              <a:cs typeface="Arial"/>
            </a:endParaRPr>
          </a:p>
          <a:p>
            <a:pPr marL="342900" indent="-342900" algn="l">
              <a:lnSpc>
                <a:spcPct val="100000"/>
              </a:lnSpc>
              <a:spcBef>
                <a:spcPts val="0"/>
              </a:spcBef>
              <a:buFont typeface="Arial" panose="020B0604020202020204" pitchFamily="34" charset="0"/>
              <a:buChar char="•"/>
            </a:pPr>
            <a:r>
              <a:rPr lang="en-GB" dirty="0">
                <a:latin typeface="Arial"/>
                <a:cs typeface="Arial"/>
              </a:rPr>
              <a:t>Ask someone how they are</a:t>
            </a:r>
            <a:br>
              <a:rPr lang="en-GB" dirty="0">
                <a:latin typeface="Arial"/>
                <a:cs typeface="Arial"/>
              </a:rPr>
            </a:br>
            <a:endParaRPr lang="en-GB" dirty="0">
              <a:latin typeface="Arial"/>
              <a:cs typeface="Arial"/>
            </a:endParaRPr>
          </a:p>
          <a:p>
            <a:pPr marL="342900" indent="-342900" algn="l">
              <a:lnSpc>
                <a:spcPct val="100000"/>
              </a:lnSpc>
              <a:spcBef>
                <a:spcPts val="0"/>
              </a:spcBef>
              <a:buFont typeface="Arial" panose="020B0604020202020204" pitchFamily="34" charset="0"/>
              <a:buChar char="•"/>
            </a:pPr>
            <a:r>
              <a:rPr lang="en-GB" dirty="0">
                <a:latin typeface="Arial"/>
                <a:cs typeface="Arial"/>
              </a:rPr>
              <a:t>Ask and answer questions</a:t>
            </a:r>
            <a:br>
              <a:rPr lang="en-GB" dirty="0">
                <a:latin typeface="Arial"/>
                <a:cs typeface="Arial"/>
              </a:rPr>
            </a:br>
            <a:r>
              <a:rPr lang="en-GB" dirty="0">
                <a:latin typeface="Arial"/>
                <a:cs typeface="Arial"/>
              </a:rPr>
              <a:t>about hobbies in French</a:t>
            </a:r>
          </a:p>
          <a:p>
            <a:pPr marL="457200" indent="-457200" algn="l">
              <a:lnSpc>
                <a:spcPct val="100000"/>
              </a:lnSpc>
              <a:spcBef>
                <a:spcPts val="0"/>
              </a:spcBef>
              <a:buFont typeface="Arial" panose="020B0604020202020204" pitchFamily="34" charset="0"/>
              <a:buChar char="•"/>
            </a:pPr>
            <a:endParaRPr lang="en-GB" sz="3200" dirty="0"/>
          </a:p>
        </p:txBody>
      </p:sp>
      <p:sp>
        <p:nvSpPr>
          <p:cNvPr id="6" name="TextBox 5">
            <a:extLst>
              <a:ext uri="{FF2B5EF4-FFF2-40B4-BE49-F238E27FC236}">
                <a16:creationId xmlns:a16="http://schemas.microsoft.com/office/drawing/2014/main" id="{CF7FBE2C-E97E-7FF4-CBCF-E27B072BB4CC}"/>
              </a:ext>
            </a:extLst>
          </p:cNvPr>
          <p:cNvSpPr txBox="1"/>
          <p:nvPr/>
        </p:nvSpPr>
        <p:spPr>
          <a:xfrm>
            <a:off x="6960849" y="312584"/>
            <a:ext cx="4870367"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French Taster</a:t>
            </a:r>
          </a:p>
        </p:txBody>
      </p:sp>
      <p:pic>
        <p:nvPicPr>
          <p:cNvPr id="7" name="Picture 6" descr="A check mark drawn on a blackboard&#10;&#10;Description automatically generated">
            <a:extLst>
              <a:ext uri="{FF2B5EF4-FFF2-40B4-BE49-F238E27FC236}">
                <a16:creationId xmlns:a16="http://schemas.microsoft.com/office/drawing/2014/main" id="{B48F3362-19BB-7C38-2ABE-FB2C7F437C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3803" y="2333297"/>
            <a:ext cx="3004457" cy="3004457"/>
          </a:xfrm>
          <a:prstGeom prst="rect">
            <a:avLst/>
          </a:prstGeom>
        </p:spPr>
      </p:pic>
    </p:spTree>
    <p:extLst>
      <p:ext uri="{BB962C8B-B14F-4D97-AF65-F5344CB8AC3E}">
        <p14:creationId xmlns:p14="http://schemas.microsoft.com/office/powerpoint/2010/main" val="30778944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756D06B-2327-2106-32CA-D3F505B8CF7D}"/>
              </a:ext>
            </a:extLst>
          </p:cNvPr>
          <p:cNvSpPr/>
          <p:nvPr/>
        </p:nvSpPr>
        <p:spPr>
          <a:xfrm>
            <a:off x="6258910" y="1826348"/>
            <a:ext cx="5933090" cy="5031652"/>
          </a:xfrm>
          <a:prstGeom prst="rect">
            <a:avLst/>
          </a:prstGeom>
          <a:solidFill>
            <a:srgbClr val="34C6C6">
              <a:alpha val="216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05AE2539-F3DC-07DE-36D0-FEB99307391E}"/>
              </a:ext>
            </a:extLst>
          </p:cNvPr>
          <p:cNvSpPr txBox="1"/>
          <p:nvPr/>
        </p:nvSpPr>
        <p:spPr>
          <a:xfrm>
            <a:off x="6258910" y="1826348"/>
            <a:ext cx="2065283" cy="1008481"/>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6000" b="1" i="0" u="none" strike="noStrike" kern="1200" cap="none" spc="0" normalizeH="0" baseline="0" noProof="0" dirty="0">
                <a:ln>
                  <a:noFill/>
                </a:ln>
                <a:solidFill>
                  <a:srgbClr val="34C6C6"/>
                </a:solidFill>
                <a:effectLst/>
                <a:uLnTx/>
                <a:uFillTx/>
                <a:latin typeface="Arial" panose="020B0604020202020204" pitchFamily="34" charset="0"/>
                <a:ea typeface="Calibri"/>
                <a:cs typeface="Arial" panose="020B0604020202020204" pitchFamily="34" charset="0"/>
              </a:rPr>
              <a:t>Q&amp;A</a:t>
            </a:r>
            <a:endParaRPr kumimoji="0" lang="en-GB" sz="6000" b="1" i="0" u="none" strike="noStrike" kern="1200" cap="none" spc="0" normalizeH="0" baseline="0" noProof="0" dirty="0">
              <a:ln>
                <a:noFill/>
              </a:ln>
              <a:solidFill>
                <a:srgbClr val="34C6C6"/>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3E115213-B348-8F5E-ECD2-125A7ADC3152}"/>
              </a:ext>
            </a:extLst>
          </p:cNvPr>
          <p:cNvSpPr txBox="1"/>
          <p:nvPr/>
        </p:nvSpPr>
        <p:spPr>
          <a:xfrm>
            <a:off x="6960849" y="312584"/>
            <a:ext cx="4870367"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Slide Title</a:t>
            </a:r>
          </a:p>
        </p:txBody>
      </p:sp>
    </p:spTree>
    <p:extLst>
      <p:ext uri="{BB962C8B-B14F-4D97-AF65-F5344CB8AC3E}">
        <p14:creationId xmlns:p14="http://schemas.microsoft.com/office/powerpoint/2010/main" val="18013715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509DE51-7473-FB70-093E-255A368CA78C}"/>
              </a:ext>
            </a:extLst>
          </p:cNvPr>
          <p:cNvSpPr/>
          <p:nvPr/>
        </p:nvSpPr>
        <p:spPr>
          <a:xfrm>
            <a:off x="6258910" y="1826348"/>
            <a:ext cx="5933090" cy="5031652"/>
          </a:xfrm>
          <a:prstGeom prst="rect">
            <a:avLst/>
          </a:prstGeom>
          <a:solidFill>
            <a:srgbClr val="AC145A">
              <a:alpha val="1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05AE2539-F3DC-07DE-36D0-FEB99307391E}"/>
              </a:ext>
            </a:extLst>
          </p:cNvPr>
          <p:cNvSpPr txBox="1"/>
          <p:nvPr/>
        </p:nvSpPr>
        <p:spPr>
          <a:xfrm>
            <a:off x="6283842" y="1908302"/>
            <a:ext cx="5357905" cy="1502976"/>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ts val="5500"/>
              </a:lnSpc>
              <a:spcBef>
                <a:spcPts val="0"/>
              </a:spcBef>
              <a:spcAft>
                <a:spcPts val="800"/>
              </a:spcAft>
              <a:buClrTx/>
              <a:buSzTx/>
              <a:buFontTx/>
              <a:buNone/>
              <a:tabLst/>
              <a:defRPr/>
            </a:pPr>
            <a:r>
              <a:rPr kumimoji="0" lang="en-GB" sz="6000" b="1" i="0" u="none" strike="noStrike" kern="1200" cap="none" spc="0" normalizeH="0" baseline="0" noProof="0" dirty="0">
                <a:ln>
                  <a:noFill/>
                </a:ln>
                <a:solidFill>
                  <a:srgbClr val="AC145A"/>
                </a:solidFill>
                <a:effectLst/>
                <a:uLnTx/>
                <a:uFillTx/>
                <a:latin typeface="Arial" panose="020B0604020202020204" pitchFamily="34" charset="0"/>
                <a:ea typeface="Calibri"/>
                <a:cs typeface="Arial" panose="020B0604020202020204" pitchFamily="34" charset="0"/>
              </a:rPr>
              <a:t>JOIN OUR MAILING LIST </a:t>
            </a:r>
            <a:endParaRPr kumimoji="0" lang="en-GB" sz="6000" b="1" i="0" u="none" strike="noStrike" kern="1200" cap="none" spc="0" normalizeH="0" baseline="0" noProof="0" dirty="0">
              <a:ln>
                <a:noFill/>
              </a:ln>
              <a:solidFill>
                <a:srgbClr val="AC145A"/>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F416DBCF-E85A-3AEF-D4AD-D357FB2594B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335698" y="4388170"/>
            <a:ext cx="1805009" cy="1830079"/>
          </a:xfrm>
          <a:prstGeom prst="rect">
            <a:avLst/>
          </a:prstGeom>
        </p:spPr>
      </p:pic>
    </p:spTree>
    <p:extLst>
      <p:ext uri="{BB962C8B-B14F-4D97-AF65-F5344CB8AC3E}">
        <p14:creationId xmlns:p14="http://schemas.microsoft.com/office/powerpoint/2010/main" val="27447899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B12899A-3646-6055-61C4-B72C83D8DB71}"/>
              </a:ext>
            </a:extLst>
          </p:cNvPr>
          <p:cNvSpPr/>
          <p:nvPr/>
        </p:nvSpPr>
        <p:spPr>
          <a:xfrm>
            <a:off x="0" y="5655013"/>
            <a:ext cx="12192000" cy="10937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03B8872A-E46E-62E6-B6D5-F9ABAFDC09DE}"/>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l="-27385" t="10466" r="-2" b="21467"/>
          <a:stretch/>
        </p:blipFill>
        <p:spPr>
          <a:xfrm rot="10800000">
            <a:off x="2705899" y="1329616"/>
            <a:ext cx="8096095" cy="4367017"/>
          </a:xfrm>
          <a:prstGeom prst="rect">
            <a:avLst/>
          </a:prstGeom>
        </p:spPr>
      </p:pic>
      <p:sp>
        <p:nvSpPr>
          <p:cNvPr id="6" name="TextBox 5">
            <a:extLst>
              <a:ext uri="{FF2B5EF4-FFF2-40B4-BE49-F238E27FC236}">
                <a16:creationId xmlns:a16="http://schemas.microsoft.com/office/drawing/2014/main" id="{AA145055-6EAE-258D-69EB-11F3E76703CA}"/>
              </a:ext>
            </a:extLst>
          </p:cNvPr>
          <p:cNvSpPr txBox="1"/>
          <p:nvPr/>
        </p:nvSpPr>
        <p:spPr>
          <a:xfrm>
            <a:off x="10129510" y="4618619"/>
            <a:ext cx="3403412" cy="483209"/>
          </a:xfrm>
          <a:prstGeom prst="rect">
            <a:avLst/>
          </a:prstGeom>
          <a:noFill/>
        </p:spPr>
        <p:txBody>
          <a:bodyPr wrap="square">
            <a:spAutoFit/>
          </a:bodyPr>
          <a:lstStyle/>
          <a:p>
            <a:pPr marL="0" marR="0" lvl="0" indent="0" algn="l" defTabSz="914400" rtl="0" eaLnBrk="1" fontAlgn="base" latinLnBrk="0" hangingPunct="1">
              <a:lnSpc>
                <a:spcPct val="107000"/>
              </a:lnSpc>
              <a:spcBef>
                <a:spcPts val="0"/>
              </a:spcBef>
              <a:spcAft>
                <a:spcPts val="800"/>
              </a:spcAft>
              <a:buClrTx/>
              <a:buSzTx/>
              <a:buFontTx/>
              <a:buNone/>
              <a:tabLst/>
              <a:defRPr/>
            </a:pPr>
            <a:r>
              <a:rPr kumimoji="0" lang="he-IL" altLang="en-US" sz="2500" b="1" i="0" u="none" strike="noStrike" kern="1200" cap="none" spc="0" normalizeH="0" baseline="0" noProof="0" dirty="0" err="1">
                <a:ln>
                  <a:noFill/>
                </a:ln>
                <a:solidFill>
                  <a:srgbClr val="AC145A"/>
                </a:solidFill>
                <a:effectLst/>
                <a:uLnTx/>
                <a:uFillTx/>
                <a:latin typeface="Arial" panose="020B0604020202020204" pitchFamily="34" charset="0"/>
                <a:ea typeface="+mn-ea"/>
                <a:cs typeface="Arial" panose="020B0604020202020204" pitchFamily="34" charset="0"/>
              </a:rPr>
              <a:t>אדאנק</a:t>
            </a:r>
            <a:r>
              <a:rPr kumimoji="0" lang="en-GB" sz="2500" b="1" i="0" u="none" strike="noStrike" kern="1200" cap="none" spc="0" normalizeH="0" baseline="0" noProof="0" dirty="0">
                <a:ln>
                  <a:noFill/>
                </a:ln>
                <a:solidFill>
                  <a:srgbClr val="AC145A"/>
                </a:solidFill>
                <a:effectLst/>
                <a:uLnTx/>
                <a:uFillTx/>
                <a:latin typeface="Arial" panose="020B0604020202020204" pitchFamily="34" charset="0"/>
                <a:ea typeface="Calibri" panose="020F0502020204030204" pitchFamily="34" charset="0"/>
                <a:cs typeface="Arial" panose="020B0604020202020204" pitchFamily="34" charset="0"/>
              </a:rPr>
              <a:t> </a:t>
            </a:r>
          </a:p>
        </p:txBody>
      </p:sp>
      <p:sp>
        <p:nvSpPr>
          <p:cNvPr id="7" name="TextBox 6">
            <a:extLst>
              <a:ext uri="{FF2B5EF4-FFF2-40B4-BE49-F238E27FC236}">
                <a16:creationId xmlns:a16="http://schemas.microsoft.com/office/drawing/2014/main" id="{244765A4-22D7-1C27-7375-69863309787C}"/>
              </a:ext>
            </a:extLst>
          </p:cNvPr>
          <p:cNvSpPr txBox="1"/>
          <p:nvPr/>
        </p:nvSpPr>
        <p:spPr>
          <a:xfrm>
            <a:off x="1567267" y="4819831"/>
            <a:ext cx="1722754" cy="1093761"/>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ar-SA" altLang="en-US" sz="2800" b="0" i="0" u="none" strike="noStrike" kern="1200" cap="none" spc="0" normalizeH="0" baseline="0" noProof="0" dirty="0">
                <a:ln>
                  <a:noFill/>
                </a:ln>
                <a:solidFill>
                  <a:srgbClr val="AC145A"/>
                </a:solidFill>
                <a:effectLst/>
                <a:uLnTx/>
                <a:uFillTx/>
                <a:latin typeface="inherit"/>
                <a:ea typeface="+mn-ea"/>
                <a:cs typeface="Arial" panose="020B0604020202020204" pitchFamily="34" charset="0"/>
              </a:rPr>
              <a:t>شكرًا لك</a:t>
            </a:r>
            <a:r>
              <a:rPr kumimoji="0" lang="en-US" altLang="en-US" sz="2800" b="0"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ctr" defTabSz="914400" rtl="0" eaLnBrk="1" fontAlgn="base" latinLnBrk="0" hangingPunct="1">
              <a:lnSpc>
                <a:spcPct val="107000"/>
              </a:lnSpc>
              <a:spcBef>
                <a:spcPts val="0"/>
              </a:spcBef>
              <a:spcAft>
                <a:spcPts val="800"/>
              </a:spcAft>
              <a:buClrTx/>
              <a:buSzTx/>
              <a:buFontTx/>
              <a:buNone/>
              <a:tabLst/>
              <a:defRPr/>
            </a:pPr>
            <a:r>
              <a:rPr kumimoji="0" lang="en-GB" sz="2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FA0FF7D1-16EC-8894-A3A3-898FDECCB977}"/>
              </a:ext>
            </a:extLst>
          </p:cNvPr>
          <p:cNvSpPr txBox="1"/>
          <p:nvPr/>
        </p:nvSpPr>
        <p:spPr>
          <a:xfrm>
            <a:off x="3559031" y="2594350"/>
            <a:ext cx="2663568" cy="642035"/>
          </a:xfrm>
          <a:prstGeom prst="rect">
            <a:avLst/>
          </a:prstGeom>
          <a:noFill/>
        </p:spPr>
        <p:txBody>
          <a:bodyPr wrap="square">
            <a:spAutoFit/>
          </a:bodyPr>
          <a:lstStyle/>
          <a:p>
            <a:pPr marL="0" marR="0" lvl="0" indent="0" algn="l" defTabSz="914400" rtl="0" eaLnBrk="1" fontAlgn="base" latinLnBrk="0" hangingPunct="1">
              <a:lnSpc>
                <a:spcPct val="107000"/>
              </a:lnSpc>
              <a:spcBef>
                <a:spcPts val="0"/>
              </a:spcBef>
              <a:spcAft>
                <a:spcPts val="800"/>
              </a:spcAft>
              <a:buClrTx/>
              <a:buSzTx/>
              <a:buFontTx/>
              <a:buNone/>
              <a:tabLst/>
              <a:defRPr/>
            </a:pPr>
            <a:r>
              <a:rPr kumimoji="0" lang="en-GB" sz="3600" b="1" i="0" u="none" strike="noStrike" kern="1200" cap="none" spc="0" normalizeH="0" baseline="0" noProof="0" dirty="0" err="1">
                <a:ln>
                  <a:noFill/>
                </a:ln>
                <a:solidFill>
                  <a:srgbClr val="FFCA36"/>
                </a:solidFill>
                <a:effectLst/>
                <a:uLnTx/>
                <a:uFillTx/>
                <a:latin typeface="Arial" panose="020B0604020202020204" pitchFamily="34" charset="0"/>
                <a:ea typeface="Calibri" panose="020F0502020204030204" pitchFamily="34" charset="0"/>
                <a:cs typeface="Arial" panose="020B0604020202020204" pitchFamily="34" charset="0"/>
              </a:rPr>
              <a:t>Diolch</a:t>
            </a:r>
            <a:r>
              <a:rPr kumimoji="0" lang="en-GB" sz="28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a:t>
            </a:r>
          </a:p>
        </p:txBody>
      </p:sp>
      <p:sp>
        <p:nvSpPr>
          <p:cNvPr id="9" name="TextBox 8">
            <a:extLst>
              <a:ext uri="{FF2B5EF4-FFF2-40B4-BE49-F238E27FC236}">
                <a16:creationId xmlns:a16="http://schemas.microsoft.com/office/drawing/2014/main" id="{81F80916-B40B-E03A-20A9-64C224D37920}"/>
              </a:ext>
            </a:extLst>
          </p:cNvPr>
          <p:cNvSpPr txBox="1"/>
          <p:nvPr/>
        </p:nvSpPr>
        <p:spPr>
          <a:xfrm>
            <a:off x="7099032" y="2113486"/>
            <a:ext cx="2182361" cy="532903"/>
          </a:xfrm>
          <a:prstGeom prst="rect">
            <a:avLst/>
          </a:prstGeom>
          <a:noFill/>
        </p:spPr>
        <p:txBody>
          <a:bodyPr wrap="square">
            <a:spAutoFit/>
          </a:bodyPr>
          <a:lstStyle/>
          <a:p>
            <a:pPr marL="0" marR="0" lvl="0" indent="0" algn="l" defTabSz="914400" rtl="0" eaLnBrk="1" fontAlgn="base" latinLnBrk="0" hangingPunct="1">
              <a:lnSpc>
                <a:spcPct val="107000"/>
              </a:lnSpc>
              <a:spcBef>
                <a:spcPts val="0"/>
              </a:spcBef>
              <a:spcAft>
                <a:spcPts val="800"/>
              </a:spcAft>
              <a:buClrTx/>
              <a:buSzTx/>
              <a:buFontTx/>
              <a:buNone/>
              <a:tabLst/>
              <a:defRPr/>
            </a:pPr>
            <a:r>
              <a:rPr kumimoji="0" lang="nl-NL" altLang="en-US" sz="2800" b="1" i="0" u="none" strike="noStrike" kern="1200" cap="none" spc="0" normalizeH="0" baseline="0" noProof="0" dirty="0">
                <a:ln>
                  <a:noFill/>
                </a:ln>
                <a:solidFill>
                  <a:srgbClr val="AC145A"/>
                </a:solidFill>
                <a:effectLst/>
                <a:uLnTx/>
                <a:uFillTx/>
                <a:latin typeface="Arial" panose="020B0604020202020204" pitchFamily="34" charset="0"/>
                <a:ea typeface="+mn-ea"/>
                <a:cs typeface="Arial" panose="020B0604020202020204" pitchFamily="34" charset="0"/>
              </a:rPr>
              <a:t>Bedankt</a:t>
            </a:r>
            <a:endParaRPr kumimoji="0" lang="en-GB" sz="2800" b="1" i="0" u="none" strike="noStrike" kern="1200" cap="none" spc="0" normalizeH="0" baseline="0" noProof="0" dirty="0">
              <a:ln>
                <a:noFill/>
              </a:ln>
              <a:solidFill>
                <a:srgbClr val="AC145A"/>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0" name="TextBox 9">
            <a:extLst>
              <a:ext uri="{FF2B5EF4-FFF2-40B4-BE49-F238E27FC236}">
                <a16:creationId xmlns:a16="http://schemas.microsoft.com/office/drawing/2014/main" id="{3B46AF20-C372-76CE-130E-E5AF7EE836B5}"/>
              </a:ext>
            </a:extLst>
          </p:cNvPr>
          <p:cNvSpPr txBox="1"/>
          <p:nvPr/>
        </p:nvSpPr>
        <p:spPr>
          <a:xfrm>
            <a:off x="9713821" y="2566353"/>
            <a:ext cx="2562262" cy="642035"/>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altLang="en-US" sz="3600" b="1" i="0" u="none" strike="noStrike" kern="1200" cap="none" spc="0" normalizeH="0" baseline="0" noProof="0" dirty="0" err="1">
                <a:ln>
                  <a:noFill/>
                </a:ln>
                <a:solidFill>
                  <a:srgbClr val="0F2447"/>
                </a:solidFill>
                <a:effectLst/>
                <a:uLnTx/>
                <a:uFillTx/>
                <a:latin typeface="Arial" panose="020B0604020202020204" pitchFamily="34" charset="0"/>
                <a:ea typeface="+mn-ea"/>
                <a:cs typeface="Arial" panose="020B0604020202020204" pitchFamily="34" charset="0"/>
              </a:rPr>
              <a:t>Fa’afetai</a:t>
            </a:r>
            <a:r>
              <a:rPr kumimoji="0" lang="sq-AL" altLang="en-US" sz="1050" b="1" i="0" u="none" strike="noStrike" kern="1200" cap="none" spc="0" normalizeH="0" baseline="0" noProof="0" dirty="0">
                <a:ln>
                  <a:noFill/>
                </a:ln>
                <a:solidFill>
                  <a:srgbClr val="0F2447"/>
                </a:solidFill>
                <a:effectLst/>
                <a:uLnTx/>
                <a:uFillTx/>
                <a:latin typeface="Arial" panose="020B0604020202020204" pitchFamily="34" charset="0"/>
                <a:ea typeface="+mn-ea"/>
                <a:cs typeface="Arial" panose="020B0604020202020204" pitchFamily="34" charset="0"/>
              </a:rPr>
              <a:t> </a:t>
            </a:r>
            <a:r>
              <a:rPr kumimoji="0" lang="en-GB" sz="2800" b="1" i="0" u="none" strike="noStrike" kern="1200" cap="none" spc="0" normalizeH="0" baseline="0" noProof="0" dirty="0">
                <a:ln>
                  <a:noFill/>
                </a:ln>
                <a:solidFill>
                  <a:srgbClr val="0F2447"/>
                </a:solidFill>
                <a:effectLst/>
                <a:uLnTx/>
                <a:uFillTx/>
                <a:latin typeface="Arial" panose="020B0604020202020204" pitchFamily="34" charset="0"/>
                <a:ea typeface="Calibri" panose="020F0502020204030204" pitchFamily="34" charset="0"/>
                <a:cs typeface="Arial" panose="020B0604020202020204" pitchFamily="34" charset="0"/>
              </a:rPr>
              <a:t> </a:t>
            </a:r>
          </a:p>
        </p:txBody>
      </p:sp>
      <p:sp>
        <p:nvSpPr>
          <p:cNvPr id="11" name="TextBox 10">
            <a:extLst>
              <a:ext uri="{FF2B5EF4-FFF2-40B4-BE49-F238E27FC236}">
                <a16:creationId xmlns:a16="http://schemas.microsoft.com/office/drawing/2014/main" id="{FEE02865-229D-1FA4-CCFF-35009493DCB4}"/>
              </a:ext>
            </a:extLst>
          </p:cNvPr>
          <p:cNvSpPr txBox="1"/>
          <p:nvPr/>
        </p:nvSpPr>
        <p:spPr>
          <a:xfrm>
            <a:off x="6321110" y="3882217"/>
            <a:ext cx="4223588" cy="498855"/>
          </a:xfrm>
          <a:prstGeom prst="rect">
            <a:avLst/>
          </a:prstGeom>
          <a:noFill/>
        </p:spPr>
        <p:txBody>
          <a:bodyPr wrap="square">
            <a:spAutoFit/>
          </a:bodyPr>
          <a:lstStyle/>
          <a:p>
            <a:pPr marL="0" marR="0" lvl="0" indent="0" algn="l" defTabSz="914400" rtl="0" eaLnBrk="1" fontAlgn="base" latinLnBrk="0" hangingPunct="1">
              <a:lnSpc>
                <a:spcPct val="107000"/>
              </a:lnSpc>
              <a:spcBef>
                <a:spcPts val="0"/>
              </a:spcBef>
              <a:spcAft>
                <a:spcPts val="800"/>
              </a:spcAft>
              <a:buClrTx/>
              <a:buSzTx/>
              <a:buFontTx/>
              <a:buNone/>
              <a:tabLst/>
              <a:defRPr/>
            </a:pPr>
            <a:r>
              <a:rPr kumimoji="0" lang="en-GB" sz="2600" b="1" i="0" u="none" strike="noStrike" kern="1200" cap="none" spc="0" normalizeH="0" baseline="0" noProof="0" dirty="0" err="1">
                <a:ln>
                  <a:noFill/>
                </a:ln>
                <a:solidFill>
                  <a:srgbClr val="52C152"/>
                </a:solidFill>
                <a:effectLst/>
                <a:uLnTx/>
                <a:uFillTx/>
                <a:latin typeface="Arial" panose="020B0604020202020204" pitchFamily="34" charset="0"/>
                <a:ea typeface="Calibri" panose="020F0502020204030204" pitchFamily="34" charset="0"/>
                <a:cs typeface="Arial" panose="020B0604020202020204" pitchFamily="34" charset="0"/>
              </a:rPr>
              <a:t>Tak</a:t>
            </a:r>
            <a:r>
              <a:rPr kumimoji="0" lang="en-GB" sz="2600" b="1" i="0" u="none" strike="noStrike" kern="1200" cap="none" spc="0" normalizeH="0" baseline="0" noProof="0" dirty="0">
                <a:ln>
                  <a:noFill/>
                </a:ln>
                <a:solidFill>
                  <a:srgbClr val="52C152"/>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GB" sz="2600" b="1" i="0" u="none" strike="noStrike" kern="1200" cap="none" spc="0" normalizeH="0" baseline="0" noProof="0" dirty="0" err="1">
                <a:ln>
                  <a:noFill/>
                </a:ln>
                <a:solidFill>
                  <a:srgbClr val="52C152"/>
                </a:solidFill>
                <a:effectLst/>
                <a:uLnTx/>
                <a:uFillTx/>
                <a:latin typeface="Arial" panose="020B0604020202020204" pitchFamily="34" charset="0"/>
                <a:ea typeface="Calibri" panose="020F0502020204030204" pitchFamily="34" charset="0"/>
                <a:cs typeface="Arial" panose="020B0604020202020204" pitchFamily="34" charset="0"/>
              </a:rPr>
              <a:t>skal</a:t>
            </a:r>
            <a:r>
              <a:rPr kumimoji="0" lang="en-GB" sz="2600" b="1" i="0" u="none" strike="noStrike" kern="1200" cap="none" spc="0" normalizeH="0" baseline="0" noProof="0" dirty="0">
                <a:ln>
                  <a:noFill/>
                </a:ln>
                <a:solidFill>
                  <a:srgbClr val="52C152"/>
                </a:solidFill>
                <a:effectLst/>
                <a:uLnTx/>
                <a:uFillTx/>
                <a:latin typeface="Arial" panose="020B0604020202020204" pitchFamily="34" charset="0"/>
                <a:ea typeface="Calibri" panose="020F0502020204030204" pitchFamily="34" charset="0"/>
                <a:cs typeface="Arial" panose="020B0604020202020204" pitchFamily="34" charset="0"/>
              </a:rPr>
              <a:t> du have </a:t>
            </a:r>
          </a:p>
        </p:txBody>
      </p:sp>
      <p:sp>
        <p:nvSpPr>
          <p:cNvPr id="12" name="TextBox 11">
            <a:extLst>
              <a:ext uri="{FF2B5EF4-FFF2-40B4-BE49-F238E27FC236}">
                <a16:creationId xmlns:a16="http://schemas.microsoft.com/office/drawing/2014/main" id="{ED42F3E0-7E16-8297-A6AA-7836A014E84B}"/>
              </a:ext>
            </a:extLst>
          </p:cNvPr>
          <p:cNvSpPr txBox="1"/>
          <p:nvPr/>
        </p:nvSpPr>
        <p:spPr>
          <a:xfrm>
            <a:off x="4992736" y="4860224"/>
            <a:ext cx="3028062" cy="519886"/>
          </a:xfrm>
          <a:prstGeom prst="rect">
            <a:avLst/>
          </a:prstGeom>
          <a:noFill/>
        </p:spPr>
        <p:txBody>
          <a:bodyPr wrap="square">
            <a:spAutoFit/>
          </a:bodyPr>
          <a:lstStyle/>
          <a:p>
            <a:pPr marL="0" marR="0" lvl="0" indent="0" algn="l" defTabSz="914400" rtl="0" eaLnBrk="1" fontAlgn="base" latinLnBrk="0" hangingPunct="1">
              <a:lnSpc>
                <a:spcPct val="107000"/>
              </a:lnSpc>
              <a:spcBef>
                <a:spcPts val="0"/>
              </a:spcBef>
              <a:spcAft>
                <a:spcPts val="800"/>
              </a:spcAft>
              <a:buClrTx/>
              <a:buSzTx/>
              <a:buFontTx/>
              <a:buNone/>
              <a:tabLst/>
              <a:defRPr/>
            </a:pPr>
            <a:r>
              <a:rPr kumimoji="0" lang="tr-TR" altLang="en-US" sz="2400" b="1" i="0" u="none" strike="noStrike" kern="1200" cap="none" spc="0" normalizeH="0" baseline="0" noProof="0" dirty="0">
                <a:ln>
                  <a:noFill/>
                </a:ln>
                <a:solidFill>
                  <a:srgbClr val="FFCA36"/>
                </a:solidFill>
                <a:effectLst/>
                <a:uLnTx/>
                <a:uFillTx/>
                <a:latin typeface="Arial" panose="020B0604020202020204" pitchFamily="34" charset="0"/>
                <a:ea typeface="+mn-ea"/>
                <a:cs typeface="Arial" panose="020B0604020202020204" pitchFamily="34" charset="0"/>
              </a:rPr>
              <a:t>Teşekkürler</a:t>
            </a:r>
            <a:r>
              <a:rPr kumimoji="0" lang="en-GB" sz="2800" b="1" i="0" u="none" strike="noStrike" kern="1200" cap="none" spc="0" normalizeH="0" baseline="0" noProof="0" dirty="0">
                <a:ln>
                  <a:noFill/>
                </a:ln>
                <a:solidFill>
                  <a:srgbClr val="FFCA36"/>
                </a:solidFill>
                <a:effectLst/>
                <a:uLnTx/>
                <a:uFillTx/>
                <a:latin typeface="Arial" panose="020B0604020202020204" pitchFamily="34" charset="0"/>
                <a:ea typeface="Calibri" panose="020F0502020204030204" pitchFamily="34" charset="0"/>
                <a:cs typeface="Arial" panose="020B0604020202020204" pitchFamily="34" charset="0"/>
              </a:rPr>
              <a:t> </a:t>
            </a:r>
          </a:p>
        </p:txBody>
      </p:sp>
      <p:sp>
        <p:nvSpPr>
          <p:cNvPr id="13" name="TextBox 12">
            <a:extLst>
              <a:ext uri="{FF2B5EF4-FFF2-40B4-BE49-F238E27FC236}">
                <a16:creationId xmlns:a16="http://schemas.microsoft.com/office/drawing/2014/main" id="{FFFE044F-FC90-699F-2E9B-FF34EA82DAD4}"/>
              </a:ext>
            </a:extLst>
          </p:cNvPr>
          <p:cNvSpPr txBox="1"/>
          <p:nvPr/>
        </p:nvSpPr>
        <p:spPr>
          <a:xfrm>
            <a:off x="623668" y="3128389"/>
            <a:ext cx="1463568" cy="530145"/>
          </a:xfrm>
          <a:prstGeom prst="rect">
            <a:avLst/>
          </a:prstGeom>
          <a:noFill/>
        </p:spPr>
        <p:txBody>
          <a:bodyPr wrap="square">
            <a:spAutoFit/>
          </a:bodyPr>
          <a:lstStyle/>
          <a:p>
            <a:pPr marL="0" marR="0" lvl="0" indent="0" algn="l" defTabSz="914400" rtl="0" eaLnBrk="1" fontAlgn="base" latinLnBrk="0" hangingPunct="1">
              <a:lnSpc>
                <a:spcPct val="107000"/>
              </a:lnSpc>
              <a:spcBef>
                <a:spcPts val="0"/>
              </a:spcBef>
              <a:spcAft>
                <a:spcPts val="800"/>
              </a:spcAft>
              <a:buClrTx/>
              <a:buSzTx/>
              <a:buFontTx/>
              <a:buNone/>
              <a:tabLst/>
              <a:defRPr/>
            </a:pPr>
            <a:r>
              <a:rPr kumimoji="0" lang="en-GB" sz="1800" b="1" i="0" u="none" strike="noStrike" kern="1200" cap="none" spc="0" normalizeH="0" baseline="0" noProof="0" dirty="0">
                <a:ln>
                  <a:noFill/>
                </a:ln>
                <a:solidFill>
                  <a:srgbClr val="FFCA36"/>
                </a:solidFill>
                <a:effectLst/>
                <a:uLnTx/>
                <a:uFillTx/>
                <a:latin typeface="Arial" panose="020B0604020202020204" pitchFamily="34" charset="0"/>
                <a:ea typeface="Calibri" panose="020F0502020204030204" pitchFamily="34" charset="0"/>
                <a:cs typeface="Arial" panose="020B0604020202020204" pitchFamily="34" charset="0"/>
              </a:rPr>
              <a:t>Merci</a:t>
            </a:r>
            <a:r>
              <a:rPr kumimoji="0" lang="en-GB" sz="28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A2F19301-FDDE-4BCB-099A-E1B5209480D5}"/>
              </a:ext>
            </a:extLst>
          </p:cNvPr>
          <p:cNvSpPr txBox="1"/>
          <p:nvPr/>
        </p:nvSpPr>
        <p:spPr>
          <a:xfrm>
            <a:off x="10297808" y="1603822"/>
            <a:ext cx="2039060" cy="436402"/>
          </a:xfrm>
          <a:prstGeom prst="rect">
            <a:avLst/>
          </a:prstGeom>
          <a:noFill/>
        </p:spPr>
        <p:txBody>
          <a:bodyPr wrap="square">
            <a:spAutoFit/>
          </a:bodyPr>
          <a:lstStyle/>
          <a:p>
            <a:pPr marL="0" marR="0" lvl="0" indent="0" algn="l" defTabSz="914400" rtl="0" eaLnBrk="1" fontAlgn="base" latinLnBrk="0" hangingPunct="1">
              <a:lnSpc>
                <a:spcPct val="107000"/>
              </a:lnSpc>
              <a:spcBef>
                <a:spcPts val="0"/>
              </a:spcBef>
              <a:spcAft>
                <a:spcPts val="800"/>
              </a:spcAft>
              <a:buClrTx/>
              <a:buSzTx/>
              <a:buFontTx/>
              <a:buNone/>
              <a:tabLst/>
              <a:defRPr/>
            </a:pPr>
            <a:r>
              <a:rPr kumimoji="0" lang="en-GB" sz="2200" b="1" i="0" u="none" strike="noStrike" kern="1200" cap="none" spc="0" normalizeH="0" baseline="0" noProof="0" dirty="0" err="1">
                <a:ln>
                  <a:noFill/>
                </a:ln>
                <a:solidFill>
                  <a:srgbClr val="FFCA36"/>
                </a:solidFill>
                <a:effectLst/>
                <a:uLnTx/>
                <a:uFillTx/>
                <a:latin typeface="Arial" panose="020B0604020202020204" pitchFamily="34" charset="0"/>
                <a:ea typeface="Calibri" panose="020F0502020204030204" pitchFamily="34" charset="0"/>
                <a:cs typeface="Arial" panose="020B0604020202020204" pitchFamily="34" charset="0"/>
              </a:rPr>
              <a:t>Danke</a:t>
            </a:r>
            <a:endParaRPr kumimoji="0" lang="en-GB" sz="2200" b="1" i="0" u="none" strike="noStrike" kern="1200" cap="none" spc="0" normalizeH="0" baseline="0" noProof="0" dirty="0">
              <a:ln>
                <a:noFill/>
              </a:ln>
              <a:solidFill>
                <a:srgbClr val="FFCA36"/>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12CFEA4B-F458-D860-B2BE-6D9D7BCD1CB6}"/>
              </a:ext>
            </a:extLst>
          </p:cNvPr>
          <p:cNvSpPr txBox="1"/>
          <p:nvPr/>
        </p:nvSpPr>
        <p:spPr>
          <a:xfrm>
            <a:off x="4672976" y="1516766"/>
            <a:ext cx="1772769" cy="342466"/>
          </a:xfrm>
          <a:prstGeom prst="rect">
            <a:avLst/>
          </a:prstGeom>
          <a:noFill/>
        </p:spPr>
        <p:txBody>
          <a:bodyPr wrap="square">
            <a:spAutoFit/>
          </a:bodyPr>
          <a:lstStyle/>
          <a:p>
            <a:pPr marL="0" marR="0" lvl="0" indent="0" algn="l" defTabSz="914400" rtl="0" eaLnBrk="1" fontAlgn="base" latinLnBrk="0" hangingPunct="1">
              <a:lnSpc>
                <a:spcPct val="107000"/>
              </a:lnSpc>
              <a:spcBef>
                <a:spcPts val="0"/>
              </a:spcBef>
              <a:spcAft>
                <a:spcPts val="800"/>
              </a:spcAft>
              <a:buClrTx/>
              <a:buSzTx/>
              <a:buFontTx/>
              <a:buNone/>
              <a:tabLst/>
              <a:defRPr/>
            </a:pPr>
            <a:r>
              <a:rPr kumimoji="0" lang="en-GB" sz="1600" b="1" i="0" u="none" strike="noStrike" kern="1200" cap="none" spc="0" normalizeH="0" baseline="0" noProof="0" dirty="0">
                <a:ln>
                  <a:noFill/>
                </a:ln>
                <a:solidFill>
                  <a:srgbClr val="AC145A"/>
                </a:solidFill>
                <a:effectLst/>
                <a:uLnTx/>
                <a:uFillTx/>
                <a:latin typeface="Arial" panose="020B0604020202020204" pitchFamily="34" charset="0"/>
                <a:ea typeface="Calibri" panose="020F0502020204030204" pitchFamily="34" charset="0"/>
                <a:cs typeface="Arial" panose="020B0604020202020204" pitchFamily="34" charset="0"/>
              </a:rPr>
              <a:t>Gracias</a:t>
            </a:r>
          </a:p>
        </p:txBody>
      </p:sp>
      <p:sp>
        <p:nvSpPr>
          <p:cNvPr id="16" name="TextBox 15">
            <a:extLst>
              <a:ext uri="{FF2B5EF4-FFF2-40B4-BE49-F238E27FC236}">
                <a16:creationId xmlns:a16="http://schemas.microsoft.com/office/drawing/2014/main" id="{A2158FAE-03B4-1AC5-1B73-C73D5BD92769}"/>
              </a:ext>
            </a:extLst>
          </p:cNvPr>
          <p:cNvSpPr txBox="1"/>
          <p:nvPr/>
        </p:nvSpPr>
        <p:spPr>
          <a:xfrm>
            <a:off x="909557" y="2464039"/>
            <a:ext cx="2128448" cy="485710"/>
          </a:xfrm>
          <a:prstGeom prst="rect">
            <a:avLst/>
          </a:prstGeom>
          <a:noFill/>
        </p:spPr>
        <p:txBody>
          <a:bodyPr wrap="square">
            <a:spAutoFit/>
          </a:bodyPr>
          <a:lstStyle/>
          <a:p>
            <a:pPr marL="0" marR="0" lvl="0" indent="0" algn="l" defTabSz="914400" rtl="0" eaLnBrk="1" fontAlgn="base" latinLnBrk="0" hangingPunct="1">
              <a:lnSpc>
                <a:spcPct val="107000"/>
              </a:lnSpc>
              <a:spcBef>
                <a:spcPts val="0"/>
              </a:spcBef>
              <a:spcAft>
                <a:spcPts val="800"/>
              </a:spcAft>
              <a:buClrTx/>
              <a:buSzTx/>
              <a:buFontTx/>
              <a:buNone/>
              <a:tabLst/>
              <a:defRPr/>
            </a:pPr>
            <a:r>
              <a:rPr kumimoji="0" lang="pl-PL" altLang="en-US" sz="2500" b="1" i="0" u="none" strike="noStrike" kern="1200" cap="none" spc="0" normalizeH="0" baseline="0" noProof="0" dirty="0">
                <a:ln>
                  <a:noFill/>
                </a:ln>
                <a:solidFill>
                  <a:srgbClr val="0F2447"/>
                </a:solidFill>
                <a:effectLst/>
                <a:uLnTx/>
                <a:uFillTx/>
                <a:latin typeface="Arial" panose="020B0604020202020204" pitchFamily="34" charset="0"/>
                <a:ea typeface="+mn-ea"/>
                <a:cs typeface="Arial" panose="020B0604020202020204" pitchFamily="34" charset="0"/>
              </a:rPr>
              <a:t>Dziękuję</a:t>
            </a:r>
            <a:endParaRPr kumimoji="0" lang="en-GB" sz="2500" b="1" i="0" u="none" strike="noStrike" kern="1200" cap="none" spc="0" normalizeH="0" baseline="0" noProof="0" dirty="0">
              <a:ln>
                <a:noFill/>
              </a:ln>
              <a:solidFill>
                <a:srgbClr val="0F2447"/>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A40244B6-7A8A-0EBB-8FA1-8509A00DE6EB}"/>
              </a:ext>
            </a:extLst>
          </p:cNvPr>
          <p:cNvSpPr txBox="1"/>
          <p:nvPr/>
        </p:nvSpPr>
        <p:spPr>
          <a:xfrm>
            <a:off x="4072163" y="4277860"/>
            <a:ext cx="2748511" cy="397738"/>
          </a:xfrm>
          <a:prstGeom prst="rect">
            <a:avLst/>
          </a:prstGeom>
          <a:noFill/>
        </p:spPr>
        <p:txBody>
          <a:bodyPr wrap="square">
            <a:spAutoFit/>
          </a:bodyPr>
          <a:lstStyle/>
          <a:p>
            <a:pPr marL="0" marR="0" lvl="0" indent="0" algn="l" defTabSz="914400" rtl="0" eaLnBrk="1" fontAlgn="base"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err="1">
                <a:ln>
                  <a:noFill/>
                </a:ln>
                <a:solidFill>
                  <a:srgbClr val="002248"/>
                </a:solidFill>
                <a:effectLst/>
                <a:uLnTx/>
                <a:uFillTx/>
                <a:latin typeface="Arial" panose="020B0604020202020204" pitchFamily="34" charset="0"/>
                <a:ea typeface="Calibri" panose="020F0502020204030204" pitchFamily="34" charset="0"/>
                <a:cs typeface="Arial" panose="020B0604020202020204" pitchFamily="34" charset="0"/>
              </a:rPr>
              <a:t>Köszönjük</a:t>
            </a:r>
            <a:endParaRPr kumimoji="0" lang="en-GB" sz="2000" b="1" i="0" u="none" strike="noStrike" kern="1200" cap="none" spc="0" normalizeH="0" baseline="0" noProof="0" dirty="0">
              <a:ln>
                <a:noFill/>
              </a:ln>
              <a:solidFill>
                <a:srgbClr val="002248"/>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FD596DE3-F389-E143-E5BA-5E8FF471F654}"/>
              </a:ext>
            </a:extLst>
          </p:cNvPr>
          <p:cNvSpPr txBox="1"/>
          <p:nvPr/>
        </p:nvSpPr>
        <p:spPr>
          <a:xfrm>
            <a:off x="1195596" y="1504048"/>
            <a:ext cx="2748511" cy="397738"/>
          </a:xfrm>
          <a:prstGeom prst="rect">
            <a:avLst/>
          </a:prstGeom>
          <a:noFill/>
        </p:spPr>
        <p:txBody>
          <a:bodyPr wrap="square">
            <a:spAutoFit/>
          </a:bodyPr>
          <a:lstStyle/>
          <a:p>
            <a:pPr marL="0" marR="0" lvl="0" indent="0" algn="ctr" defTabSz="914400" rtl="0" eaLnBrk="1" fontAlgn="base" latinLnBrk="0" hangingPunct="1">
              <a:lnSpc>
                <a:spcPct val="107000"/>
              </a:lnSpc>
              <a:spcBef>
                <a:spcPts val="0"/>
              </a:spcBef>
              <a:spcAft>
                <a:spcPts val="800"/>
              </a:spcAft>
              <a:buClrTx/>
              <a:buSzTx/>
              <a:buFontTx/>
              <a:buNone/>
              <a:tabLst/>
              <a:defRPr/>
            </a:pPr>
            <a:r>
              <a:rPr kumimoji="0" lang="el-GR" altLang="en-US" sz="2000" b="1" i="0" u="none" strike="noStrike" kern="1200" cap="none" spc="0" normalizeH="0" baseline="0" noProof="0" dirty="0">
                <a:ln>
                  <a:noFill/>
                </a:ln>
                <a:solidFill>
                  <a:srgbClr val="34C6C6"/>
                </a:solidFill>
                <a:effectLst/>
                <a:uLnTx/>
                <a:uFillTx/>
                <a:latin typeface="Arial" panose="020B0604020202020204" pitchFamily="34" charset="0"/>
                <a:ea typeface="+mn-ea"/>
                <a:cs typeface="Arial" panose="020B0604020202020204" pitchFamily="34" charset="0"/>
              </a:rPr>
              <a:t>ευχαριστώ</a:t>
            </a:r>
            <a:endParaRPr kumimoji="0" lang="en-GB" sz="2000" b="1" i="0" u="none" strike="noStrike" kern="1200" cap="none" spc="0" normalizeH="0" baseline="0" noProof="0" dirty="0">
              <a:ln>
                <a:noFill/>
              </a:ln>
              <a:solidFill>
                <a:srgbClr val="34C6C6"/>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8909C56F-7E7C-07AC-2774-7A31A764AECC}"/>
              </a:ext>
            </a:extLst>
          </p:cNvPr>
          <p:cNvSpPr txBox="1"/>
          <p:nvPr/>
        </p:nvSpPr>
        <p:spPr>
          <a:xfrm>
            <a:off x="8645367" y="1619307"/>
            <a:ext cx="1182746" cy="841834"/>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zh-CN" altLang="en-US" sz="2400" b="1" i="0" u="none" strike="noStrike" kern="1200" cap="none" spc="0" normalizeH="0" baseline="0" noProof="0" dirty="0">
                <a:ln>
                  <a:noFill/>
                </a:ln>
                <a:solidFill>
                  <a:srgbClr val="34C6C6"/>
                </a:solidFill>
                <a:effectLst/>
                <a:uLnTx/>
                <a:uFillTx/>
                <a:latin typeface="Arial" panose="020B0604020202020204" pitchFamily="34" charset="0"/>
                <a:ea typeface="等线" panose="02010600030101010101" pitchFamily="2" charset="-122"/>
                <a:cs typeface="Arial" panose="020B0604020202020204" pitchFamily="34" charset="0"/>
              </a:rPr>
              <a:t>谢谢 </a:t>
            </a:r>
          </a:p>
          <a:p>
            <a:pPr marL="0" marR="0" lvl="0" indent="0" algn="ctr" defTabSz="914400" rtl="0" eaLnBrk="1" fontAlgn="base" latinLnBrk="0" hangingPunct="1">
              <a:lnSpc>
                <a:spcPct val="107000"/>
              </a:lnSpc>
              <a:spcBef>
                <a:spcPts val="0"/>
              </a:spcBef>
              <a:spcAft>
                <a:spcPts val="800"/>
              </a:spcAft>
              <a:buClrTx/>
              <a:buSzTx/>
              <a:buFontTx/>
              <a:buNone/>
              <a:tabLst/>
              <a:defRPr/>
            </a:pPr>
            <a:endParaRPr kumimoji="0" lang="en-GB" sz="1600" b="1" i="0" u="none" strike="noStrike" kern="1200" cap="none" spc="0" normalizeH="0" baseline="0" noProof="0" dirty="0">
              <a:ln>
                <a:noFill/>
              </a:ln>
              <a:solidFill>
                <a:srgbClr val="40C0C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EA4CFE7B-8079-DBEE-9177-685C5F3A9828}"/>
              </a:ext>
            </a:extLst>
          </p:cNvPr>
          <p:cNvSpPr txBox="1"/>
          <p:nvPr/>
        </p:nvSpPr>
        <p:spPr>
          <a:xfrm>
            <a:off x="6445745" y="3323032"/>
            <a:ext cx="3150106" cy="530145"/>
          </a:xfrm>
          <a:prstGeom prst="rect">
            <a:avLst/>
          </a:prstGeom>
          <a:noFill/>
        </p:spPr>
        <p:txBody>
          <a:bodyPr wrap="square">
            <a:spAutoFit/>
          </a:bodyPr>
          <a:lstStyle/>
          <a:p>
            <a:pPr marL="0" marR="0" lvl="0" indent="0" algn="l" defTabSz="914400" rtl="0" eaLnBrk="1" fontAlgn="base" latinLnBrk="0" hangingPunct="1">
              <a:lnSpc>
                <a:spcPct val="107000"/>
              </a:lnSpc>
              <a:spcBef>
                <a:spcPts val="0"/>
              </a:spcBef>
              <a:spcAft>
                <a:spcPts val="800"/>
              </a:spcAft>
              <a:buClrTx/>
              <a:buSzTx/>
              <a:buFontTx/>
              <a:buNone/>
              <a:tabLst/>
              <a:defRPr/>
            </a:pPr>
            <a:r>
              <a:rPr kumimoji="0" lang="en-GB" sz="2800" b="1" i="0" u="none" strike="noStrike" kern="1200" cap="none" spc="0" normalizeH="0" baseline="0" noProof="0" dirty="0">
                <a:ln>
                  <a:noFill/>
                </a:ln>
                <a:solidFill>
                  <a:srgbClr val="AC145A"/>
                </a:solidFill>
                <a:effectLst/>
                <a:uLnTx/>
                <a:uFillTx/>
                <a:latin typeface="Arial" panose="020B0604020202020204" pitchFamily="34" charset="0"/>
                <a:ea typeface="Calibri" panose="020F0502020204030204" pitchFamily="34" charset="0"/>
                <a:cs typeface="Arial" panose="020B0604020202020204" pitchFamily="34" charset="0"/>
              </a:rPr>
              <a:t>Kiitos</a:t>
            </a:r>
            <a:r>
              <a:rPr kumimoji="0" lang="en-GB" sz="2800" b="1" i="0" u="none" strike="noStrike" kern="1200" cap="none" spc="0" normalizeH="0" baseline="0" noProof="0" dirty="0">
                <a:ln>
                  <a:noFill/>
                </a:ln>
                <a:solidFill>
                  <a:srgbClr val="FFCA36"/>
                </a:solidFill>
                <a:effectLst/>
                <a:uLnTx/>
                <a:uFillTx/>
                <a:latin typeface="Arial" panose="020B0604020202020204" pitchFamily="34" charset="0"/>
                <a:ea typeface="Calibri" panose="020F0502020204030204" pitchFamily="34" charset="0"/>
                <a:cs typeface="Arial" panose="020B0604020202020204" pitchFamily="34" charset="0"/>
              </a:rPr>
              <a:t> </a:t>
            </a:r>
          </a:p>
        </p:txBody>
      </p:sp>
      <p:sp>
        <p:nvSpPr>
          <p:cNvPr id="23" name="TextBox 22">
            <a:extLst>
              <a:ext uri="{FF2B5EF4-FFF2-40B4-BE49-F238E27FC236}">
                <a16:creationId xmlns:a16="http://schemas.microsoft.com/office/drawing/2014/main" id="{95FC75C1-B35C-D7A3-3856-FD98ADFF1C33}"/>
              </a:ext>
            </a:extLst>
          </p:cNvPr>
          <p:cNvSpPr txBox="1"/>
          <p:nvPr/>
        </p:nvSpPr>
        <p:spPr>
          <a:xfrm>
            <a:off x="1138336" y="3664373"/>
            <a:ext cx="4064175" cy="530145"/>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uk-UA" altLang="en-US" sz="2400" b="1" i="0" u="none" strike="noStrike" kern="1200" cap="none" spc="0" normalizeH="0" baseline="0" noProof="0" dirty="0">
                <a:ln>
                  <a:noFill/>
                </a:ln>
                <a:solidFill>
                  <a:srgbClr val="34C6C6"/>
                </a:solidFill>
                <a:effectLst/>
                <a:uLnTx/>
                <a:uFillTx/>
                <a:latin typeface="Arial" panose="020B0604020202020204" pitchFamily="34" charset="0"/>
                <a:ea typeface="+mn-ea"/>
                <a:cs typeface="Arial" panose="020B0604020202020204" pitchFamily="34" charset="0"/>
              </a:rPr>
              <a:t>Ласкаво просимо </a:t>
            </a:r>
            <a:r>
              <a:rPr kumimoji="0" lang="en-GB" sz="2800" b="1" i="0" u="none" strike="noStrike" kern="1200" cap="none" spc="0" normalizeH="0" baseline="0" noProof="0" dirty="0">
                <a:ln>
                  <a:noFill/>
                </a:ln>
                <a:solidFill>
                  <a:srgbClr val="34C6C6"/>
                </a:solidFill>
                <a:effectLst/>
                <a:uLnTx/>
                <a:uFillTx/>
                <a:latin typeface="Arial" panose="020B0604020202020204" pitchFamily="34" charset="0"/>
                <a:ea typeface="Calibri" panose="020F0502020204030204" pitchFamily="34" charset="0"/>
                <a:cs typeface="Arial" panose="020B0604020202020204" pitchFamily="34" charset="0"/>
              </a:rPr>
              <a:t> </a:t>
            </a:r>
          </a:p>
        </p:txBody>
      </p:sp>
      <p:sp>
        <p:nvSpPr>
          <p:cNvPr id="36" name="TextBox 35">
            <a:extLst>
              <a:ext uri="{FF2B5EF4-FFF2-40B4-BE49-F238E27FC236}">
                <a16:creationId xmlns:a16="http://schemas.microsoft.com/office/drawing/2014/main" id="{1F1CF047-314F-91FA-21E7-FF172C517026}"/>
              </a:ext>
            </a:extLst>
          </p:cNvPr>
          <p:cNvSpPr txBox="1"/>
          <p:nvPr/>
        </p:nvSpPr>
        <p:spPr>
          <a:xfrm>
            <a:off x="7613955" y="5063740"/>
            <a:ext cx="2128448" cy="485710"/>
          </a:xfrm>
          <a:prstGeom prst="rect">
            <a:avLst/>
          </a:prstGeom>
          <a:noFill/>
        </p:spPr>
        <p:txBody>
          <a:bodyPr wrap="square">
            <a:spAutoFit/>
          </a:bodyPr>
          <a:lstStyle/>
          <a:p>
            <a:pPr marL="0" marR="0" lvl="0" indent="0" algn="l" defTabSz="914400" rtl="0" eaLnBrk="1" fontAlgn="base" latinLnBrk="0" hangingPunct="1">
              <a:lnSpc>
                <a:spcPct val="107000"/>
              </a:lnSpc>
              <a:spcBef>
                <a:spcPts val="0"/>
              </a:spcBef>
              <a:spcAft>
                <a:spcPts val="800"/>
              </a:spcAft>
              <a:buClrTx/>
              <a:buSzTx/>
              <a:buFontTx/>
              <a:buNone/>
              <a:tabLst/>
              <a:defRPr/>
            </a:pPr>
            <a:r>
              <a:rPr kumimoji="0" lang="pl-PL" altLang="en-US" sz="2500" b="1" i="0" u="none" strike="noStrike" kern="1200" cap="none" spc="0" normalizeH="0" baseline="0" noProof="0" dirty="0" err="1">
                <a:ln>
                  <a:noFill/>
                </a:ln>
                <a:solidFill>
                  <a:srgbClr val="0F2447"/>
                </a:solidFill>
                <a:effectLst/>
                <a:uLnTx/>
                <a:uFillTx/>
                <a:latin typeface="Arial" panose="020B0604020202020204" pitchFamily="34" charset="0"/>
                <a:ea typeface="+mn-ea"/>
                <a:cs typeface="Arial" panose="020B0604020202020204" pitchFamily="34" charset="0"/>
              </a:rPr>
              <a:t>Thank</a:t>
            </a:r>
            <a:r>
              <a:rPr kumimoji="0" lang="pl-PL" altLang="en-US" sz="2500" b="1" i="0" u="none" strike="noStrike" kern="1200" cap="none" spc="0" normalizeH="0" baseline="0" noProof="0" dirty="0">
                <a:ln>
                  <a:noFill/>
                </a:ln>
                <a:solidFill>
                  <a:srgbClr val="0F2447"/>
                </a:solidFill>
                <a:effectLst/>
                <a:uLnTx/>
                <a:uFillTx/>
                <a:latin typeface="Arial" panose="020B0604020202020204" pitchFamily="34" charset="0"/>
                <a:ea typeface="+mn-ea"/>
                <a:cs typeface="Arial" panose="020B0604020202020204" pitchFamily="34" charset="0"/>
              </a:rPr>
              <a:t> </a:t>
            </a:r>
            <a:r>
              <a:rPr kumimoji="0" lang="pl-PL" altLang="en-US" sz="2500" b="1" i="0" u="none" strike="noStrike" kern="1200" cap="none" spc="0" normalizeH="0" baseline="0" noProof="0" dirty="0" err="1">
                <a:ln>
                  <a:noFill/>
                </a:ln>
                <a:solidFill>
                  <a:srgbClr val="0F2447"/>
                </a:solidFill>
                <a:effectLst/>
                <a:uLnTx/>
                <a:uFillTx/>
                <a:latin typeface="Arial" panose="020B0604020202020204" pitchFamily="34" charset="0"/>
                <a:ea typeface="+mn-ea"/>
                <a:cs typeface="Arial" panose="020B0604020202020204" pitchFamily="34" charset="0"/>
              </a:rPr>
              <a:t>you</a:t>
            </a:r>
            <a:endParaRPr kumimoji="0" lang="en-GB" sz="2500" b="1" i="0" u="none" strike="noStrike" kern="1200" cap="none" spc="0" normalizeH="0" baseline="0" noProof="0" dirty="0">
              <a:ln>
                <a:noFill/>
              </a:ln>
              <a:solidFill>
                <a:srgbClr val="0F2447"/>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3E4EDB59-5815-F8EA-E7E9-D7027DE5BAAA}"/>
              </a:ext>
            </a:extLst>
          </p:cNvPr>
          <p:cNvSpPr txBox="1"/>
          <p:nvPr/>
        </p:nvSpPr>
        <p:spPr>
          <a:xfrm>
            <a:off x="10001918" y="3645938"/>
            <a:ext cx="4064175" cy="443519"/>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ru-RU" altLang="en-US" sz="2300" b="1" i="0" u="none" strike="noStrike" kern="1200" cap="none" spc="0" normalizeH="0" baseline="0" noProof="0" dirty="0">
                <a:ln>
                  <a:noFill/>
                </a:ln>
                <a:solidFill>
                  <a:srgbClr val="FFCA36"/>
                </a:solidFill>
                <a:effectLst/>
                <a:uLnTx/>
                <a:uFillTx/>
                <a:latin typeface="Arial" panose="020B0604020202020204" pitchFamily="34" charset="0"/>
                <a:ea typeface="+mn-ea"/>
                <a:cs typeface="Arial" panose="020B0604020202020204" pitchFamily="34" charset="0"/>
              </a:rPr>
              <a:t>С</a:t>
            </a:r>
            <a:r>
              <a:rPr kumimoji="0" lang="uk-UA" altLang="en-US" sz="2300" b="1" i="0" u="none" strike="noStrike" kern="1200" cap="none" spc="0" normalizeH="0" baseline="0" noProof="0" dirty="0" err="1">
                <a:ln>
                  <a:noFill/>
                </a:ln>
                <a:solidFill>
                  <a:srgbClr val="FFCA36"/>
                </a:solidFill>
                <a:effectLst/>
                <a:uLnTx/>
                <a:uFillTx/>
                <a:latin typeface="Arial" panose="020B0604020202020204" pitchFamily="34" charset="0"/>
                <a:ea typeface="+mn-ea"/>
                <a:cs typeface="Arial" panose="020B0604020202020204" pitchFamily="34" charset="0"/>
              </a:rPr>
              <a:t>пасибо</a:t>
            </a:r>
            <a:endParaRPr kumimoji="0" lang="en-GB" sz="2300" b="1" i="0" u="none" strike="noStrike" kern="1200" cap="none" spc="0" normalizeH="0" baseline="0" noProof="0" dirty="0">
              <a:ln>
                <a:noFill/>
              </a:ln>
              <a:solidFill>
                <a:srgbClr val="FFCA36"/>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2406F1D1-EAC2-8374-20DB-87D1019A0F13}"/>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l="43926" t="7027" b="9318"/>
          <a:stretch/>
        </p:blipFill>
        <p:spPr>
          <a:xfrm rot="10800000">
            <a:off x="9281390" y="1329616"/>
            <a:ext cx="2899753" cy="4367016"/>
          </a:xfrm>
          <a:prstGeom prst="rect">
            <a:avLst/>
          </a:prstGeom>
        </p:spPr>
      </p:pic>
      <p:pic>
        <p:nvPicPr>
          <p:cNvPr id="4" name="Picture 3">
            <a:extLst>
              <a:ext uri="{FF2B5EF4-FFF2-40B4-BE49-F238E27FC236}">
                <a16:creationId xmlns:a16="http://schemas.microsoft.com/office/drawing/2014/main" id="{52E9384D-A925-EFD3-CCC9-39B09DDC0135}"/>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0" y="5704274"/>
            <a:ext cx="12192000" cy="1100666"/>
          </a:xfrm>
          <a:prstGeom prst="rect">
            <a:avLst/>
          </a:prstGeom>
        </p:spPr>
      </p:pic>
    </p:spTree>
    <p:extLst>
      <p:ext uri="{BB962C8B-B14F-4D97-AF65-F5344CB8AC3E}">
        <p14:creationId xmlns:p14="http://schemas.microsoft.com/office/powerpoint/2010/main" val="17451799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D9169-EB65-484C-AB1A-C56621473F9C}"/>
              </a:ext>
            </a:extLst>
          </p:cNvPr>
          <p:cNvSpPr>
            <a:spLocks noGrp="1"/>
          </p:cNvSpPr>
          <p:nvPr>
            <p:ph type="ctrTitle"/>
          </p:nvPr>
        </p:nvSpPr>
        <p:spPr>
          <a:xfrm>
            <a:off x="2511972" y="1600200"/>
            <a:ext cx="9144000" cy="733097"/>
          </a:xfrm>
        </p:spPr>
        <p:txBody>
          <a:bodyPr anchor="t"/>
          <a:lstStyle/>
          <a:p>
            <a:pPr algn="l"/>
            <a:r>
              <a:rPr lang="en-GB" sz="3200" b="1" dirty="0" err="1">
                <a:latin typeface="Arial"/>
                <a:cs typeface="Arial"/>
              </a:rPr>
              <a:t>Qu’est-ce</a:t>
            </a:r>
            <a:r>
              <a:rPr lang="en-GB" sz="3200" b="1" dirty="0">
                <a:latin typeface="Arial"/>
                <a:cs typeface="Arial"/>
              </a:rPr>
              <a:t> que </a:t>
            </a:r>
            <a:r>
              <a:rPr lang="en-GB" sz="3200" b="1" dirty="0" err="1">
                <a:latin typeface="Arial"/>
                <a:cs typeface="Arial"/>
              </a:rPr>
              <a:t>c’est</a:t>
            </a:r>
            <a:r>
              <a:rPr lang="en-GB" sz="3200" b="1" dirty="0">
                <a:latin typeface="Arial"/>
                <a:cs typeface="Arial"/>
              </a:rPr>
              <a:t> ?</a:t>
            </a:r>
            <a:endParaRPr lang="en-US" dirty="0"/>
          </a:p>
        </p:txBody>
      </p:sp>
      <p:sp>
        <p:nvSpPr>
          <p:cNvPr id="3" name="Subtitle 2">
            <a:extLst>
              <a:ext uri="{FF2B5EF4-FFF2-40B4-BE49-F238E27FC236}">
                <a16:creationId xmlns:a16="http://schemas.microsoft.com/office/drawing/2014/main" id="{825C2E81-6666-D1DE-76C2-00C50116943D}"/>
              </a:ext>
            </a:extLst>
          </p:cNvPr>
          <p:cNvSpPr>
            <a:spLocks noGrp="1"/>
          </p:cNvSpPr>
          <p:nvPr>
            <p:ph type="subTitle" idx="1"/>
          </p:nvPr>
        </p:nvSpPr>
        <p:spPr>
          <a:xfrm>
            <a:off x="2511972" y="2232713"/>
            <a:ext cx="9144000" cy="3326524"/>
          </a:xfrm>
        </p:spPr>
        <p:txBody>
          <a:bodyPr vert="horz" lIns="91440" tIns="45720" rIns="91440" bIns="45720" rtlCol="0" anchor="t">
            <a:normAutofit/>
          </a:bodyPr>
          <a:lstStyle/>
          <a:p>
            <a:pPr algn="l">
              <a:lnSpc>
                <a:spcPct val="100000"/>
              </a:lnSpc>
              <a:spcBef>
                <a:spcPts val="0"/>
              </a:spcBef>
            </a:pPr>
            <a:r>
              <a:rPr lang="en-GB" sz="1800" dirty="0">
                <a:latin typeface="Arial"/>
                <a:cs typeface="Arial"/>
              </a:rPr>
              <a:t>Content</a:t>
            </a:r>
            <a:endParaRPr lang="en-US" sz="1800" dirty="0">
              <a:latin typeface="Arial"/>
              <a:cs typeface="Arial"/>
            </a:endParaRPr>
          </a:p>
          <a:p>
            <a:pPr algn="l">
              <a:lnSpc>
                <a:spcPct val="100000"/>
              </a:lnSpc>
              <a:spcBef>
                <a:spcPts val="0"/>
              </a:spcBef>
            </a:pPr>
            <a:r>
              <a:rPr lang="en-GB" sz="1600" dirty="0">
                <a:latin typeface="Arial"/>
                <a:cs typeface="Arial"/>
              </a:rPr>
              <a:t>Minimum 16pt</a:t>
            </a:r>
            <a:endParaRPr lang="en-GB" dirty="0"/>
          </a:p>
        </p:txBody>
      </p:sp>
      <p:sp>
        <p:nvSpPr>
          <p:cNvPr id="6" name="TextBox 5">
            <a:extLst>
              <a:ext uri="{FF2B5EF4-FFF2-40B4-BE49-F238E27FC236}">
                <a16:creationId xmlns:a16="http://schemas.microsoft.com/office/drawing/2014/main" id="{CF7FBE2C-E97E-7FF4-CBCF-E27B072BB4CC}"/>
              </a:ext>
            </a:extLst>
          </p:cNvPr>
          <p:cNvSpPr txBox="1"/>
          <p:nvPr/>
        </p:nvSpPr>
        <p:spPr>
          <a:xfrm>
            <a:off x="6960849" y="312584"/>
            <a:ext cx="4870367"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French Taster</a:t>
            </a:r>
          </a:p>
        </p:txBody>
      </p:sp>
      <p:pic>
        <p:nvPicPr>
          <p:cNvPr id="5" name="Picture 4" descr="A movie theater with a large screen&#10;&#10;Description automatically generated">
            <a:extLst>
              <a:ext uri="{FF2B5EF4-FFF2-40B4-BE49-F238E27FC236}">
                <a16:creationId xmlns:a16="http://schemas.microsoft.com/office/drawing/2014/main" id="{1DC98120-BE1B-3266-8F33-05B41351D7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1972" y="2144268"/>
            <a:ext cx="6921457" cy="4567428"/>
          </a:xfrm>
          <a:prstGeom prst="rect">
            <a:avLst/>
          </a:prstGeom>
        </p:spPr>
      </p:pic>
      <p:sp>
        <p:nvSpPr>
          <p:cNvPr id="8" name="TextBox 7">
            <a:extLst>
              <a:ext uri="{FF2B5EF4-FFF2-40B4-BE49-F238E27FC236}">
                <a16:creationId xmlns:a16="http://schemas.microsoft.com/office/drawing/2014/main" id="{B26A1EFA-26A7-8B18-293D-C8CE342805DD}"/>
              </a:ext>
            </a:extLst>
          </p:cNvPr>
          <p:cNvSpPr txBox="1"/>
          <p:nvPr/>
        </p:nvSpPr>
        <p:spPr>
          <a:xfrm>
            <a:off x="9505884" y="3684657"/>
            <a:ext cx="3261360" cy="523220"/>
          </a:xfrm>
          <a:prstGeom prst="rect">
            <a:avLst/>
          </a:prstGeom>
          <a:noFill/>
        </p:spPr>
        <p:txBody>
          <a:bodyPr wrap="square" rtlCol="0">
            <a:spAutoFit/>
          </a:bodyPr>
          <a:lstStyle/>
          <a:p>
            <a:r>
              <a:rPr lang="en-GB" sz="2800" dirty="0">
                <a:solidFill>
                  <a:schemeClr val="accent1"/>
                </a:solidFill>
                <a:latin typeface="Arial" panose="020B0604020202020204" pitchFamily="34" charset="0"/>
                <a:cs typeface="Arial" panose="020B0604020202020204" pitchFamily="34" charset="0"/>
              </a:rPr>
              <a:t>Un </a:t>
            </a:r>
            <a:r>
              <a:rPr lang="en-GB" sz="2800" dirty="0" err="1">
                <a:solidFill>
                  <a:schemeClr val="accent1"/>
                </a:solidFill>
                <a:latin typeface="Arial" panose="020B0604020202020204" pitchFamily="34" charset="0"/>
                <a:cs typeface="Arial" panose="020B0604020202020204" pitchFamily="34" charset="0"/>
              </a:rPr>
              <a:t>cinéma</a:t>
            </a:r>
            <a:r>
              <a:rPr lang="en-GB" sz="2800" dirty="0">
                <a:solidFill>
                  <a:schemeClr val="accent1"/>
                </a:solidFill>
                <a:latin typeface="Arial" panose="020B0604020202020204" pitchFamily="34" charset="0"/>
                <a:cs typeface="Arial" panose="020B0604020202020204" pitchFamily="34" charset="0"/>
              </a:rPr>
              <a:t> ! </a:t>
            </a:r>
          </a:p>
        </p:txBody>
      </p:sp>
    </p:spTree>
    <p:extLst>
      <p:ext uri="{BB962C8B-B14F-4D97-AF65-F5344CB8AC3E}">
        <p14:creationId xmlns:p14="http://schemas.microsoft.com/office/powerpoint/2010/main" val="1560178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D9169-EB65-484C-AB1A-C56621473F9C}"/>
              </a:ext>
            </a:extLst>
          </p:cNvPr>
          <p:cNvSpPr>
            <a:spLocks noGrp="1"/>
          </p:cNvSpPr>
          <p:nvPr>
            <p:ph type="ctrTitle"/>
          </p:nvPr>
        </p:nvSpPr>
        <p:spPr>
          <a:xfrm>
            <a:off x="2511972" y="1600200"/>
            <a:ext cx="9144000" cy="733097"/>
          </a:xfrm>
        </p:spPr>
        <p:txBody>
          <a:bodyPr anchor="t"/>
          <a:lstStyle/>
          <a:p>
            <a:pPr algn="l"/>
            <a:r>
              <a:rPr lang="en-GB" sz="3200" b="1" dirty="0" err="1">
                <a:latin typeface="Arial"/>
                <a:cs typeface="Arial"/>
              </a:rPr>
              <a:t>Qu’est-ce</a:t>
            </a:r>
            <a:r>
              <a:rPr lang="en-GB" sz="3200" b="1" dirty="0">
                <a:latin typeface="Arial"/>
                <a:cs typeface="Arial"/>
              </a:rPr>
              <a:t> que </a:t>
            </a:r>
            <a:r>
              <a:rPr lang="en-GB" sz="3200" b="1" dirty="0" err="1">
                <a:latin typeface="Arial"/>
                <a:cs typeface="Arial"/>
              </a:rPr>
              <a:t>c’est</a:t>
            </a:r>
            <a:r>
              <a:rPr lang="en-GB" sz="3200" b="1" dirty="0">
                <a:latin typeface="Arial"/>
                <a:cs typeface="Arial"/>
              </a:rPr>
              <a:t> ?</a:t>
            </a:r>
            <a:endParaRPr lang="en-US" dirty="0"/>
          </a:p>
        </p:txBody>
      </p:sp>
      <p:sp>
        <p:nvSpPr>
          <p:cNvPr id="3" name="Subtitle 2">
            <a:extLst>
              <a:ext uri="{FF2B5EF4-FFF2-40B4-BE49-F238E27FC236}">
                <a16:creationId xmlns:a16="http://schemas.microsoft.com/office/drawing/2014/main" id="{825C2E81-6666-D1DE-76C2-00C50116943D}"/>
              </a:ext>
            </a:extLst>
          </p:cNvPr>
          <p:cNvSpPr>
            <a:spLocks noGrp="1"/>
          </p:cNvSpPr>
          <p:nvPr>
            <p:ph type="subTitle" idx="1"/>
          </p:nvPr>
        </p:nvSpPr>
        <p:spPr>
          <a:xfrm>
            <a:off x="2511972" y="2232713"/>
            <a:ext cx="9144000" cy="3326524"/>
          </a:xfrm>
        </p:spPr>
        <p:txBody>
          <a:bodyPr vert="horz" lIns="91440" tIns="45720" rIns="91440" bIns="45720" rtlCol="0" anchor="t">
            <a:normAutofit/>
          </a:bodyPr>
          <a:lstStyle/>
          <a:p>
            <a:pPr algn="l">
              <a:lnSpc>
                <a:spcPct val="100000"/>
              </a:lnSpc>
              <a:spcBef>
                <a:spcPts val="0"/>
              </a:spcBef>
            </a:pPr>
            <a:r>
              <a:rPr lang="en-GB" sz="1800" dirty="0">
                <a:latin typeface="Arial"/>
                <a:cs typeface="Arial"/>
              </a:rPr>
              <a:t>Content</a:t>
            </a:r>
            <a:endParaRPr lang="en-US" sz="1800" dirty="0">
              <a:latin typeface="Arial"/>
              <a:cs typeface="Arial"/>
            </a:endParaRPr>
          </a:p>
          <a:p>
            <a:pPr algn="l">
              <a:lnSpc>
                <a:spcPct val="100000"/>
              </a:lnSpc>
              <a:spcBef>
                <a:spcPts val="0"/>
              </a:spcBef>
            </a:pPr>
            <a:r>
              <a:rPr lang="en-GB" sz="1600" dirty="0">
                <a:latin typeface="Arial"/>
                <a:cs typeface="Arial"/>
              </a:rPr>
              <a:t>Minimum 16pt</a:t>
            </a:r>
            <a:endParaRPr lang="en-GB" dirty="0"/>
          </a:p>
        </p:txBody>
      </p:sp>
      <p:sp>
        <p:nvSpPr>
          <p:cNvPr id="6" name="TextBox 5">
            <a:extLst>
              <a:ext uri="{FF2B5EF4-FFF2-40B4-BE49-F238E27FC236}">
                <a16:creationId xmlns:a16="http://schemas.microsoft.com/office/drawing/2014/main" id="{CF7FBE2C-E97E-7FF4-CBCF-E27B072BB4CC}"/>
              </a:ext>
            </a:extLst>
          </p:cNvPr>
          <p:cNvSpPr txBox="1"/>
          <p:nvPr/>
        </p:nvSpPr>
        <p:spPr>
          <a:xfrm>
            <a:off x="6960849" y="312584"/>
            <a:ext cx="4870367"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French Taster</a:t>
            </a:r>
          </a:p>
        </p:txBody>
      </p:sp>
      <p:pic>
        <p:nvPicPr>
          <p:cNvPr id="7" name="Picture 6" descr="Two croissants on a paper&#10;&#10;Description automatically generated">
            <a:extLst>
              <a:ext uri="{FF2B5EF4-FFF2-40B4-BE49-F238E27FC236}">
                <a16:creationId xmlns:a16="http://schemas.microsoft.com/office/drawing/2014/main" id="{47C75530-78A2-20DF-8DE5-AFE1A319E9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6896" y="2144268"/>
            <a:ext cx="3087624" cy="4631436"/>
          </a:xfrm>
          <a:prstGeom prst="rect">
            <a:avLst/>
          </a:prstGeom>
        </p:spPr>
      </p:pic>
      <p:sp>
        <p:nvSpPr>
          <p:cNvPr id="8" name="TextBox 7">
            <a:extLst>
              <a:ext uri="{FF2B5EF4-FFF2-40B4-BE49-F238E27FC236}">
                <a16:creationId xmlns:a16="http://schemas.microsoft.com/office/drawing/2014/main" id="{755DAD89-0937-591C-F150-7E3F7E0B3301}"/>
              </a:ext>
            </a:extLst>
          </p:cNvPr>
          <p:cNvSpPr txBox="1"/>
          <p:nvPr/>
        </p:nvSpPr>
        <p:spPr>
          <a:xfrm>
            <a:off x="7955280" y="3684657"/>
            <a:ext cx="4038496" cy="523220"/>
          </a:xfrm>
          <a:prstGeom prst="rect">
            <a:avLst/>
          </a:prstGeom>
          <a:noFill/>
        </p:spPr>
        <p:txBody>
          <a:bodyPr wrap="square" rtlCol="0">
            <a:spAutoFit/>
          </a:bodyPr>
          <a:lstStyle/>
          <a:p>
            <a:r>
              <a:rPr lang="en-GB" sz="2800" dirty="0">
                <a:solidFill>
                  <a:schemeClr val="accent1"/>
                </a:solidFill>
                <a:latin typeface="Arial" panose="020B0604020202020204" pitchFamily="34" charset="0"/>
                <a:cs typeface="Arial" panose="020B0604020202020204" pitchFamily="34" charset="0"/>
              </a:rPr>
              <a:t>Un pain au </a:t>
            </a:r>
            <a:r>
              <a:rPr lang="en-GB" sz="2800" dirty="0" err="1">
                <a:solidFill>
                  <a:schemeClr val="accent1"/>
                </a:solidFill>
                <a:latin typeface="Arial" panose="020B0604020202020204" pitchFamily="34" charset="0"/>
                <a:cs typeface="Arial" panose="020B0604020202020204" pitchFamily="34" charset="0"/>
              </a:rPr>
              <a:t>chocolat</a:t>
            </a:r>
            <a:r>
              <a:rPr lang="en-GB" sz="2800" dirty="0">
                <a:solidFill>
                  <a:schemeClr val="accent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60145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D9169-EB65-484C-AB1A-C56621473F9C}"/>
              </a:ext>
            </a:extLst>
          </p:cNvPr>
          <p:cNvSpPr>
            <a:spLocks noGrp="1"/>
          </p:cNvSpPr>
          <p:nvPr>
            <p:ph type="ctrTitle"/>
          </p:nvPr>
        </p:nvSpPr>
        <p:spPr>
          <a:xfrm>
            <a:off x="2511972" y="1600200"/>
            <a:ext cx="9144000" cy="733097"/>
          </a:xfrm>
        </p:spPr>
        <p:txBody>
          <a:bodyPr anchor="t"/>
          <a:lstStyle/>
          <a:p>
            <a:pPr algn="l"/>
            <a:r>
              <a:rPr lang="en-GB" sz="3200" b="1" dirty="0" err="1">
                <a:latin typeface="Arial"/>
                <a:cs typeface="Arial"/>
              </a:rPr>
              <a:t>Qu’est-ce</a:t>
            </a:r>
            <a:r>
              <a:rPr lang="en-GB" sz="3200" b="1" dirty="0">
                <a:latin typeface="Arial"/>
                <a:cs typeface="Arial"/>
              </a:rPr>
              <a:t> que </a:t>
            </a:r>
            <a:r>
              <a:rPr lang="en-GB" sz="3200" b="1" dirty="0" err="1">
                <a:latin typeface="Arial"/>
                <a:cs typeface="Arial"/>
              </a:rPr>
              <a:t>c’est</a:t>
            </a:r>
            <a:r>
              <a:rPr lang="en-GB" sz="3200" b="1" dirty="0">
                <a:latin typeface="Arial"/>
                <a:cs typeface="Arial"/>
              </a:rPr>
              <a:t> ?</a:t>
            </a:r>
            <a:endParaRPr lang="en-US" dirty="0"/>
          </a:p>
        </p:txBody>
      </p:sp>
      <p:sp>
        <p:nvSpPr>
          <p:cNvPr id="3" name="Subtitle 2">
            <a:extLst>
              <a:ext uri="{FF2B5EF4-FFF2-40B4-BE49-F238E27FC236}">
                <a16:creationId xmlns:a16="http://schemas.microsoft.com/office/drawing/2014/main" id="{825C2E81-6666-D1DE-76C2-00C50116943D}"/>
              </a:ext>
            </a:extLst>
          </p:cNvPr>
          <p:cNvSpPr>
            <a:spLocks noGrp="1"/>
          </p:cNvSpPr>
          <p:nvPr>
            <p:ph type="subTitle" idx="1"/>
          </p:nvPr>
        </p:nvSpPr>
        <p:spPr>
          <a:xfrm>
            <a:off x="2511972" y="2232713"/>
            <a:ext cx="9144000" cy="3326524"/>
          </a:xfrm>
        </p:spPr>
        <p:txBody>
          <a:bodyPr vert="horz" lIns="91440" tIns="45720" rIns="91440" bIns="45720" rtlCol="0" anchor="t">
            <a:normAutofit/>
          </a:bodyPr>
          <a:lstStyle/>
          <a:p>
            <a:pPr algn="l">
              <a:lnSpc>
                <a:spcPct val="100000"/>
              </a:lnSpc>
              <a:spcBef>
                <a:spcPts val="0"/>
              </a:spcBef>
            </a:pPr>
            <a:r>
              <a:rPr lang="en-GB" sz="1800" dirty="0">
                <a:latin typeface="Arial"/>
                <a:cs typeface="Arial"/>
              </a:rPr>
              <a:t>Content</a:t>
            </a:r>
            <a:endParaRPr lang="en-US" sz="1800" dirty="0">
              <a:latin typeface="Arial"/>
              <a:cs typeface="Arial"/>
            </a:endParaRPr>
          </a:p>
          <a:p>
            <a:pPr algn="l">
              <a:lnSpc>
                <a:spcPct val="100000"/>
              </a:lnSpc>
              <a:spcBef>
                <a:spcPts val="0"/>
              </a:spcBef>
            </a:pPr>
            <a:r>
              <a:rPr lang="en-GB" sz="1600" dirty="0">
                <a:latin typeface="Arial"/>
                <a:cs typeface="Arial"/>
              </a:rPr>
              <a:t>Minimum 16pt</a:t>
            </a:r>
            <a:endParaRPr lang="en-GB" dirty="0"/>
          </a:p>
        </p:txBody>
      </p:sp>
      <p:sp>
        <p:nvSpPr>
          <p:cNvPr id="6" name="TextBox 5">
            <a:extLst>
              <a:ext uri="{FF2B5EF4-FFF2-40B4-BE49-F238E27FC236}">
                <a16:creationId xmlns:a16="http://schemas.microsoft.com/office/drawing/2014/main" id="{CF7FBE2C-E97E-7FF4-CBCF-E27B072BB4CC}"/>
              </a:ext>
            </a:extLst>
          </p:cNvPr>
          <p:cNvSpPr txBox="1"/>
          <p:nvPr/>
        </p:nvSpPr>
        <p:spPr>
          <a:xfrm>
            <a:off x="6960849" y="312584"/>
            <a:ext cx="4870367"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Slide Title</a:t>
            </a:r>
          </a:p>
        </p:txBody>
      </p:sp>
      <p:pic>
        <p:nvPicPr>
          <p:cNvPr id="5" name="Picture 4" descr="A car parked in front of a garage&#10;&#10;Description automatically generated">
            <a:extLst>
              <a:ext uri="{FF2B5EF4-FFF2-40B4-BE49-F238E27FC236}">
                <a16:creationId xmlns:a16="http://schemas.microsoft.com/office/drawing/2014/main" id="{F256A69B-1B5C-D383-5EB7-76DC2476CC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7216" y="2218747"/>
            <a:ext cx="7693152" cy="4326669"/>
          </a:xfrm>
          <a:prstGeom prst="rect">
            <a:avLst/>
          </a:prstGeom>
        </p:spPr>
      </p:pic>
      <p:sp>
        <p:nvSpPr>
          <p:cNvPr id="7" name="Oval 6">
            <a:extLst>
              <a:ext uri="{FF2B5EF4-FFF2-40B4-BE49-F238E27FC236}">
                <a16:creationId xmlns:a16="http://schemas.microsoft.com/office/drawing/2014/main" id="{E43273E6-0D0B-0E00-FD52-7D667EB17DD8}"/>
              </a:ext>
            </a:extLst>
          </p:cNvPr>
          <p:cNvSpPr/>
          <p:nvPr/>
        </p:nvSpPr>
        <p:spPr>
          <a:xfrm>
            <a:off x="2511972" y="3305889"/>
            <a:ext cx="3273552" cy="2152384"/>
          </a:xfrm>
          <a:prstGeom prst="ellipse">
            <a:avLst/>
          </a:prstGeom>
          <a:noFill/>
          <a:ln w="381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0FAE7C60-2912-DF49-DF1B-074CD392C839}"/>
              </a:ext>
            </a:extLst>
          </p:cNvPr>
          <p:cNvSpPr txBox="1"/>
          <p:nvPr/>
        </p:nvSpPr>
        <p:spPr>
          <a:xfrm>
            <a:off x="9214104" y="3634365"/>
            <a:ext cx="3261360" cy="523220"/>
          </a:xfrm>
          <a:prstGeom prst="rect">
            <a:avLst/>
          </a:prstGeom>
          <a:noFill/>
        </p:spPr>
        <p:txBody>
          <a:bodyPr wrap="square" rtlCol="0">
            <a:spAutoFit/>
          </a:bodyPr>
          <a:lstStyle/>
          <a:p>
            <a:r>
              <a:rPr lang="en-GB" sz="2800" dirty="0">
                <a:solidFill>
                  <a:schemeClr val="accent1"/>
                </a:solidFill>
                <a:latin typeface="Arial" panose="020B0604020202020204" pitchFamily="34" charset="0"/>
                <a:cs typeface="Arial" panose="020B0604020202020204" pitchFamily="34" charset="0"/>
              </a:rPr>
              <a:t>Un garage ! </a:t>
            </a:r>
          </a:p>
        </p:txBody>
      </p:sp>
    </p:spTree>
    <p:extLst>
      <p:ext uri="{BB962C8B-B14F-4D97-AF65-F5344CB8AC3E}">
        <p14:creationId xmlns:p14="http://schemas.microsoft.com/office/powerpoint/2010/main" val="2620480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D9169-EB65-484C-AB1A-C56621473F9C}"/>
              </a:ext>
            </a:extLst>
          </p:cNvPr>
          <p:cNvSpPr>
            <a:spLocks noGrp="1"/>
          </p:cNvSpPr>
          <p:nvPr>
            <p:ph type="ctrTitle"/>
          </p:nvPr>
        </p:nvSpPr>
        <p:spPr>
          <a:xfrm>
            <a:off x="2511972" y="1600200"/>
            <a:ext cx="9144000" cy="733097"/>
          </a:xfrm>
        </p:spPr>
        <p:txBody>
          <a:bodyPr anchor="t"/>
          <a:lstStyle/>
          <a:p>
            <a:pPr algn="l"/>
            <a:r>
              <a:rPr lang="en-GB" sz="3200" b="1" dirty="0" err="1">
                <a:latin typeface="Arial"/>
                <a:cs typeface="Arial"/>
              </a:rPr>
              <a:t>Qu’est-ce</a:t>
            </a:r>
            <a:r>
              <a:rPr lang="en-GB" sz="3200" b="1" dirty="0">
                <a:latin typeface="Arial"/>
                <a:cs typeface="Arial"/>
              </a:rPr>
              <a:t> que </a:t>
            </a:r>
            <a:r>
              <a:rPr lang="en-GB" sz="3200" b="1" dirty="0" err="1">
                <a:latin typeface="Arial"/>
                <a:cs typeface="Arial"/>
              </a:rPr>
              <a:t>c’est</a:t>
            </a:r>
            <a:r>
              <a:rPr lang="en-GB" sz="3200" b="1" dirty="0">
                <a:latin typeface="Arial"/>
                <a:cs typeface="Arial"/>
              </a:rPr>
              <a:t> ?</a:t>
            </a:r>
            <a:endParaRPr lang="en-US" dirty="0"/>
          </a:p>
        </p:txBody>
      </p:sp>
      <p:sp>
        <p:nvSpPr>
          <p:cNvPr id="3" name="Subtitle 2">
            <a:extLst>
              <a:ext uri="{FF2B5EF4-FFF2-40B4-BE49-F238E27FC236}">
                <a16:creationId xmlns:a16="http://schemas.microsoft.com/office/drawing/2014/main" id="{825C2E81-6666-D1DE-76C2-00C50116943D}"/>
              </a:ext>
            </a:extLst>
          </p:cNvPr>
          <p:cNvSpPr>
            <a:spLocks noGrp="1"/>
          </p:cNvSpPr>
          <p:nvPr>
            <p:ph type="subTitle" idx="1"/>
          </p:nvPr>
        </p:nvSpPr>
        <p:spPr>
          <a:xfrm>
            <a:off x="2511972" y="2232713"/>
            <a:ext cx="9144000" cy="3326524"/>
          </a:xfrm>
        </p:spPr>
        <p:txBody>
          <a:bodyPr vert="horz" lIns="91440" tIns="45720" rIns="91440" bIns="45720" rtlCol="0" anchor="t">
            <a:normAutofit/>
          </a:bodyPr>
          <a:lstStyle/>
          <a:p>
            <a:pPr algn="l">
              <a:lnSpc>
                <a:spcPct val="100000"/>
              </a:lnSpc>
              <a:spcBef>
                <a:spcPts val="0"/>
              </a:spcBef>
            </a:pPr>
            <a:r>
              <a:rPr lang="en-GB" sz="1800" dirty="0">
                <a:latin typeface="Arial"/>
                <a:cs typeface="Arial"/>
              </a:rPr>
              <a:t>Content</a:t>
            </a:r>
            <a:endParaRPr lang="en-US" sz="1800" dirty="0">
              <a:latin typeface="Arial"/>
              <a:cs typeface="Arial"/>
            </a:endParaRPr>
          </a:p>
          <a:p>
            <a:pPr algn="l">
              <a:lnSpc>
                <a:spcPct val="100000"/>
              </a:lnSpc>
              <a:spcBef>
                <a:spcPts val="0"/>
              </a:spcBef>
            </a:pPr>
            <a:r>
              <a:rPr lang="en-GB" sz="1600" dirty="0">
                <a:latin typeface="Arial"/>
                <a:cs typeface="Arial"/>
              </a:rPr>
              <a:t>Minimum 16pt</a:t>
            </a:r>
            <a:endParaRPr lang="en-GB" dirty="0"/>
          </a:p>
        </p:txBody>
      </p:sp>
      <p:sp>
        <p:nvSpPr>
          <p:cNvPr id="6" name="TextBox 5">
            <a:extLst>
              <a:ext uri="{FF2B5EF4-FFF2-40B4-BE49-F238E27FC236}">
                <a16:creationId xmlns:a16="http://schemas.microsoft.com/office/drawing/2014/main" id="{CF7FBE2C-E97E-7FF4-CBCF-E27B072BB4CC}"/>
              </a:ext>
            </a:extLst>
          </p:cNvPr>
          <p:cNvSpPr txBox="1"/>
          <p:nvPr/>
        </p:nvSpPr>
        <p:spPr>
          <a:xfrm>
            <a:off x="6960849" y="312584"/>
            <a:ext cx="4870367"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French Taster</a:t>
            </a:r>
          </a:p>
        </p:txBody>
      </p:sp>
      <p:pic>
        <p:nvPicPr>
          <p:cNvPr id="5" name="Picture 4" descr="A plate of salad with vegetables&#10;&#10;Description automatically generated">
            <a:extLst>
              <a:ext uri="{FF2B5EF4-FFF2-40B4-BE49-F238E27FC236}">
                <a16:creationId xmlns:a16="http://schemas.microsoft.com/office/drawing/2014/main" id="{2EC5CCB5-491D-91FC-D876-CFADE3E795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1972" y="2087828"/>
            <a:ext cx="2846412" cy="4304472"/>
          </a:xfrm>
          <a:prstGeom prst="rect">
            <a:avLst/>
          </a:prstGeom>
        </p:spPr>
      </p:pic>
      <p:sp>
        <p:nvSpPr>
          <p:cNvPr id="7" name="TextBox 6">
            <a:extLst>
              <a:ext uri="{FF2B5EF4-FFF2-40B4-BE49-F238E27FC236}">
                <a16:creationId xmlns:a16="http://schemas.microsoft.com/office/drawing/2014/main" id="{E3614BEB-ACA7-809E-7E49-11F678DFD7D3}"/>
              </a:ext>
            </a:extLst>
          </p:cNvPr>
          <p:cNvSpPr txBox="1"/>
          <p:nvPr/>
        </p:nvSpPr>
        <p:spPr>
          <a:xfrm>
            <a:off x="8732416" y="3684657"/>
            <a:ext cx="3261360" cy="523220"/>
          </a:xfrm>
          <a:prstGeom prst="rect">
            <a:avLst/>
          </a:prstGeom>
          <a:noFill/>
        </p:spPr>
        <p:txBody>
          <a:bodyPr wrap="square" rtlCol="0">
            <a:spAutoFit/>
          </a:bodyPr>
          <a:lstStyle/>
          <a:p>
            <a:r>
              <a:rPr lang="en-GB" sz="2800" dirty="0">
                <a:solidFill>
                  <a:schemeClr val="accent1"/>
                </a:solidFill>
                <a:latin typeface="Arial" panose="020B0604020202020204" pitchFamily="34" charset="0"/>
                <a:cs typeface="Arial" panose="020B0604020202020204" pitchFamily="34" charset="0"/>
              </a:rPr>
              <a:t>Une salade !</a:t>
            </a:r>
          </a:p>
        </p:txBody>
      </p:sp>
    </p:spTree>
    <p:extLst>
      <p:ext uri="{BB962C8B-B14F-4D97-AF65-F5344CB8AC3E}">
        <p14:creationId xmlns:p14="http://schemas.microsoft.com/office/powerpoint/2010/main" val="2257011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D9169-EB65-484C-AB1A-C56621473F9C}"/>
              </a:ext>
            </a:extLst>
          </p:cNvPr>
          <p:cNvSpPr>
            <a:spLocks noGrp="1"/>
          </p:cNvSpPr>
          <p:nvPr>
            <p:ph type="ctrTitle"/>
          </p:nvPr>
        </p:nvSpPr>
        <p:spPr>
          <a:xfrm>
            <a:off x="2511972" y="1600200"/>
            <a:ext cx="9144000" cy="733097"/>
          </a:xfrm>
        </p:spPr>
        <p:txBody>
          <a:bodyPr anchor="t"/>
          <a:lstStyle/>
          <a:p>
            <a:pPr algn="l"/>
            <a:r>
              <a:rPr lang="en-GB" sz="3200" b="1" dirty="0" err="1">
                <a:latin typeface="Arial"/>
                <a:cs typeface="Arial"/>
              </a:rPr>
              <a:t>Qu’est-ce</a:t>
            </a:r>
            <a:r>
              <a:rPr lang="en-GB" sz="3200" b="1" dirty="0">
                <a:latin typeface="Arial"/>
                <a:cs typeface="Arial"/>
              </a:rPr>
              <a:t> que </a:t>
            </a:r>
            <a:r>
              <a:rPr lang="en-GB" sz="3200" b="1" dirty="0" err="1">
                <a:latin typeface="Arial"/>
                <a:cs typeface="Arial"/>
              </a:rPr>
              <a:t>c’est</a:t>
            </a:r>
            <a:r>
              <a:rPr lang="en-GB" sz="3200" b="1" dirty="0">
                <a:latin typeface="Arial"/>
                <a:cs typeface="Arial"/>
              </a:rPr>
              <a:t> ?</a:t>
            </a:r>
            <a:endParaRPr lang="en-US" dirty="0"/>
          </a:p>
        </p:txBody>
      </p:sp>
      <p:sp>
        <p:nvSpPr>
          <p:cNvPr id="3" name="Subtitle 2">
            <a:extLst>
              <a:ext uri="{FF2B5EF4-FFF2-40B4-BE49-F238E27FC236}">
                <a16:creationId xmlns:a16="http://schemas.microsoft.com/office/drawing/2014/main" id="{825C2E81-6666-D1DE-76C2-00C50116943D}"/>
              </a:ext>
            </a:extLst>
          </p:cNvPr>
          <p:cNvSpPr>
            <a:spLocks noGrp="1"/>
          </p:cNvSpPr>
          <p:nvPr>
            <p:ph type="subTitle" idx="1"/>
          </p:nvPr>
        </p:nvSpPr>
        <p:spPr>
          <a:xfrm>
            <a:off x="2511972" y="2232713"/>
            <a:ext cx="9144000" cy="3326524"/>
          </a:xfrm>
        </p:spPr>
        <p:txBody>
          <a:bodyPr vert="horz" lIns="91440" tIns="45720" rIns="91440" bIns="45720" rtlCol="0" anchor="t">
            <a:normAutofit/>
          </a:bodyPr>
          <a:lstStyle/>
          <a:p>
            <a:pPr algn="l">
              <a:lnSpc>
                <a:spcPct val="100000"/>
              </a:lnSpc>
              <a:spcBef>
                <a:spcPts val="0"/>
              </a:spcBef>
            </a:pPr>
            <a:r>
              <a:rPr lang="en-GB" sz="1800" dirty="0">
                <a:latin typeface="Arial"/>
                <a:cs typeface="Arial"/>
              </a:rPr>
              <a:t>Content</a:t>
            </a:r>
            <a:endParaRPr lang="en-US" sz="1800" dirty="0">
              <a:latin typeface="Arial"/>
              <a:cs typeface="Arial"/>
            </a:endParaRPr>
          </a:p>
          <a:p>
            <a:pPr algn="l">
              <a:lnSpc>
                <a:spcPct val="100000"/>
              </a:lnSpc>
              <a:spcBef>
                <a:spcPts val="0"/>
              </a:spcBef>
            </a:pPr>
            <a:r>
              <a:rPr lang="en-GB" sz="1600" dirty="0">
                <a:latin typeface="Arial"/>
                <a:cs typeface="Arial"/>
              </a:rPr>
              <a:t>Minimum 16pt</a:t>
            </a:r>
            <a:endParaRPr lang="en-GB" dirty="0"/>
          </a:p>
        </p:txBody>
      </p:sp>
      <p:sp>
        <p:nvSpPr>
          <p:cNvPr id="6" name="TextBox 5">
            <a:extLst>
              <a:ext uri="{FF2B5EF4-FFF2-40B4-BE49-F238E27FC236}">
                <a16:creationId xmlns:a16="http://schemas.microsoft.com/office/drawing/2014/main" id="{CF7FBE2C-E97E-7FF4-CBCF-E27B072BB4CC}"/>
              </a:ext>
            </a:extLst>
          </p:cNvPr>
          <p:cNvSpPr txBox="1"/>
          <p:nvPr/>
        </p:nvSpPr>
        <p:spPr>
          <a:xfrm>
            <a:off x="6960849" y="312584"/>
            <a:ext cx="4870367"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French Taster</a:t>
            </a:r>
          </a:p>
        </p:txBody>
      </p:sp>
      <p:pic>
        <p:nvPicPr>
          <p:cNvPr id="8" name="Picture 7" descr="A restaurant with tables and chairs&#10;&#10;Description automatically generated">
            <a:extLst>
              <a:ext uri="{FF2B5EF4-FFF2-40B4-BE49-F238E27FC236}">
                <a16:creationId xmlns:a16="http://schemas.microsoft.com/office/drawing/2014/main" id="{D197160D-92BB-4CC5-7513-66068054B4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1972" y="2086811"/>
            <a:ext cx="6687908" cy="4458605"/>
          </a:xfrm>
          <a:prstGeom prst="rect">
            <a:avLst/>
          </a:prstGeom>
        </p:spPr>
      </p:pic>
      <p:sp>
        <p:nvSpPr>
          <p:cNvPr id="9" name="TextBox 8">
            <a:extLst>
              <a:ext uri="{FF2B5EF4-FFF2-40B4-BE49-F238E27FC236}">
                <a16:creationId xmlns:a16="http://schemas.microsoft.com/office/drawing/2014/main" id="{146EA235-BE9E-E7C0-72EC-2DDE49B6FDE7}"/>
              </a:ext>
            </a:extLst>
          </p:cNvPr>
          <p:cNvSpPr txBox="1"/>
          <p:nvPr/>
        </p:nvSpPr>
        <p:spPr>
          <a:xfrm>
            <a:off x="9396032" y="3684657"/>
            <a:ext cx="3261360" cy="523220"/>
          </a:xfrm>
          <a:prstGeom prst="rect">
            <a:avLst/>
          </a:prstGeom>
          <a:noFill/>
        </p:spPr>
        <p:txBody>
          <a:bodyPr wrap="square" rtlCol="0">
            <a:spAutoFit/>
          </a:bodyPr>
          <a:lstStyle/>
          <a:p>
            <a:r>
              <a:rPr lang="en-GB" sz="2800" dirty="0">
                <a:solidFill>
                  <a:schemeClr val="accent1"/>
                </a:solidFill>
                <a:latin typeface="Arial" panose="020B0604020202020204" pitchFamily="34" charset="0"/>
                <a:cs typeface="Arial" panose="020B0604020202020204" pitchFamily="34" charset="0"/>
              </a:rPr>
              <a:t>Un restaurant ! </a:t>
            </a:r>
          </a:p>
        </p:txBody>
      </p:sp>
    </p:spTree>
    <p:extLst>
      <p:ext uri="{BB962C8B-B14F-4D97-AF65-F5344CB8AC3E}">
        <p14:creationId xmlns:p14="http://schemas.microsoft.com/office/powerpoint/2010/main" val="125308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D9169-EB65-484C-AB1A-C56621473F9C}"/>
              </a:ext>
            </a:extLst>
          </p:cNvPr>
          <p:cNvSpPr>
            <a:spLocks noGrp="1"/>
          </p:cNvSpPr>
          <p:nvPr>
            <p:ph type="ctrTitle"/>
          </p:nvPr>
        </p:nvSpPr>
        <p:spPr>
          <a:xfrm>
            <a:off x="2511972" y="1600200"/>
            <a:ext cx="9144000" cy="733097"/>
          </a:xfrm>
        </p:spPr>
        <p:txBody>
          <a:bodyPr anchor="t"/>
          <a:lstStyle/>
          <a:p>
            <a:pPr algn="l"/>
            <a:r>
              <a:rPr lang="en-GB" sz="3200" b="1" dirty="0">
                <a:latin typeface="Arial"/>
                <a:cs typeface="Arial"/>
              </a:rPr>
              <a:t>Le </a:t>
            </a:r>
            <a:r>
              <a:rPr lang="en-GB" sz="3200" b="1" dirty="0" err="1">
                <a:latin typeface="Arial"/>
                <a:cs typeface="Arial"/>
              </a:rPr>
              <a:t>saviez-vous</a:t>
            </a:r>
            <a:r>
              <a:rPr lang="en-GB" sz="3200" b="1" dirty="0">
                <a:latin typeface="Arial"/>
                <a:cs typeface="Arial"/>
              </a:rPr>
              <a:t> ?</a:t>
            </a:r>
            <a:endParaRPr lang="en-US" dirty="0"/>
          </a:p>
        </p:txBody>
      </p:sp>
      <p:sp>
        <p:nvSpPr>
          <p:cNvPr id="3" name="Subtitle 2">
            <a:extLst>
              <a:ext uri="{FF2B5EF4-FFF2-40B4-BE49-F238E27FC236}">
                <a16:creationId xmlns:a16="http://schemas.microsoft.com/office/drawing/2014/main" id="{825C2E81-6666-D1DE-76C2-00C50116943D}"/>
              </a:ext>
            </a:extLst>
          </p:cNvPr>
          <p:cNvSpPr>
            <a:spLocks noGrp="1"/>
          </p:cNvSpPr>
          <p:nvPr>
            <p:ph type="subTitle" idx="1"/>
          </p:nvPr>
        </p:nvSpPr>
        <p:spPr>
          <a:xfrm>
            <a:off x="2390824" y="2333297"/>
            <a:ext cx="9801176" cy="3326524"/>
          </a:xfrm>
        </p:spPr>
        <p:txBody>
          <a:bodyPr vert="horz" lIns="91440" tIns="45720" rIns="91440" bIns="45720" rtlCol="0" anchor="t">
            <a:normAutofit fontScale="92500" lnSpcReduction="20000"/>
          </a:bodyPr>
          <a:lstStyle/>
          <a:p>
            <a:pPr algn="just">
              <a:lnSpc>
                <a:spcPct val="100000"/>
              </a:lnSpc>
              <a:spcBef>
                <a:spcPts val="0"/>
              </a:spcBef>
            </a:pPr>
            <a:endParaRPr lang="en-GB" dirty="0"/>
          </a:p>
          <a:p>
            <a:pPr algn="just">
              <a:lnSpc>
                <a:spcPct val="100000"/>
              </a:lnSpc>
              <a:spcBef>
                <a:spcPts val="0"/>
              </a:spcBef>
            </a:pPr>
            <a:r>
              <a:rPr lang="en-GB" dirty="0"/>
              <a:t>Beaucoup de mots </a:t>
            </a:r>
            <a:r>
              <a:rPr lang="en-GB" dirty="0" err="1"/>
              <a:t>anglais</a:t>
            </a:r>
            <a:r>
              <a:rPr lang="en-GB" dirty="0"/>
              <a:t> </a:t>
            </a:r>
            <a:r>
              <a:rPr lang="en-GB" dirty="0" err="1"/>
              <a:t>sont</a:t>
            </a:r>
            <a:r>
              <a:rPr lang="en-GB" dirty="0"/>
              <a:t> </a:t>
            </a:r>
            <a:r>
              <a:rPr lang="en-GB" dirty="0" err="1"/>
              <a:t>similaires</a:t>
            </a:r>
            <a:r>
              <a:rPr lang="en-GB" dirty="0"/>
              <a:t> à des mots </a:t>
            </a:r>
            <a:r>
              <a:rPr lang="en-GB" dirty="0" err="1"/>
              <a:t>français</a:t>
            </a:r>
            <a:r>
              <a:rPr lang="en-GB" dirty="0"/>
              <a:t>. </a:t>
            </a:r>
          </a:p>
          <a:p>
            <a:pPr algn="just">
              <a:lnSpc>
                <a:spcPct val="100000"/>
              </a:lnSpc>
              <a:spcBef>
                <a:spcPts val="0"/>
              </a:spcBef>
            </a:pPr>
            <a:endParaRPr lang="en-GB" dirty="0"/>
          </a:p>
          <a:p>
            <a:pPr algn="just">
              <a:lnSpc>
                <a:spcPct val="100000"/>
              </a:lnSpc>
              <a:spcBef>
                <a:spcPts val="0"/>
              </a:spcBef>
            </a:pPr>
            <a:r>
              <a:rPr lang="en-GB" dirty="0"/>
              <a:t>Attention ! La </a:t>
            </a:r>
            <a:r>
              <a:rPr lang="en-GB" dirty="0" err="1"/>
              <a:t>prononciation</a:t>
            </a:r>
            <a:r>
              <a:rPr lang="en-GB" dirty="0"/>
              <a:t> </a:t>
            </a:r>
            <a:r>
              <a:rPr lang="en-GB" dirty="0" err="1"/>
              <a:t>est</a:t>
            </a:r>
            <a:r>
              <a:rPr lang="en-GB" dirty="0"/>
              <a:t> très </a:t>
            </a:r>
            <a:r>
              <a:rPr lang="en-GB" dirty="0" err="1"/>
              <a:t>différente</a:t>
            </a:r>
            <a:r>
              <a:rPr lang="en-GB" dirty="0"/>
              <a:t>.</a:t>
            </a:r>
          </a:p>
          <a:p>
            <a:pPr algn="just">
              <a:lnSpc>
                <a:spcPct val="100000"/>
              </a:lnSpc>
              <a:spcBef>
                <a:spcPts val="0"/>
              </a:spcBef>
            </a:pPr>
            <a:endParaRPr lang="en-GB" dirty="0"/>
          </a:p>
          <a:p>
            <a:pPr algn="just">
              <a:lnSpc>
                <a:spcPct val="100000"/>
              </a:lnSpc>
              <a:spcBef>
                <a:spcPts val="0"/>
              </a:spcBef>
            </a:pPr>
            <a:endParaRPr lang="en-GB" dirty="0"/>
          </a:p>
          <a:p>
            <a:pPr algn="just">
              <a:lnSpc>
                <a:spcPct val="100000"/>
              </a:lnSpc>
              <a:spcBef>
                <a:spcPts val="0"/>
              </a:spcBef>
            </a:pPr>
            <a:r>
              <a:rPr lang="en-GB" dirty="0"/>
              <a:t>Environ 30% de </a:t>
            </a:r>
            <a:r>
              <a:rPr lang="en-GB" dirty="0" err="1"/>
              <a:t>l’anglais</a:t>
            </a:r>
            <a:r>
              <a:rPr lang="en-GB" dirty="0"/>
              <a:t> </a:t>
            </a:r>
            <a:r>
              <a:rPr lang="en-GB" dirty="0" err="1"/>
              <a:t>vient</a:t>
            </a:r>
            <a:r>
              <a:rPr lang="en-GB" dirty="0"/>
              <a:t> du </a:t>
            </a:r>
            <a:r>
              <a:rPr lang="en-GB" dirty="0" err="1"/>
              <a:t>français</a:t>
            </a:r>
            <a:r>
              <a:rPr lang="en-GB" dirty="0"/>
              <a:t> </a:t>
            </a:r>
            <a:r>
              <a:rPr lang="en-GB" dirty="0">
                <a:sym typeface="Wingdings" panose="05000000000000000000" pitchFamily="2" charset="2"/>
              </a:rPr>
              <a:t> </a:t>
            </a:r>
            <a:r>
              <a:rPr lang="en-GB" dirty="0" err="1">
                <a:sym typeface="Wingdings" panose="05000000000000000000" pitchFamily="2" charset="2"/>
              </a:rPr>
              <a:t>C’est</a:t>
            </a:r>
            <a:r>
              <a:rPr lang="en-GB" dirty="0">
                <a:sym typeface="Wingdings" panose="05000000000000000000" pitchFamily="2" charset="2"/>
              </a:rPr>
              <a:t> plus de 7000 mots !</a:t>
            </a:r>
          </a:p>
          <a:p>
            <a:pPr algn="just">
              <a:lnSpc>
                <a:spcPct val="100000"/>
              </a:lnSpc>
              <a:spcBef>
                <a:spcPts val="0"/>
              </a:spcBef>
            </a:pPr>
            <a:endParaRPr lang="en-GB" dirty="0">
              <a:sym typeface="Wingdings" panose="05000000000000000000" pitchFamily="2" charset="2"/>
            </a:endParaRPr>
          </a:p>
          <a:p>
            <a:pPr algn="just">
              <a:lnSpc>
                <a:spcPct val="100000"/>
              </a:lnSpc>
              <a:spcBef>
                <a:spcPts val="0"/>
              </a:spcBef>
            </a:pPr>
            <a:endParaRPr lang="en-GB" dirty="0">
              <a:sym typeface="Wingdings" panose="05000000000000000000" pitchFamily="2" charset="2"/>
            </a:endParaRPr>
          </a:p>
          <a:p>
            <a:pPr algn="just">
              <a:lnSpc>
                <a:spcPct val="100000"/>
              </a:lnSpc>
              <a:spcBef>
                <a:spcPts val="0"/>
              </a:spcBef>
            </a:pPr>
            <a:r>
              <a:rPr lang="en-GB" dirty="0" err="1">
                <a:sym typeface="Wingdings" panose="05000000000000000000" pitchFamily="2" charset="2"/>
              </a:rPr>
              <a:t>Vous</a:t>
            </a:r>
            <a:r>
              <a:rPr lang="en-GB" dirty="0">
                <a:sym typeface="Wingdings" panose="05000000000000000000" pitchFamily="2" charset="2"/>
              </a:rPr>
              <a:t> </a:t>
            </a:r>
            <a:r>
              <a:rPr lang="en-GB" dirty="0" err="1">
                <a:sym typeface="Wingdings" panose="05000000000000000000" pitchFamily="2" charset="2"/>
              </a:rPr>
              <a:t>connaissez</a:t>
            </a:r>
            <a:r>
              <a:rPr lang="en-GB" dirty="0">
                <a:sym typeface="Wingdings" panose="05000000000000000000" pitchFamily="2" charset="2"/>
              </a:rPr>
              <a:t> </a:t>
            </a:r>
            <a:r>
              <a:rPr lang="en-GB" dirty="0" err="1">
                <a:sym typeface="Wingdings" panose="05000000000000000000" pitchFamily="2" charset="2"/>
              </a:rPr>
              <a:t>donc</a:t>
            </a:r>
            <a:r>
              <a:rPr lang="en-GB" dirty="0">
                <a:sym typeface="Wingdings" panose="05000000000000000000" pitchFamily="2" charset="2"/>
              </a:rPr>
              <a:t> </a:t>
            </a:r>
            <a:r>
              <a:rPr lang="en-GB" dirty="0" err="1">
                <a:sym typeface="Wingdings" panose="05000000000000000000" pitchFamily="2" charset="2"/>
              </a:rPr>
              <a:t>indirectement</a:t>
            </a:r>
            <a:r>
              <a:rPr lang="en-GB" dirty="0">
                <a:sym typeface="Wingdings" panose="05000000000000000000" pitchFamily="2" charset="2"/>
              </a:rPr>
              <a:t> des mots </a:t>
            </a:r>
            <a:r>
              <a:rPr lang="en-GB" dirty="0" err="1">
                <a:sym typeface="Wingdings" panose="05000000000000000000" pitchFamily="2" charset="2"/>
              </a:rPr>
              <a:t>français</a:t>
            </a:r>
            <a:r>
              <a:rPr lang="en-GB" dirty="0">
                <a:sym typeface="Wingdings" panose="05000000000000000000" pitchFamily="2" charset="2"/>
              </a:rPr>
              <a:t> ! </a:t>
            </a:r>
          </a:p>
          <a:p>
            <a:pPr algn="just">
              <a:lnSpc>
                <a:spcPct val="100000"/>
              </a:lnSpc>
              <a:spcBef>
                <a:spcPts val="0"/>
              </a:spcBef>
            </a:pPr>
            <a:r>
              <a:rPr lang="en-GB" dirty="0">
                <a:sym typeface="Wingdings" panose="05000000000000000000" pitchFamily="2" charset="2"/>
              </a:rPr>
              <a:t>En </a:t>
            </a:r>
            <a:r>
              <a:rPr lang="en-GB" dirty="0" err="1">
                <a:sym typeface="Wingdings" panose="05000000000000000000" pitchFamily="2" charset="2"/>
              </a:rPr>
              <a:t>connaissez-vous</a:t>
            </a:r>
            <a:r>
              <a:rPr lang="en-GB" dirty="0">
                <a:sym typeface="Wingdings" panose="05000000000000000000" pitchFamily="2" charset="2"/>
              </a:rPr>
              <a:t> </a:t>
            </a:r>
            <a:r>
              <a:rPr lang="en-GB" dirty="0" err="1">
                <a:sym typeface="Wingdings" panose="05000000000000000000" pitchFamily="2" charset="2"/>
              </a:rPr>
              <a:t>d’autres</a:t>
            </a:r>
            <a:r>
              <a:rPr lang="en-GB" dirty="0">
                <a:sym typeface="Wingdings" panose="05000000000000000000" pitchFamily="2" charset="2"/>
              </a:rPr>
              <a:t> ?</a:t>
            </a:r>
            <a:endParaRPr lang="en-GB" dirty="0"/>
          </a:p>
        </p:txBody>
      </p:sp>
      <p:sp>
        <p:nvSpPr>
          <p:cNvPr id="6" name="TextBox 5">
            <a:extLst>
              <a:ext uri="{FF2B5EF4-FFF2-40B4-BE49-F238E27FC236}">
                <a16:creationId xmlns:a16="http://schemas.microsoft.com/office/drawing/2014/main" id="{CF7FBE2C-E97E-7FF4-CBCF-E27B072BB4CC}"/>
              </a:ext>
            </a:extLst>
          </p:cNvPr>
          <p:cNvSpPr txBox="1"/>
          <p:nvPr/>
        </p:nvSpPr>
        <p:spPr>
          <a:xfrm>
            <a:off x="6960849" y="312584"/>
            <a:ext cx="4870367"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French Taster</a:t>
            </a:r>
          </a:p>
        </p:txBody>
      </p:sp>
    </p:spTree>
    <p:extLst>
      <p:ext uri="{BB962C8B-B14F-4D97-AF65-F5344CB8AC3E}">
        <p14:creationId xmlns:p14="http://schemas.microsoft.com/office/powerpoint/2010/main" val="2146822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1_Office Theme">
  <a:themeElements>
    <a:clrScheme name="NCLE">
      <a:dk1>
        <a:sysClr val="windowText" lastClr="000000"/>
      </a:dk1>
      <a:lt1>
        <a:sysClr val="window" lastClr="FFFFFF"/>
      </a:lt1>
      <a:dk2>
        <a:srgbClr val="A5A5A5"/>
      </a:dk2>
      <a:lt2>
        <a:srgbClr val="E7E6E6"/>
      </a:lt2>
      <a:accent1>
        <a:srgbClr val="AC145A"/>
      </a:accent1>
      <a:accent2>
        <a:srgbClr val="52C152"/>
      </a:accent2>
      <a:accent3>
        <a:srgbClr val="002248"/>
      </a:accent3>
      <a:accent4>
        <a:srgbClr val="FFCA36"/>
      </a:accent4>
      <a:accent5>
        <a:srgbClr val="34C6C6"/>
      </a:accent5>
      <a:accent6>
        <a:srgbClr val="500778"/>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42717251761681439B8CC535AA645ECA" ma:contentTypeVersion="18" ma:contentTypeDescription="Ein neues Dokument erstellen." ma:contentTypeScope="" ma:versionID="df27b6e7d426394393deb153ff0b9929">
  <xsd:schema xmlns:xsd="http://www.w3.org/2001/XMLSchema" xmlns:xs="http://www.w3.org/2001/XMLSchema" xmlns:p="http://schemas.microsoft.com/office/2006/metadata/properties" xmlns:ns2="bce36f76-1425-44fc-8d95-2e2d1e5a31ca" xmlns:ns3="aa85bb9c-8b48-4336-8f45-17e136e33354" targetNamespace="http://schemas.microsoft.com/office/2006/metadata/properties" ma:root="true" ma:fieldsID="33530bc6ef9208a0ff73db16eb68628c" ns2:_="" ns3:_="">
    <xsd:import namespace="bce36f76-1425-44fc-8d95-2e2d1e5a31ca"/>
    <xsd:import namespace="aa85bb9c-8b48-4336-8f45-17e136e3335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ce36f76-1425-44fc-8d95-2e2d1e5a31c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ildmarkierungen" ma:readOnly="false" ma:fieldId="{5cf76f15-5ced-4ddc-b409-7134ff3c332f}" ma:taxonomyMulti="true" ma:sspId="a98d083d-d29e-4d2c-90d9-9b78849702f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a85bb9c-8b48-4336-8f45-17e136e33354" elementFormDefault="qualified">
    <xsd:import namespace="http://schemas.microsoft.com/office/2006/documentManagement/types"/>
    <xsd:import namespace="http://schemas.microsoft.com/office/infopath/2007/PartnerControls"/>
    <xsd:element name="SharedWithUsers" ma:index="19"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Freigegeben für - Details" ma:internalName="SharedWithDetails" ma:readOnly="true">
      <xsd:simpleType>
        <xsd:restriction base="dms:Note">
          <xsd:maxLength value="255"/>
        </xsd:restriction>
      </xsd:simpleType>
    </xsd:element>
    <xsd:element name="TaxCatchAll" ma:index="23" nillable="true" ma:displayName="Taxonomy Catch All Column" ma:hidden="true" ma:list="{70e37759-1d8d-4ff4-8d86-113f91690707}" ma:internalName="TaxCatchAll" ma:showField="CatchAllData" ma:web="aa85bb9c-8b48-4336-8f45-17e136e3335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aa85bb9c-8b48-4336-8f45-17e136e33354" xsi:nil="true"/>
    <lcf76f155ced4ddcb4097134ff3c332f xmlns="bce36f76-1425-44fc-8d95-2e2d1e5a31ca">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53938BF4-3FF6-4CA6-A7C3-9E6D7354A87F}"/>
</file>

<file path=customXml/itemProps2.xml><?xml version="1.0" encoding="utf-8"?>
<ds:datastoreItem xmlns:ds="http://schemas.openxmlformats.org/officeDocument/2006/customXml" ds:itemID="{BB4FD5B3-3AC5-4BCD-9B1E-DCDDB73DEE98}"/>
</file>

<file path=customXml/itemProps3.xml><?xml version="1.0" encoding="utf-8"?>
<ds:datastoreItem xmlns:ds="http://schemas.openxmlformats.org/officeDocument/2006/customXml" ds:itemID="{0AF2CD9E-FA05-497B-A3E8-D206575F248F}"/>
</file>

<file path=docProps/app.xml><?xml version="1.0" encoding="utf-8"?>
<Properties xmlns="http://schemas.openxmlformats.org/officeDocument/2006/extended-properties" xmlns:vt="http://schemas.openxmlformats.org/officeDocument/2006/docPropsVTypes">
  <TotalTime>9857</TotalTime>
  <Words>995</Words>
  <Application>Microsoft Office PowerPoint</Application>
  <PresentationFormat>Widescreen</PresentationFormat>
  <Paragraphs>295</Paragraphs>
  <Slides>33</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Aptos</vt:lpstr>
      <vt:lpstr>Arial</vt:lpstr>
      <vt:lpstr>Calibri</vt:lpstr>
      <vt:lpstr>inherit</vt:lpstr>
      <vt:lpstr>Wingdings</vt:lpstr>
      <vt:lpstr>1_Office Theme</vt:lpstr>
      <vt:lpstr>Le français à l’essai ! French Taster Session</vt:lpstr>
      <vt:lpstr>Qu’est-ce que c’est ?</vt:lpstr>
      <vt:lpstr>Qu’est-ce que c’est ?</vt:lpstr>
      <vt:lpstr>Qu’est-ce que c’est ?</vt:lpstr>
      <vt:lpstr>Qu’est-ce que c’est ?</vt:lpstr>
      <vt:lpstr>Qu’est-ce que c’est ?</vt:lpstr>
      <vt:lpstr>Qu’est-ce que c’est ?</vt:lpstr>
      <vt:lpstr>Qu’est-ce que c’est ?</vt:lpstr>
      <vt:lpstr>Le saviez-vous ?</vt:lpstr>
      <vt:lpstr> Que connaissez-vous de la France ou des pays francophones ?</vt:lpstr>
      <vt:lpstr>Objectifs</vt:lpstr>
      <vt:lpstr>Ça va ?</vt:lpstr>
      <vt:lpstr>PowerPoint Presentation</vt:lpstr>
      <vt:lpstr>À votre tour !</vt:lpstr>
      <vt:lpstr>Bonjour ! Ça va ?  </vt:lpstr>
      <vt:lpstr>Associe chaque activité à une image</vt:lpstr>
      <vt:lpstr>Correction</vt:lpstr>
      <vt:lpstr>Complète les phrases</vt:lpstr>
      <vt:lpstr>Complète les phrases</vt:lpstr>
      <vt:lpstr>PowerPoint Presentation</vt:lpstr>
      <vt:lpstr>PowerPoint Presentation</vt:lpstr>
      <vt:lpstr>PowerPoint Presentation</vt:lpstr>
      <vt:lpstr>PowerPoint Presentation</vt:lpstr>
      <vt:lpstr>PowerPoint Presentation</vt:lpstr>
      <vt:lpstr>PowerPoint Presentation</vt:lpstr>
      <vt:lpstr>Comment dit-on…</vt:lpstr>
      <vt:lpstr>Correction</vt:lpstr>
      <vt:lpstr>Sondage – Interroge des personnes et complète le tableau</vt:lpstr>
      <vt:lpstr>Un.e volontaire pour présenter une personne ?</vt:lpstr>
      <vt:lpstr>Objectifs</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 français à l’essai ! French Taster Session</dc:title>
  <dc:creator>Antoine Prins</dc:creator>
  <cp:lastModifiedBy>Antoine Prins</cp:lastModifiedBy>
  <cp:revision>20</cp:revision>
  <dcterms:created xsi:type="dcterms:W3CDTF">2024-04-07T13:31:27Z</dcterms:created>
  <dcterms:modified xsi:type="dcterms:W3CDTF">2024-06-01T09:56:30Z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0x01010042717251761681439B8CC535AA645ECA</vt:lpwstr>
  </property>
  <property fmtid="{D5CDD505-2E9C-101B-9397-08002B2CF9AE}" pid="3" name="MediaServiceImageTags">
    <vt:lpwstr/>
  </property>
</Properties>
</file>