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4"/>
  </p:sldMasterIdLst>
  <p:notesMasterIdLst>
    <p:notesMasterId r:id="rId20"/>
  </p:notesMasterIdLst>
  <p:handoutMasterIdLst>
    <p:handoutMasterId r:id="rId21"/>
  </p:handoutMasterIdLst>
  <p:sldIdLst>
    <p:sldId id="256" r:id="rId5"/>
    <p:sldId id="257" r:id="rId6"/>
    <p:sldId id="510" r:id="rId7"/>
    <p:sldId id="558" r:id="rId8"/>
    <p:sldId id="557" r:id="rId9"/>
    <p:sldId id="556" r:id="rId10"/>
    <p:sldId id="559" r:id="rId11"/>
    <p:sldId id="561" r:id="rId12"/>
    <p:sldId id="560" r:id="rId13"/>
    <p:sldId id="562" r:id="rId14"/>
    <p:sldId id="563" r:id="rId15"/>
    <p:sldId id="566" r:id="rId16"/>
    <p:sldId id="564" r:id="rId17"/>
    <p:sldId id="565" r:id="rId18"/>
    <p:sldId id="25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2248"/>
    <a:srgbClr val="002248"/>
    <a:srgbClr val="52C152"/>
    <a:srgbClr val="FFCA36"/>
    <a:srgbClr val="34C6C6"/>
    <a:srgbClr val="AC145A"/>
    <a:srgbClr val="500778"/>
    <a:srgbClr val="0F24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C51BBB-7311-4CA7-9BF8-9D4C5E108B2D}" v="13" dt="2024-04-02T14:15:44.8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45" autoAdjust="0"/>
    <p:restoredTop sz="94694"/>
  </p:normalViewPr>
  <p:slideViewPr>
    <p:cSldViewPr snapToGrid="0">
      <p:cViewPr varScale="1">
        <p:scale>
          <a:sx n="106" d="100"/>
          <a:sy n="106" d="100"/>
        </p:scale>
        <p:origin x="144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2684" y="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ogelgesang, Manuela" userId="cb5a6f6f-c0e1-4276-9051-1b0b5ab59a07" providerId="ADAL" clId="{E1C51BBB-7311-4CA7-9BF8-9D4C5E108B2D}"/>
    <pc:docChg chg="undo custSel delSld modSld">
      <pc:chgData name="Vogelgesang, Manuela" userId="cb5a6f6f-c0e1-4276-9051-1b0b5ab59a07" providerId="ADAL" clId="{E1C51BBB-7311-4CA7-9BF8-9D4C5E108B2D}" dt="2024-04-02T14:20:02.106" v="269" actId="2711"/>
      <pc:docMkLst>
        <pc:docMk/>
      </pc:docMkLst>
      <pc:sldChg chg="addSp delSp modSp mod">
        <pc:chgData name="Vogelgesang, Manuela" userId="cb5a6f6f-c0e1-4276-9051-1b0b5ab59a07" providerId="ADAL" clId="{E1C51BBB-7311-4CA7-9BF8-9D4C5E108B2D}" dt="2024-04-02T14:03:03.093" v="111" actId="6549"/>
        <pc:sldMkLst>
          <pc:docMk/>
          <pc:sldMk cId="3873439560" sldId="256"/>
        </pc:sldMkLst>
        <pc:spChg chg="mod">
          <ac:chgData name="Vogelgesang, Manuela" userId="cb5a6f6f-c0e1-4276-9051-1b0b5ab59a07" providerId="ADAL" clId="{E1C51BBB-7311-4CA7-9BF8-9D4C5E108B2D}" dt="2024-04-02T14:02:38.444" v="88" actId="20577"/>
          <ac:spMkLst>
            <pc:docMk/>
            <pc:sldMk cId="3873439560" sldId="256"/>
            <ac:spMk id="2" creationId="{AA894522-4E3E-7F84-BE1F-F91347F548E3}"/>
          </ac:spMkLst>
        </pc:spChg>
        <pc:spChg chg="add del">
          <ac:chgData name="Vogelgesang, Manuela" userId="cb5a6f6f-c0e1-4276-9051-1b0b5ab59a07" providerId="ADAL" clId="{E1C51BBB-7311-4CA7-9BF8-9D4C5E108B2D}" dt="2024-04-02T14:02:46.497" v="91" actId="478"/>
          <ac:spMkLst>
            <pc:docMk/>
            <pc:sldMk cId="3873439560" sldId="256"/>
            <ac:spMk id="9" creationId="{057C9B5A-2D00-AEEC-9A9C-A3907267DFEC}"/>
          </ac:spMkLst>
        </pc:spChg>
        <pc:spChg chg="add del mod">
          <ac:chgData name="Vogelgesang, Manuela" userId="cb5a6f6f-c0e1-4276-9051-1b0b5ab59a07" providerId="ADAL" clId="{E1C51BBB-7311-4CA7-9BF8-9D4C5E108B2D}" dt="2024-04-02T14:02:56.310" v="107" actId="20577"/>
          <ac:spMkLst>
            <pc:docMk/>
            <pc:sldMk cId="3873439560" sldId="256"/>
            <ac:spMk id="10" creationId="{E65EDB65-8EEF-8226-3541-9C7D4F5E32A0}"/>
          </ac:spMkLst>
        </pc:spChg>
        <pc:spChg chg="mod">
          <ac:chgData name="Vogelgesang, Manuela" userId="cb5a6f6f-c0e1-4276-9051-1b0b5ab59a07" providerId="ADAL" clId="{E1C51BBB-7311-4CA7-9BF8-9D4C5E108B2D}" dt="2024-04-02T14:03:03.093" v="111" actId="6549"/>
          <ac:spMkLst>
            <pc:docMk/>
            <pc:sldMk cId="3873439560" sldId="256"/>
            <ac:spMk id="13" creationId="{01AB7C36-5A3A-C697-2BDB-FF6428EC7929}"/>
          </ac:spMkLst>
        </pc:spChg>
      </pc:sldChg>
      <pc:sldChg chg="modSp mod">
        <pc:chgData name="Vogelgesang, Manuela" userId="cb5a6f6f-c0e1-4276-9051-1b0b5ab59a07" providerId="ADAL" clId="{E1C51BBB-7311-4CA7-9BF8-9D4C5E108B2D}" dt="2024-04-02T14:04:40.593" v="119" actId="2711"/>
        <pc:sldMkLst>
          <pc:docMk/>
          <pc:sldMk cId="2264738128" sldId="257"/>
        </pc:sldMkLst>
        <pc:spChg chg="mod">
          <ac:chgData name="Vogelgesang, Manuela" userId="cb5a6f6f-c0e1-4276-9051-1b0b5ab59a07" providerId="ADAL" clId="{E1C51BBB-7311-4CA7-9BF8-9D4C5E108B2D}" dt="2024-03-26T15:59:33.880" v="19" actId="207"/>
          <ac:spMkLst>
            <pc:docMk/>
            <pc:sldMk cId="2264738128" sldId="257"/>
            <ac:spMk id="6" creationId="{18B26A11-B759-8C49-CC83-9C7526A071D1}"/>
          </ac:spMkLst>
        </pc:spChg>
        <pc:spChg chg="mod">
          <ac:chgData name="Vogelgesang, Manuela" userId="cb5a6f6f-c0e1-4276-9051-1b0b5ab59a07" providerId="ADAL" clId="{E1C51BBB-7311-4CA7-9BF8-9D4C5E108B2D}" dt="2024-04-02T14:04:33.399" v="118" actId="2711"/>
          <ac:spMkLst>
            <pc:docMk/>
            <pc:sldMk cId="2264738128" sldId="257"/>
            <ac:spMk id="13" creationId="{081E0EDD-1552-6E46-B3D5-D76F3CA4C0CD}"/>
          </ac:spMkLst>
        </pc:spChg>
        <pc:spChg chg="mod">
          <ac:chgData name="Vogelgesang, Manuela" userId="cb5a6f6f-c0e1-4276-9051-1b0b5ab59a07" providerId="ADAL" clId="{E1C51BBB-7311-4CA7-9BF8-9D4C5E108B2D}" dt="2024-04-02T14:04:40.593" v="119" actId="2711"/>
          <ac:spMkLst>
            <pc:docMk/>
            <pc:sldMk cId="2264738128" sldId="257"/>
            <ac:spMk id="15" creationId="{79B59FD0-709E-BB19-CEC0-60CE2E333EBF}"/>
          </ac:spMkLst>
        </pc:spChg>
        <pc:picChg chg="mod">
          <ac:chgData name="Vogelgesang, Manuela" userId="cb5a6f6f-c0e1-4276-9051-1b0b5ab59a07" providerId="ADAL" clId="{E1C51BBB-7311-4CA7-9BF8-9D4C5E108B2D}" dt="2024-03-26T15:58:09.834" v="4" actId="1076"/>
          <ac:picMkLst>
            <pc:docMk/>
            <pc:sldMk cId="2264738128" sldId="257"/>
            <ac:picMk id="11" creationId="{9DE9A228-6D57-C1D0-49E8-5139B6BFDB77}"/>
          </ac:picMkLst>
        </pc:picChg>
      </pc:sldChg>
      <pc:sldChg chg="del">
        <pc:chgData name="Vogelgesang, Manuela" userId="cb5a6f6f-c0e1-4276-9051-1b0b5ab59a07" providerId="ADAL" clId="{E1C51BBB-7311-4CA7-9BF8-9D4C5E108B2D}" dt="2024-03-26T15:59:42.540" v="22" actId="47"/>
        <pc:sldMkLst>
          <pc:docMk/>
          <pc:sldMk cId="2744789950" sldId="261"/>
        </pc:sldMkLst>
      </pc:sldChg>
      <pc:sldChg chg="del">
        <pc:chgData name="Vogelgesang, Manuela" userId="cb5a6f6f-c0e1-4276-9051-1b0b5ab59a07" providerId="ADAL" clId="{E1C51BBB-7311-4CA7-9BF8-9D4C5E108B2D}" dt="2024-03-26T15:59:41.440" v="20" actId="47"/>
        <pc:sldMkLst>
          <pc:docMk/>
          <pc:sldMk cId="2181118650" sldId="262"/>
        </pc:sldMkLst>
      </pc:sldChg>
      <pc:sldChg chg="modSp mod">
        <pc:chgData name="Vogelgesang, Manuela" userId="cb5a6f6f-c0e1-4276-9051-1b0b5ab59a07" providerId="ADAL" clId="{E1C51BBB-7311-4CA7-9BF8-9D4C5E108B2D}" dt="2024-04-02T14:04:46.893" v="120" actId="1076"/>
        <pc:sldMkLst>
          <pc:docMk/>
          <pc:sldMk cId="0" sldId="510"/>
        </pc:sldMkLst>
        <pc:spChg chg="mod">
          <ac:chgData name="Vogelgesang, Manuela" userId="cb5a6f6f-c0e1-4276-9051-1b0b5ab59a07" providerId="ADAL" clId="{E1C51BBB-7311-4CA7-9BF8-9D4C5E108B2D}" dt="2024-04-02T14:04:13.176" v="116" actId="2711"/>
          <ac:spMkLst>
            <pc:docMk/>
            <pc:sldMk cId="0" sldId="510"/>
            <ac:spMk id="10" creationId="{387AA8A2-B013-6570-8723-428219C51098}"/>
          </ac:spMkLst>
        </pc:spChg>
        <pc:spChg chg="mod">
          <ac:chgData name="Vogelgesang, Manuela" userId="cb5a6f6f-c0e1-4276-9051-1b0b5ab59a07" providerId="ADAL" clId="{E1C51BBB-7311-4CA7-9BF8-9D4C5E108B2D}" dt="2024-04-02T14:04:21.567" v="117" actId="2711"/>
          <ac:spMkLst>
            <pc:docMk/>
            <pc:sldMk cId="0" sldId="510"/>
            <ac:spMk id="11" creationId="{7F1F5634-99B6-C843-9BAC-ED2CF5F5E377}"/>
          </ac:spMkLst>
        </pc:spChg>
        <pc:picChg chg="mod">
          <ac:chgData name="Vogelgesang, Manuela" userId="cb5a6f6f-c0e1-4276-9051-1b0b5ab59a07" providerId="ADAL" clId="{E1C51BBB-7311-4CA7-9BF8-9D4C5E108B2D}" dt="2024-04-02T14:04:46.893" v="120" actId="1076"/>
          <ac:picMkLst>
            <pc:docMk/>
            <pc:sldMk cId="0" sldId="510"/>
            <ac:picMk id="4" creationId="{09CCEEFB-E835-53B3-A11F-6856EFBD5083}"/>
          </ac:picMkLst>
        </pc:picChg>
      </pc:sldChg>
      <pc:sldChg chg="modSp mod">
        <pc:chgData name="Vogelgesang, Manuela" userId="cb5a6f6f-c0e1-4276-9051-1b0b5ab59a07" providerId="ADAL" clId="{E1C51BBB-7311-4CA7-9BF8-9D4C5E108B2D}" dt="2024-04-02T14:20:02.106" v="269" actId="2711"/>
        <pc:sldMkLst>
          <pc:docMk/>
          <pc:sldMk cId="3428876834" sldId="556"/>
        </pc:sldMkLst>
        <pc:spChg chg="mod">
          <ac:chgData name="Vogelgesang, Manuela" userId="cb5a6f6f-c0e1-4276-9051-1b0b5ab59a07" providerId="ADAL" clId="{E1C51BBB-7311-4CA7-9BF8-9D4C5E108B2D}" dt="2024-04-02T14:19:31.573" v="261" actId="2711"/>
          <ac:spMkLst>
            <pc:docMk/>
            <pc:sldMk cId="3428876834" sldId="556"/>
            <ac:spMk id="10" creationId="{BC439468-627E-A9B8-DA5A-FD2EDFD8E099}"/>
          </ac:spMkLst>
        </pc:spChg>
        <pc:spChg chg="mod">
          <ac:chgData name="Vogelgesang, Manuela" userId="cb5a6f6f-c0e1-4276-9051-1b0b5ab59a07" providerId="ADAL" clId="{E1C51BBB-7311-4CA7-9BF8-9D4C5E108B2D}" dt="2024-04-02T14:20:02.106" v="269" actId="2711"/>
          <ac:spMkLst>
            <pc:docMk/>
            <pc:sldMk cId="3428876834" sldId="556"/>
            <ac:spMk id="11" creationId="{7F1F5634-99B6-C843-9BAC-ED2CF5F5E377}"/>
          </ac:spMkLst>
        </pc:spChg>
        <pc:spChg chg="mod">
          <ac:chgData name="Vogelgesang, Manuela" userId="cb5a6f6f-c0e1-4276-9051-1b0b5ab59a07" providerId="ADAL" clId="{E1C51BBB-7311-4CA7-9BF8-9D4C5E108B2D}" dt="2024-04-02T14:19:48.059" v="264" actId="2711"/>
          <ac:spMkLst>
            <pc:docMk/>
            <pc:sldMk cId="3428876834" sldId="556"/>
            <ac:spMk id="14" creationId="{14C7CD4E-04AC-6033-48FF-6C09882C84F0}"/>
          </ac:spMkLst>
        </pc:spChg>
        <pc:spChg chg="mod">
          <ac:chgData name="Vogelgesang, Manuela" userId="cb5a6f6f-c0e1-4276-9051-1b0b5ab59a07" providerId="ADAL" clId="{E1C51BBB-7311-4CA7-9BF8-9D4C5E108B2D}" dt="2024-04-02T14:19:36.506" v="262" actId="2711"/>
          <ac:spMkLst>
            <pc:docMk/>
            <pc:sldMk cId="3428876834" sldId="556"/>
            <ac:spMk id="17" creationId="{F3AEC76F-C1A6-A6EB-1F8D-4009A4BFA8B2}"/>
          </ac:spMkLst>
        </pc:spChg>
        <pc:spChg chg="mod">
          <ac:chgData name="Vogelgesang, Manuela" userId="cb5a6f6f-c0e1-4276-9051-1b0b5ab59a07" providerId="ADAL" clId="{E1C51BBB-7311-4CA7-9BF8-9D4C5E108B2D}" dt="2024-04-02T14:19:56.610" v="268" actId="2711"/>
          <ac:spMkLst>
            <pc:docMk/>
            <pc:sldMk cId="3428876834" sldId="556"/>
            <ac:spMk id="20" creationId="{7233EC56-246E-AB04-444C-FECFDA2F8ED6}"/>
          </ac:spMkLst>
        </pc:spChg>
        <pc:spChg chg="mod">
          <ac:chgData name="Vogelgesang, Manuela" userId="cb5a6f6f-c0e1-4276-9051-1b0b5ab59a07" providerId="ADAL" clId="{E1C51BBB-7311-4CA7-9BF8-9D4C5E108B2D}" dt="2024-04-02T14:19:42.156" v="263" actId="2711"/>
          <ac:spMkLst>
            <pc:docMk/>
            <pc:sldMk cId="3428876834" sldId="556"/>
            <ac:spMk id="27" creationId="{B39FC8E6-593F-F16C-19D9-9F5FB6ABBF01}"/>
          </ac:spMkLst>
        </pc:spChg>
        <pc:spChg chg="mod">
          <ac:chgData name="Vogelgesang, Manuela" userId="cb5a6f6f-c0e1-4276-9051-1b0b5ab59a07" providerId="ADAL" clId="{E1C51BBB-7311-4CA7-9BF8-9D4C5E108B2D}" dt="2024-04-02T14:07:27.958" v="146" actId="1076"/>
          <ac:spMkLst>
            <pc:docMk/>
            <pc:sldMk cId="3428876834" sldId="556"/>
            <ac:spMk id="28" creationId="{276C3B2E-94AC-2177-DF97-F55FACF7AC5B}"/>
          </ac:spMkLst>
        </pc:spChg>
        <pc:spChg chg="mod">
          <ac:chgData name="Vogelgesang, Manuela" userId="cb5a6f6f-c0e1-4276-9051-1b0b5ab59a07" providerId="ADAL" clId="{E1C51BBB-7311-4CA7-9BF8-9D4C5E108B2D}" dt="2024-04-02T14:07:27.958" v="146" actId="1076"/>
          <ac:spMkLst>
            <pc:docMk/>
            <pc:sldMk cId="3428876834" sldId="556"/>
            <ac:spMk id="29" creationId="{6F7A9CA3-6320-57D1-DE37-5B59F4C63BF3}"/>
          </ac:spMkLst>
        </pc:spChg>
        <pc:spChg chg="mod">
          <ac:chgData name="Vogelgesang, Manuela" userId="cb5a6f6f-c0e1-4276-9051-1b0b5ab59a07" providerId="ADAL" clId="{E1C51BBB-7311-4CA7-9BF8-9D4C5E108B2D}" dt="2024-04-02T14:07:27.958" v="146" actId="1076"/>
          <ac:spMkLst>
            <pc:docMk/>
            <pc:sldMk cId="3428876834" sldId="556"/>
            <ac:spMk id="30" creationId="{4C2F6EDD-6D61-939D-8E62-1851FC026ED0}"/>
          </ac:spMkLst>
        </pc:spChg>
        <pc:spChg chg="mod">
          <ac:chgData name="Vogelgesang, Manuela" userId="cb5a6f6f-c0e1-4276-9051-1b0b5ab59a07" providerId="ADAL" clId="{E1C51BBB-7311-4CA7-9BF8-9D4C5E108B2D}" dt="2024-04-02T14:07:27.958" v="146" actId="1076"/>
          <ac:spMkLst>
            <pc:docMk/>
            <pc:sldMk cId="3428876834" sldId="556"/>
            <ac:spMk id="31" creationId="{514EE35C-DDAB-4BE2-9ACD-9F228074FE2F}"/>
          </ac:spMkLst>
        </pc:spChg>
        <pc:spChg chg="mod">
          <ac:chgData name="Vogelgesang, Manuela" userId="cb5a6f6f-c0e1-4276-9051-1b0b5ab59a07" providerId="ADAL" clId="{E1C51BBB-7311-4CA7-9BF8-9D4C5E108B2D}" dt="2024-04-02T14:07:27.958" v="146" actId="1076"/>
          <ac:spMkLst>
            <pc:docMk/>
            <pc:sldMk cId="3428876834" sldId="556"/>
            <ac:spMk id="32" creationId="{E0FE3DF5-19B3-EA31-4A65-8745D20AF80D}"/>
          </ac:spMkLst>
        </pc:spChg>
        <pc:spChg chg="mod">
          <ac:chgData name="Vogelgesang, Manuela" userId="cb5a6f6f-c0e1-4276-9051-1b0b5ab59a07" providerId="ADAL" clId="{E1C51BBB-7311-4CA7-9BF8-9D4C5E108B2D}" dt="2024-04-02T14:19:25.623" v="260" actId="2711"/>
          <ac:spMkLst>
            <pc:docMk/>
            <pc:sldMk cId="3428876834" sldId="556"/>
            <ac:spMk id="39" creationId="{E210F9A2-A679-F0A7-C2A9-2809333794A7}"/>
          </ac:spMkLst>
        </pc:spChg>
        <pc:spChg chg="mod">
          <ac:chgData name="Vogelgesang, Manuela" userId="cb5a6f6f-c0e1-4276-9051-1b0b5ab59a07" providerId="ADAL" clId="{E1C51BBB-7311-4CA7-9BF8-9D4C5E108B2D}" dt="2024-04-02T14:08:10.324" v="161" actId="207"/>
          <ac:spMkLst>
            <pc:docMk/>
            <pc:sldMk cId="3428876834" sldId="556"/>
            <ac:spMk id="40" creationId="{E60DD769-F95C-36B6-1761-F7BA75432499}"/>
          </ac:spMkLst>
        </pc:spChg>
        <pc:picChg chg="mod">
          <ac:chgData name="Vogelgesang, Manuela" userId="cb5a6f6f-c0e1-4276-9051-1b0b5ab59a07" providerId="ADAL" clId="{E1C51BBB-7311-4CA7-9BF8-9D4C5E108B2D}" dt="2024-04-02T14:07:27.958" v="146" actId="1076"/>
          <ac:picMkLst>
            <pc:docMk/>
            <pc:sldMk cId="3428876834" sldId="556"/>
            <ac:picMk id="3" creationId="{03B7CD6A-6569-33FE-A8E5-5C27ADB5DC59}"/>
          </ac:picMkLst>
        </pc:picChg>
      </pc:sldChg>
      <pc:sldChg chg="modSp mod">
        <pc:chgData name="Vogelgesang, Manuela" userId="cb5a6f6f-c0e1-4276-9051-1b0b5ab59a07" providerId="ADAL" clId="{E1C51BBB-7311-4CA7-9BF8-9D4C5E108B2D}" dt="2024-04-02T14:06:04.792" v="133" actId="207"/>
        <pc:sldMkLst>
          <pc:docMk/>
          <pc:sldMk cId="3424066599" sldId="557"/>
        </pc:sldMkLst>
        <pc:spChg chg="mod">
          <ac:chgData name="Vogelgesang, Manuela" userId="cb5a6f6f-c0e1-4276-9051-1b0b5ab59a07" providerId="ADAL" clId="{E1C51BBB-7311-4CA7-9BF8-9D4C5E108B2D}" dt="2024-04-02T14:06:04.792" v="133" actId="207"/>
          <ac:spMkLst>
            <pc:docMk/>
            <pc:sldMk cId="3424066599" sldId="557"/>
            <ac:spMk id="10" creationId="{387AA8A2-B013-6570-8723-428219C51098}"/>
          </ac:spMkLst>
        </pc:spChg>
        <pc:spChg chg="mod">
          <ac:chgData name="Vogelgesang, Manuela" userId="cb5a6f6f-c0e1-4276-9051-1b0b5ab59a07" providerId="ADAL" clId="{E1C51BBB-7311-4CA7-9BF8-9D4C5E108B2D}" dt="2024-04-02T14:05:27.109" v="124" actId="207"/>
          <ac:spMkLst>
            <pc:docMk/>
            <pc:sldMk cId="3424066599" sldId="557"/>
            <ac:spMk id="11" creationId="{7F1F5634-99B6-C843-9BAC-ED2CF5F5E377}"/>
          </ac:spMkLst>
        </pc:spChg>
      </pc:sldChg>
      <pc:sldChg chg="modSp mod">
        <pc:chgData name="Vogelgesang, Manuela" userId="cb5a6f6f-c0e1-4276-9051-1b0b5ab59a07" providerId="ADAL" clId="{E1C51BBB-7311-4CA7-9BF8-9D4C5E108B2D}" dt="2024-04-02T14:04:02.415" v="115" actId="2711"/>
        <pc:sldMkLst>
          <pc:docMk/>
          <pc:sldMk cId="2844008303" sldId="558"/>
        </pc:sldMkLst>
        <pc:spChg chg="mod">
          <ac:chgData name="Vogelgesang, Manuela" userId="cb5a6f6f-c0e1-4276-9051-1b0b5ab59a07" providerId="ADAL" clId="{E1C51BBB-7311-4CA7-9BF8-9D4C5E108B2D}" dt="2024-04-02T14:03:54.494" v="114" actId="2711"/>
          <ac:spMkLst>
            <pc:docMk/>
            <pc:sldMk cId="2844008303" sldId="558"/>
            <ac:spMk id="2" creationId="{23B8B328-D4C2-F0D9-DBF4-4A284F6824C4}"/>
          </ac:spMkLst>
        </pc:spChg>
        <pc:spChg chg="mod">
          <ac:chgData name="Vogelgesang, Manuela" userId="cb5a6f6f-c0e1-4276-9051-1b0b5ab59a07" providerId="ADAL" clId="{E1C51BBB-7311-4CA7-9BF8-9D4C5E108B2D}" dt="2024-04-02T14:03:41.860" v="113" actId="2711"/>
          <ac:spMkLst>
            <pc:docMk/>
            <pc:sldMk cId="2844008303" sldId="558"/>
            <ac:spMk id="4" creationId="{44021353-8BE3-F7FF-5723-DAD152B5A690}"/>
          </ac:spMkLst>
        </pc:spChg>
        <pc:spChg chg="mod">
          <ac:chgData name="Vogelgesang, Manuela" userId="cb5a6f6f-c0e1-4276-9051-1b0b5ab59a07" providerId="ADAL" clId="{E1C51BBB-7311-4CA7-9BF8-9D4C5E108B2D}" dt="2024-04-02T14:04:02.415" v="115" actId="2711"/>
          <ac:spMkLst>
            <pc:docMk/>
            <pc:sldMk cId="2844008303" sldId="558"/>
            <ac:spMk id="11" creationId="{7F1F5634-99B6-C843-9BAC-ED2CF5F5E377}"/>
          </ac:spMkLst>
        </pc:spChg>
      </pc:sldChg>
      <pc:sldChg chg="modSp mod">
        <pc:chgData name="Vogelgesang, Manuela" userId="cb5a6f6f-c0e1-4276-9051-1b0b5ab59a07" providerId="ADAL" clId="{E1C51BBB-7311-4CA7-9BF8-9D4C5E108B2D}" dt="2024-04-02T14:19:17.773" v="259" actId="2711"/>
        <pc:sldMkLst>
          <pc:docMk/>
          <pc:sldMk cId="2241933853" sldId="559"/>
        </pc:sldMkLst>
        <pc:spChg chg="mod">
          <ac:chgData name="Vogelgesang, Manuela" userId="cb5a6f6f-c0e1-4276-9051-1b0b5ab59a07" providerId="ADAL" clId="{E1C51BBB-7311-4CA7-9BF8-9D4C5E108B2D}" dt="2024-04-02T14:08:29.491" v="162" actId="1076"/>
          <ac:spMkLst>
            <pc:docMk/>
            <pc:sldMk cId="2241933853" sldId="559"/>
            <ac:spMk id="3" creationId="{E37F9263-C558-D26B-8ABF-7C44498F5AE0}"/>
          </ac:spMkLst>
        </pc:spChg>
        <pc:spChg chg="mod">
          <ac:chgData name="Vogelgesang, Manuela" userId="cb5a6f6f-c0e1-4276-9051-1b0b5ab59a07" providerId="ADAL" clId="{E1C51BBB-7311-4CA7-9BF8-9D4C5E108B2D}" dt="2024-04-02T14:08:29.491" v="162" actId="1076"/>
          <ac:spMkLst>
            <pc:docMk/>
            <pc:sldMk cId="2241933853" sldId="559"/>
            <ac:spMk id="5" creationId="{B3F45D73-0651-01CB-06FA-E4D71A3D64AA}"/>
          </ac:spMkLst>
        </pc:spChg>
        <pc:spChg chg="mod">
          <ac:chgData name="Vogelgesang, Manuela" userId="cb5a6f6f-c0e1-4276-9051-1b0b5ab59a07" providerId="ADAL" clId="{E1C51BBB-7311-4CA7-9BF8-9D4C5E108B2D}" dt="2024-04-02T14:08:29.491" v="162" actId="1076"/>
          <ac:spMkLst>
            <pc:docMk/>
            <pc:sldMk cId="2241933853" sldId="559"/>
            <ac:spMk id="6" creationId="{5366F14E-1EBF-032E-AB85-39DCBAB1B7FC}"/>
          </ac:spMkLst>
        </pc:spChg>
        <pc:spChg chg="mod">
          <ac:chgData name="Vogelgesang, Manuela" userId="cb5a6f6f-c0e1-4276-9051-1b0b5ab59a07" providerId="ADAL" clId="{E1C51BBB-7311-4CA7-9BF8-9D4C5E108B2D}" dt="2024-04-02T14:19:11.889" v="258" actId="2711"/>
          <ac:spMkLst>
            <pc:docMk/>
            <pc:sldMk cId="2241933853" sldId="559"/>
            <ac:spMk id="9" creationId="{D4699539-86CE-30CA-7BD4-27EC5E84A049}"/>
          </ac:spMkLst>
        </pc:spChg>
        <pc:spChg chg="mod">
          <ac:chgData name="Vogelgesang, Manuela" userId="cb5a6f6f-c0e1-4276-9051-1b0b5ab59a07" providerId="ADAL" clId="{E1C51BBB-7311-4CA7-9BF8-9D4C5E108B2D}" dt="2024-04-02T14:19:17.773" v="259" actId="2711"/>
          <ac:spMkLst>
            <pc:docMk/>
            <pc:sldMk cId="2241933853" sldId="559"/>
            <ac:spMk id="11" creationId="{7F1F5634-99B6-C843-9BAC-ED2CF5F5E377}"/>
          </ac:spMkLst>
        </pc:spChg>
        <pc:spChg chg="mod">
          <ac:chgData name="Vogelgesang, Manuela" userId="cb5a6f6f-c0e1-4276-9051-1b0b5ab59a07" providerId="ADAL" clId="{E1C51BBB-7311-4CA7-9BF8-9D4C5E108B2D}" dt="2024-04-02T14:08:29.491" v="162" actId="1076"/>
          <ac:spMkLst>
            <pc:docMk/>
            <pc:sldMk cId="2241933853" sldId="559"/>
            <ac:spMk id="12" creationId="{2E37B5EA-9414-5029-CA5F-014D0FD25DDC}"/>
          </ac:spMkLst>
        </pc:spChg>
        <pc:spChg chg="mod">
          <ac:chgData name="Vogelgesang, Manuela" userId="cb5a6f6f-c0e1-4276-9051-1b0b5ab59a07" providerId="ADAL" clId="{E1C51BBB-7311-4CA7-9BF8-9D4C5E108B2D}" dt="2024-04-02T14:08:29.491" v="162" actId="1076"/>
          <ac:spMkLst>
            <pc:docMk/>
            <pc:sldMk cId="2241933853" sldId="559"/>
            <ac:spMk id="15" creationId="{10CD8967-A9B8-34CD-6831-8A265ED838CE}"/>
          </ac:spMkLst>
        </pc:spChg>
        <pc:spChg chg="mod">
          <ac:chgData name="Vogelgesang, Manuela" userId="cb5a6f6f-c0e1-4276-9051-1b0b5ab59a07" providerId="ADAL" clId="{E1C51BBB-7311-4CA7-9BF8-9D4C5E108B2D}" dt="2024-04-02T14:08:29.491" v="162" actId="1076"/>
          <ac:spMkLst>
            <pc:docMk/>
            <pc:sldMk cId="2241933853" sldId="559"/>
            <ac:spMk id="16" creationId="{5E555A0D-8763-4A04-514F-E17E75C00A9F}"/>
          </ac:spMkLst>
        </pc:spChg>
        <pc:picChg chg="ord">
          <ac:chgData name="Vogelgesang, Manuela" userId="cb5a6f6f-c0e1-4276-9051-1b0b5ab59a07" providerId="ADAL" clId="{E1C51BBB-7311-4CA7-9BF8-9D4C5E108B2D}" dt="2024-04-02T14:08:42.465" v="166" actId="167"/>
          <ac:picMkLst>
            <pc:docMk/>
            <pc:sldMk cId="2241933853" sldId="559"/>
            <ac:picMk id="13" creationId="{7FAEBE99-FFA4-9A86-0616-A78F1FE38651}"/>
          </ac:picMkLst>
        </pc:picChg>
        <pc:picChg chg="mod">
          <ac:chgData name="Vogelgesang, Manuela" userId="cb5a6f6f-c0e1-4276-9051-1b0b5ab59a07" providerId="ADAL" clId="{E1C51BBB-7311-4CA7-9BF8-9D4C5E108B2D}" dt="2024-04-02T14:08:29.491" v="162" actId="1076"/>
          <ac:picMkLst>
            <pc:docMk/>
            <pc:sldMk cId="2241933853" sldId="559"/>
            <ac:picMk id="18" creationId="{823EAD62-A186-5797-9891-829A8ED4B8CE}"/>
          </ac:picMkLst>
        </pc:picChg>
      </pc:sldChg>
      <pc:sldChg chg="modSp mod">
        <pc:chgData name="Vogelgesang, Manuela" userId="cb5a6f6f-c0e1-4276-9051-1b0b5ab59a07" providerId="ADAL" clId="{E1C51BBB-7311-4CA7-9BF8-9D4C5E108B2D}" dt="2024-04-02T14:18:34.906" v="254" actId="2711"/>
        <pc:sldMkLst>
          <pc:docMk/>
          <pc:sldMk cId="1805511428" sldId="560"/>
        </pc:sldMkLst>
        <pc:spChg chg="mod">
          <ac:chgData name="Vogelgesang, Manuela" userId="cb5a6f6f-c0e1-4276-9051-1b0b5ab59a07" providerId="ADAL" clId="{E1C51BBB-7311-4CA7-9BF8-9D4C5E108B2D}" dt="2024-04-02T14:18:34.906" v="254" actId="2711"/>
          <ac:spMkLst>
            <pc:docMk/>
            <pc:sldMk cId="1805511428" sldId="560"/>
            <ac:spMk id="9" creationId="{D4699539-86CE-30CA-7BD4-27EC5E84A049}"/>
          </ac:spMkLst>
        </pc:spChg>
        <pc:spChg chg="mod">
          <ac:chgData name="Vogelgesang, Manuela" userId="cb5a6f6f-c0e1-4276-9051-1b0b5ab59a07" providerId="ADAL" clId="{E1C51BBB-7311-4CA7-9BF8-9D4C5E108B2D}" dt="2024-04-02T14:18:28.673" v="253" actId="2711"/>
          <ac:spMkLst>
            <pc:docMk/>
            <pc:sldMk cId="1805511428" sldId="560"/>
            <ac:spMk id="11" creationId="{7F1F5634-99B6-C843-9BAC-ED2CF5F5E377}"/>
          </ac:spMkLst>
        </pc:spChg>
        <pc:grpChg chg="mod">
          <ac:chgData name="Vogelgesang, Manuela" userId="cb5a6f6f-c0e1-4276-9051-1b0b5ab59a07" providerId="ADAL" clId="{E1C51BBB-7311-4CA7-9BF8-9D4C5E108B2D}" dt="2024-04-02T14:11:08.683" v="186" actId="1076"/>
          <ac:grpSpMkLst>
            <pc:docMk/>
            <pc:sldMk cId="1805511428" sldId="560"/>
            <ac:grpSpMk id="39" creationId="{E166FA77-6A3D-95D8-2C38-2546671DBC36}"/>
          </ac:grpSpMkLst>
        </pc:grpChg>
      </pc:sldChg>
      <pc:sldChg chg="modSp mod">
        <pc:chgData name="Vogelgesang, Manuela" userId="cb5a6f6f-c0e1-4276-9051-1b0b5ab59a07" providerId="ADAL" clId="{E1C51BBB-7311-4CA7-9BF8-9D4C5E108B2D}" dt="2024-04-02T14:19:02.322" v="257" actId="2711"/>
        <pc:sldMkLst>
          <pc:docMk/>
          <pc:sldMk cId="3599944710" sldId="561"/>
        </pc:sldMkLst>
        <pc:spChg chg="mod">
          <ac:chgData name="Vogelgesang, Manuela" userId="cb5a6f6f-c0e1-4276-9051-1b0b5ab59a07" providerId="ADAL" clId="{E1C51BBB-7311-4CA7-9BF8-9D4C5E108B2D}" dt="2024-04-02T14:18:54.256" v="256" actId="2711"/>
          <ac:spMkLst>
            <pc:docMk/>
            <pc:sldMk cId="3599944710" sldId="561"/>
            <ac:spMk id="9" creationId="{D4699539-86CE-30CA-7BD4-27EC5E84A049}"/>
          </ac:spMkLst>
        </pc:spChg>
        <pc:spChg chg="mod">
          <ac:chgData name="Vogelgesang, Manuela" userId="cb5a6f6f-c0e1-4276-9051-1b0b5ab59a07" providerId="ADAL" clId="{E1C51BBB-7311-4CA7-9BF8-9D4C5E108B2D}" dt="2024-04-02T14:19:02.322" v="257" actId="2711"/>
          <ac:spMkLst>
            <pc:docMk/>
            <pc:sldMk cId="3599944710" sldId="561"/>
            <ac:spMk id="11" creationId="{7F1F5634-99B6-C843-9BAC-ED2CF5F5E377}"/>
          </ac:spMkLst>
        </pc:spChg>
        <pc:spChg chg="mod">
          <ac:chgData name="Vogelgesang, Manuela" userId="cb5a6f6f-c0e1-4276-9051-1b0b5ab59a07" providerId="ADAL" clId="{E1C51BBB-7311-4CA7-9BF8-9D4C5E108B2D}" dt="2024-04-02T14:18:43.056" v="255" actId="2711"/>
          <ac:spMkLst>
            <pc:docMk/>
            <pc:sldMk cId="3599944710" sldId="561"/>
            <ac:spMk id="21" creationId="{11CD9049-1415-4703-EAE2-51E57C3CF241}"/>
          </ac:spMkLst>
        </pc:spChg>
        <pc:grpChg chg="mod">
          <ac:chgData name="Vogelgesang, Manuela" userId="cb5a6f6f-c0e1-4276-9051-1b0b5ab59a07" providerId="ADAL" clId="{E1C51BBB-7311-4CA7-9BF8-9D4C5E108B2D}" dt="2024-04-02T14:09:47.108" v="176" actId="1076"/>
          <ac:grpSpMkLst>
            <pc:docMk/>
            <pc:sldMk cId="3599944710" sldId="561"/>
            <ac:grpSpMk id="19" creationId="{48BDBA11-BFB0-61AB-741B-904AD9791EE7}"/>
          </ac:grpSpMkLst>
        </pc:grpChg>
      </pc:sldChg>
      <pc:sldChg chg="delSp modSp mod">
        <pc:chgData name="Vogelgesang, Manuela" userId="cb5a6f6f-c0e1-4276-9051-1b0b5ab59a07" providerId="ADAL" clId="{E1C51BBB-7311-4CA7-9BF8-9D4C5E108B2D}" dt="2024-04-02T14:17:52.356" v="249" actId="2711"/>
        <pc:sldMkLst>
          <pc:docMk/>
          <pc:sldMk cId="2405398683" sldId="562"/>
        </pc:sldMkLst>
        <pc:spChg chg="mod">
          <ac:chgData name="Vogelgesang, Manuela" userId="cb5a6f6f-c0e1-4276-9051-1b0b5ab59a07" providerId="ADAL" clId="{E1C51BBB-7311-4CA7-9BF8-9D4C5E108B2D}" dt="2024-04-02T14:17:38.673" v="246" actId="2711"/>
          <ac:spMkLst>
            <pc:docMk/>
            <pc:sldMk cId="2405398683" sldId="562"/>
            <ac:spMk id="5" creationId="{9452CA48-7BCB-037F-4F15-55DC538DAAE3}"/>
          </ac:spMkLst>
        </pc:spChg>
        <pc:spChg chg="del">
          <ac:chgData name="Vogelgesang, Manuela" userId="cb5a6f6f-c0e1-4276-9051-1b0b5ab59a07" providerId="ADAL" clId="{E1C51BBB-7311-4CA7-9BF8-9D4C5E108B2D}" dt="2024-04-02T14:12:23.370" v="195" actId="478"/>
          <ac:spMkLst>
            <pc:docMk/>
            <pc:sldMk cId="2405398683" sldId="562"/>
            <ac:spMk id="9" creationId="{D4699539-86CE-30CA-7BD4-27EC5E84A049}"/>
          </ac:spMkLst>
        </pc:spChg>
        <pc:spChg chg="mod">
          <ac:chgData name="Vogelgesang, Manuela" userId="cb5a6f6f-c0e1-4276-9051-1b0b5ab59a07" providerId="ADAL" clId="{E1C51BBB-7311-4CA7-9BF8-9D4C5E108B2D}" dt="2024-04-02T14:17:52.356" v="249" actId="2711"/>
          <ac:spMkLst>
            <pc:docMk/>
            <pc:sldMk cId="2405398683" sldId="562"/>
            <ac:spMk id="11" creationId="{7F1F5634-99B6-C843-9BAC-ED2CF5F5E377}"/>
          </ac:spMkLst>
        </pc:spChg>
        <pc:spChg chg="del mod">
          <ac:chgData name="Vogelgesang, Manuela" userId="cb5a6f6f-c0e1-4276-9051-1b0b5ab59a07" providerId="ADAL" clId="{E1C51BBB-7311-4CA7-9BF8-9D4C5E108B2D}" dt="2024-04-02T14:12:31.782" v="199" actId="478"/>
          <ac:spMkLst>
            <pc:docMk/>
            <pc:sldMk cId="2405398683" sldId="562"/>
            <ac:spMk id="34" creationId="{828BF82B-B37A-616B-6C24-6F4B410F10AC}"/>
          </ac:spMkLst>
        </pc:spChg>
        <pc:grpChg chg="del mod">
          <ac:chgData name="Vogelgesang, Manuela" userId="cb5a6f6f-c0e1-4276-9051-1b0b5ab59a07" providerId="ADAL" clId="{E1C51BBB-7311-4CA7-9BF8-9D4C5E108B2D}" dt="2024-04-02T14:12:25.221" v="196" actId="478"/>
          <ac:grpSpMkLst>
            <pc:docMk/>
            <pc:sldMk cId="2405398683" sldId="562"/>
            <ac:grpSpMk id="38" creationId="{4182D76D-DA5B-6644-6A77-F9EBCEED21FA}"/>
          </ac:grpSpMkLst>
        </pc:grpChg>
        <pc:picChg chg="mod">
          <ac:chgData name="Vogelgesang, Manuela" userId="cb5a6f6f-c0e1-4276-9051-1b0b5ab59a07" providerId="ADAL" clId="{E1C51BBB-7311-4CA7-9BF8-9D4C5E108B2D}" dt="2024-04-02T14:12:36.257" v="201" actId="1076"/>
          <ac:picMkLst>
            <pc:docMk/>
            <pc:sldMk cId="2405398683" sldId="562"/>
            <ac:picMk id="10" creationId="{AEB7FDB2-6460-F77A-3276-5C4C375F019A}"/>
          </ac:picMkLst>
        </pc:picChg>
      </pc:sldChg>
      <pc:sldChg chg="modSp mod">
        <pc:chgData name="Vogelgesang, Manuela" userId="cb5a6f6f-c0e1-4276-9051-1b0b5ab59a07" providerId="ADAL" clId="{E1C51BBB-7311-4CA7-9BF8-9D4C5E108B2D}" dt="2024-04-02T14:18:15.860" v="252" actId="2711"/>
        <pc:sldMkLst>
          <pc:docMk/>
          <pc:sldMk cId="2161878074" sldId="563"/>
        </pc:sldMkLst>
        <pc:spChg chg="mod">
          <ac:chgData name="Vogelgesang, Manuela" userId="cb5a6f6f-c0e1-4276-9051-1b0b5ab59a07" providerId="ADAL" clId="{E1C51BBB-7311-4CA7-9BF8-9D4C5E108B2D}" dt="2024-04-02T14:18:03.623" v="250" actId="2711"/>
          <ac:spMkLst>
            <pc:docMk/>
            <pc:sldMk cId="2161878074" sldId="563"/>
            <ac:spMk id="11" creationId="{7F1F5634-99B6-C843-9BAC-ED2CF5F5E377}"/>
          </ac:spMkLst>
        </pc:spChg>
        <pc:spChg chg="mod">
          <ac:chgData name="Vogelgesang, Manuela" userId="cb5a6f6f-c0e1-4276-9051-1b0b5ab59a07" providerId="ADAL" clId="{E1C51BBB-7311-4CA7-9BF8-9D4C5E108B2D}" dt="2024-04-02T14:18:10.940" v="251" actId="2711"/>
          <ac:spMkLst>
            <pc:docMk/>
            <pc:sldMk cId="2161878074" sldId="563"/>
            <ac:spMk id="15" creationId="{14B5D3CE-6D52-261B-C178-63AAE0681FC0}"/>
          </ac:spMkLst>
        </pc:spChg>
        <pc:spChg chg="mod">
          <ac:chgData name="Vogelgesang, Manuela" userId="cb5a6f6f-c0e1-4276-9051-1b0b5ab59a07" providerId="ADAL" clId="{E1C51BBB-7311-4CA7-9BF8-9D4C5E108B2D}" dt="2024-04-02T14:18:15.860" v="252" actId="2711"/>
          <ac:spMkLst>
            <pc:docMk/>
            <pc:sldMk cId="2161878074" sldId="563"/>
            <ac:spMk id="16" creationId="{A29B90DB-EDB6-0E27-9FE7-397BC7615923}"/>
          </ac:spMkLst>
        </pc:spChg>
        <pc:grpChg chg="mod">
          <ac:chgData name="Vogelgesang, Manuela" userId="cb5a6f6f-c0e1-4276-9051-1b0b5ab59a07" providerId="ADAL" clId="{E1C51BBB-7311-4CA7-9BF8-9D4C5E108B2D}" dt="2024-04-02T14:12:53.519" v="203" actId="1076"/>
          <ac:grpSpMkLst>
            <pc:docMk/>
            <pc:sldMk cId="2161878074" sldId="563"/>
            <ac:grpSpMk id="14" creationId="{0A9C0257-FA9C-6E3A-4365-CC6BBADD1B23}"/>
          </ac:grpSpMkLst>
        </pc:grpChg>
      </pc:sldChg>
      <pc:sldChg chg="modSp mod">
        <pc:chgData name="Vogelgesang, Manuela" userId="cb5a6f6f-c0e1-4276-9051-1b0b5ab59a07" providerId="ADAL" clId="{E1C51BBB-7311-4CA7-9BF8-9D4C5E108B2D}" dt="2024-04-02T14:15:34.740" v="233" actId="208"/>
        <pc:sldMkLst>
          <pc:docMk/>
          <pc:sldMk cId="515611992" sldId="564"/>
        </pc:sldMkLst>
        <pc:spChg chg="mod">
          <ac:chgData name="Vogelgesang, Manuela" userId="cb5a6f6f-c0e1-4276-9051-1b0b5ab59a07" providerId="ADAL" clId="{E1C51BBB-7311-4CA7-9BF8-9D4C5E108B2D}" dt="2024-04-02T14:15:15.457" v="229" actId="207"/>
          <ac:spMkLst>
            <pc:docMk/>
            <pc:sldMk cId="515611992" sldId="564"/>
            <ac:spMk id="11" creationId="{7F1F5634-99B6-C843-9BAC-ED2CF5F5E377}"/>
          </ac:spMkLst>
        </pc:spChg>
        <pc:spChg chg="mod">
          <ac:chgData name="Vogelgesang, Manuela" userId="cb5a6f6f-c0e1-4276-9051-1b0b5ab59a07" providerId="ADAL" clId="{E1C51BBB-7311-4CA7-9BF8-9D4C5E108B2D}" dt="2024-04-02T14:15:34.740" v="233" actId="208"/>
          <ac:spMkLst>
            <pc:docMk/>
            <pc:sldMk cId="515611992" sldId="564"/>
            <ac:spMk id="15" creationId="{14B5D3CE-6D52-261B-C178-63AAE0681FC0}"/>
          </ac:spMkLst>
        </pc:spChg>
      </pc:sldChg>
      <pc:sldChg chg="modSp mod">
        <pc:chgData name="Vogelgesang, Manuela" userId="cb5a6f6f-c0e1-4276-9051-1b0b5ab59a07" providerId="ADAL" clId="{E1C51BBB-7311-4CA7-9BF8-9D4C5E108B2D}" dt="2024-04-02T14:16:47.306" v="245" actId="20577"/>
        <pc:sldMkLst>
          <pc:docMk/>
          <pc:sldMk cId="2573891151" sldId="565"/>
        </pc:sldMkLst>
        <pc:spChg chg="mod">
          <ac:chgData name="Vogelgesang, Manuela" userId="cb5a6f6f-c0e1-4276-9051-1b0b5ab59a07" providerId="ADAL" clId="{E1C51BBB-7311-4CA7-9BF8-9D4C5E108B2D}" dt="2024-04-02T14:16:39.105" v="243" actId="207"/>
          <ac:spMkLst>
            <pc:docMk/>
            <pc:sldMk cId="2573891151" sldId="565"/>
            <ac:spMk id="2" creationId="{23B8B328-D4C2-F0D9-DBF4-4A284F6824C4}"/>
          </ac:spMkLst>
        </pc:spChg>
        <pc:spChg chg="mod">
          <ac:chgData name="Vogelgesang, Manuela" userId="cb5a6f6f-c0e1-4276-9051-1b0b5ab59a07" providerId="ADAL" clId="{E1C51BBB-7311-4CA7-9BF8-9D4C5E108B2D}" dt="2024-04-02T14:16:04.990" v="237" actId="1076"/>
          <ac:spMkLst>
            <pc:docMk/>
            <pc:sldMk cId="2573891151" sldId="565"/>
            <ac:spMk id="3" creationId="{5F2CBD05-2BE4-1F46-5ECF-BD2A3E1E7209}"/>
          </ac:spMkLst>
        </pc:spChg>
        <pc:spChg chg="mod">
          <ac:chgData name="Vogelgesang, Manuela" userId="cb5a6f6f-c0e1-4276-9051-1b0b5ab59a07" providerId="ADAL" clId="{E1C51BBB-7311-4CA7-9BF8-9D4C5E108B2D}" dt="2024-04-02T14:16:17.804" v="240" actId="2711"/>
          <ac:spMkLst>
            <pc:docMk/>
            <pc:sldMk cId="2573891151" sldId="565"/>
            <ac:spMk id="4" creationId="{44021353-8BE3-F7FF-5723-DAD152B5A690}"/>
          </ac:spMkLst>
        </pc:spChg>
        <pc:spChg chg="mod">
          <ac:chgData name="Vogelgesang, Manuela" userId="cb5a6f6f-c0e1-4276-9051-1b0b5ab59a07" providerId="ADAL" clId="{E1C51BBB-7311-4CA7-9BF8-9D4C5E108B2D}" dt="2024-04-02T14:16:47.306" v="245" actId="20577"/>
          <ac:spMkLst>
            <pc:docMk/>
            <pc:sldMk cId="2573891151" sldId="565"/>
            <ac:spMk id="11" creationId="{7F1F5634-99B6-C843-9BAC-ED2CF5F5E377}"/>
          </ac:spMkLst>
        </pc:spChg>
        <pc:picChg chg="mod">
          <ac:chgData name="Vogelgesang, Manuela" userId="cb5a6f6f-c0e1-4276-9051-1b0b5ab59a07" providerId="ADAL" clId="{E1C51BBB-7311-4CA7-9BF8-9D4C5E108B2D}" dt="2024-04-02T14:16:06.366" v="238" actId="1076"/>
          <ac:picMkLst>
            <pc:docMk/>
            <pc:sldMk cId="2573891151" sldId="565"/>
            <ac:picMk id="19" creationId="{715C82C7-470F-ED07-C53B-666FB7FD5DCB}"/>
          </ac:picMkLst>
        </pc:picChg>
      </pc:sldChg>
      <pc:sldChg chg="modSp mod">
        <pc:chgData name="Vogelgesang, Manuela" userId="cb5a6f6f-c0e1-4276-9051-1b0b5ab59a07" providerId="ADAL" clId="{E1C51BBB-7311-4CA7-9BF8-9D4C5E108B2D}" dt="2024-04-02T14:14:40.023" v="224" actId="2711"/>
        <pc:sldMkLst>
          <pc:docMk/>
          <pc:sldMk cId="4188157296" sldId="566"/>
        </pc:sldMkLst>
        <pc:spChg chg="mod">
          <ac:chgData name="Vogelgesang, Manuela" userId="cb5a6f6f-c0e1-4276-9051-1b0b5ab59a07" providerId="ADAL" clId="{E1C51BBB-7311-4CA7-9BF8-9D4C5E108B2D}" dt="2024-04-02T14:14:40.023" v="224" actId="2711"/>
          <ac:spMkLst>
            <pc:docMk/>
            <pc:sldMk cId="4188157296" sldId="566"/>
            <ac:spMk id="11" creationId="{7F1F5634-99B6-C843-9BAC-ED2CF5F5E377}"/>
          </ac:spMkLst>
        </pc:spChg>
        <pc:spChg chg="mod">
          <ac:chgData name="Vogelgesang, Manuela" userId="cb5a6f6f-c0e1-4276-9051-1b0b5ab59a07" providerId="ADAL" clId="{E1C51BBB-7311-4CA7-9BF8-9D4C5E108B2D}" dt="2024-04-02T14:14:32.837" v="223" actId="2711"/>
          <ac:spMkLst>
            <pc:docMk/>
            <pc:sldMk cId="4188157296" sldId="566"/>
            <ac:spMk id="17" creationId="{DC01F506-F6C6-7A49-8DFD-817661706ACE}"/>
          </ac:spMkLst>
        </pc:spChg>
      </pc:sldChg>
      <pc:sldChg chg="del">
        <pc:chgData name="Vogelgesang, Manuela" userId="cb5a6f6f-c0e1-4276-9051-1b0b5ab59a07" providerId="ADAL" clId="{E1C51BBB-7311-4CA7-9BF8-9D4C5E108B2D}" dt="2024-03-26T15:59:41.978" v="21" actId="47"/>
        <pc:sldMkLst>
          <pc:docMk/>
          <pc:sldMk cId="1801371509" sldId="2998"/>
        </pc:sldMkLst>
      </pc:sldChg>
      <pc:sldMasterChg chg="delSldLayout">
        <pc:chgData name="Vogelgesang, Manuela" userId="cb5a6f6f-c0e1-4276-9051-1b0b5ab59a07" providerId="ADAL" clId="{E1C51BBB-7311-4CA7-9BF8-9D4C5E108B2D}" dt="2024-03-26T15:59:42.540" v="22" actId="47"/>
        <pc:sldMasterMkLst>
          <pc:docMk/>
          <pc:sldMasterMk cId="1687475092" sldId="2147483816"/>
        </pc:sldMasterMkLst>
        <pc:sldLayoutChg chg="del">
          <pc:chgData name="Vogelgesang, Manuela" userId="cb5a6f6f-c0e1-4276-9051-1b0b5ab59a07" providerId="ADAL" clId="{E1C51BBB-7311-4CA7-9BF8-9D4C5E108B2D}" dt="2024-03-26T15:59:42.540" v="22" actId="47"/>
          <pc:sldLayoutMkLst>
            <pc:docMk/>
            <pc:sldMasterMk cId="1687475092" sldId="2147483816"/>
            <pc:sldLayoutMk cId="1668540975" sldId="2147483829"/>
          </pc:sldLayoutMkLst>
        </pc:sldLayoutChg>
        <pc:sldLayoutChg chg="del">
          <pc:chgData name="Vogelgesang, Manuela" userId="cb5a6f6f-c0e1-4276-9051-1b0b5ab59a07" providerId="ADAL" clId="{E1C51BBB-7311-4CA7-9BF8-9D4C5E108B2D}" dt="2024-03-26T15:59:41.978" v="21" actId="47"/>
          <pc:sldLayoutMkLst>
            <pc:docMk/>
            <pc:sldMasterMk cId="1687475092" sldId="2147483816"/>
            <pc:sldLayoutMk cId="1943848527" sldId="2147483832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B338A3F-EF84-98F0-AB02-903B830533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A161DF-DCD5-DCF5-E0B7-318F1DD94F7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26EF0F-72DF-429E-95CA-8D0E6EC4D3C2}" type="datetimeFigureOut">
              <a:rPr lang="en-GB" smtClean="0"/>
              <a:t>02/04/2024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80E113-BEA1-1E83-3AF9-338878AE778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D91BBF-C34F-C9BD-E2B7-06B31388C9E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02AEF3-981D-4EBC-BEA7-1C36E91117E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7906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266489-3CDC-4367-9913-6DF43F4709BC}" type="datetimeFigureOut">
              <a:rPr lang="en-GB" smtClean="0"/>
              <a:t>02/04/2024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D0DA10-36F0-4DDB-B5D3-0219A18027F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971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73021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314622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78839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3019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8548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03313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63315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14000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37478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663427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45337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D50F7-21DC-CE75-827E-4E52EDC148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03224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A596CE-D4F8-8F4C-5C42-1B20B19CA5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3224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3996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45B20-3A6E-3BB3-C01D-2651D19CF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96B7B-CF36-A918-ADAC-D64E6322AD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1105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566AB-27DC-F4CB-524D-2C5139E72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455936-16D2-5FF7-1E40-C0B3CA5B8A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33A241-0B19-C74C-167F-3E93696DF4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4/2/2024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324922-AB5F-389E-91A3-D30A6F192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8F106A-C4DA-F2A9-453C-DBB274FFB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858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4D59CA-6BC9-DBA6-42BF-AFE45D84C7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58F782-7353-F3B1-A30F-C39271397C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8714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F74113-82D8-771C-4133-FDD79425D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3E946F-18AF-4BFF-F748-7960F0120C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FEC15A-AC61-EA4D-D513-28047D63A4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280A0F-A47D-A868-09E6-578E13E283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626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piteltrenner (weiß) ohne Zahl">
  <p:cSld name="Kapiteltrenner (weiß) ohne Zahl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9"/>
          <p:cNvSpPr txBox="1">
            <a:spLocks noGrp="1"/>
          </p:cNvSpPr>
          <p:nvPr>
            <p:ph type="title"/>
          </p:nvPr>
        </p:nvSpPr>
        <p:spPr>
          <a:xfrm>
            <a:off x="768353" y="1187451"/>
            <a:ext cx="10945280" cy="4895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6" name="Google Shape;26;p29"/>
          <p:cNvSpPr txBox="1">
            <a:spLocks noGrp="1"/>
          </p:cNvSpPr>
          <p:nvPr>
            <p:ph type="body" idx="1"/>
          </p:nvPr>
        </p:nvSpPr>
        <p:spPr>
          <a:xfrm>
            <a:off x="768355" y="483235"/>
            <a:ext cx="10945279" cy="418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1219170" lvl="1" indent="-38522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828754" lvl="2" indent="-38522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2438339" lvl="3" indent="-38522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3047924" lvl="4" indent="-38522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3657509" lvl="5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40775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12CF9D81-3298-D23F-4353-DC4C4B749491}"/>
              </a:ext>
            </a:extLst>
          </p:cNvPr>
          <p:cNvSpPr/>
          <p:nvPr userDrawn="1"/>
        </p:nvSpPr>
        <p:spPr>
          <a:xfrm>
            <a:off x="6270074" y="0"/>
            <a:ext cx="5921926" cy="106203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4669569-46ED-44A1-C8B5-52CC5C3BFB8D}"/>
              </a:ext>
            </a:extLst>
          </p:cNvPr>
          <p:cNvSpPr/>
          <p:nvPr userDrawn="1"/>
        </p:nvSpPr>
        <p:spPr>
          <a:xfrm>
            <a:off x="0" y="1062038"/>
            <a:ext cx="12192000" cy="139126"/>
          </a:xfrm>
          <a:prstGeom prst="rect">
            <a:avLst/>
          </a:prstGeom>
          <a:solidFill>
            <a:srgbClr val="0322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13E2E03-0131-0A08-FDCD-FE533B037949}"/>
              </a:ext>
            </a:extLst>
          </p:cNvPr>
          <p:cNvSpPr/>
          <p:nvPr userDrawn="1"/>
        </p:nvSpPr>
        <p:spPr>
          <a:xfrm>
            <a:off x="4122362" y="657224"/>
            <a:ext cx="396566" cy="404863"/>
          </a:xfrm>
          <a:prstGeom prst="rect">
            <a:avLst/>
          </a:prstGeom>
          <a:solidFill>
            <a:srgbClr val="50077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0BAC4AE-060B-1C76-0B38-F52DD927B1E4}"/>
              </a:ext>
            </a:extLst>
          </p:cNvPr>
          <p:cNvSpPr/>
          <p:nvPr userDrawn="1"/>
        </p:nvSpPr>
        <p:spPr>
          <a:xfrm>
            <a:off x="3348719" y="657224"/>
            <a:ext cx="721445" cy="404863"/>
          </a:xfrm>
          <a:prstGeom prst="rect">
            <a:avLst/>
          </a:prstGeom>
          <a:solidFill>
            <a:srgbClr val="AC145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61D3A3-FAB7-A567-F478-89FB1145B396}"/>
              </a:ext>
            </a:extLst>
          </p:cNvPr>
          <p:cNvSpPr/>
          <p:nvPr userDrawn="1"/>
        </p:nvSpPr>
        <p:spPr>
          <a:xfrm>
            <a:off x="4003894" y="657224"/>
            <a:ext cx="159766" cy="404863"/>
          </a:xfrm>
          <a:prstGeom prst="rect">
            <a:avLst/>
          </a:prstGeom>
          <a:solidFill>
            <a:srgbClr val="34C6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66C7F4-F4CA-815F-6E4E-F7D18B452AF6}"/>
              </a:ext>
            </a:extLst>
          </p:cNvPr>
          <p:cNvSpPr/>
          <p:nvPr userDrawn="1"/>
        </p:nvSpPr>
        <p:spPr>
          <a:xfrm>
            <a:off x="3296521" y="657224"/>
            <a:ext cx="93495" cy="404863"/>
          </a:xfrm>
          <a:prstGeom prst="rect">
            <a:avLst/>
          </a:prstGeom>
          <a:solidFill>
            <a:srgbClr val="52C1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FA4C5B2-78C9-A116-7B6B-9E1E38BCE396}"/>
              </a:ext>
            </a:extLst>
          </p:cNvPr>
          <p:cNvSpPr/>
          <p:nvPr userDrawn="1"/>
        </p:nvSpPr>
        <p:spPr>
          <a:xfrm>
            <a:off x="270933" y="657224"/>
            <a:ext cx="3025588" cy="404863"/>
          </a:xfrm>
          <a:prstGeom prst="rect">
            <a:avLst/>
          </a:prstGeom>
          <a:solidFill>
            <a:srgbClr val="FFCA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CC0F8CF9-7CDD-0449-F4A5-AFF829BB3C01}"/>
              </a:ext>
            </a:extLst>
          </p:cNvPr>
          <p:cNvSpPr txBox="1">
            <a:spLocks/>
          </p:cNvSpPr>
          <p:nvPr userDrawn="1"/>
        </p:nvSpPr>
        <p:spPr>
          <a:xfrm>
            <a:off x="270932" y="688007"/>
            <a:ext cx="3799232" cy="44181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00224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0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CULTURE DAYS</a:t>
            </a:r>
            <a:endParaRPr lang="en-GB" sz="3000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A0DA3012-E02E-51D6-D63C-165F88B3DD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5" t="26835" r="10583" b="29547"/>
          <a:stretch/>
        </p:blipFill>
        <p:spPr>
          <a:xfrm>
            <a:off x="287557" y="70674"/>
            <a:ext cx="2978932" cy="5068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41C272-1302-1B6E-F450-B5860E32BE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26"/>
          <a:stretch/>
        </p:blipFill>
        <p:spPr>
          <a:xfrm>
            <a:off x="0" y="1864089"/>
            <a:ext cx="2535936" cy="4565364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3044C3-C79F-2514-ED9C-E0790F746DEE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8200" y="137021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12F93C-61A2-DBEB-DF99-766B32F35701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838200" y="3100590"/>
            <a:ext cx="10515600" cy="3205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7475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3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03224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3224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3224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3224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3224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3224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5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emf"/><Relationship Id="rId5" Type="http://schemas.openxmlformats.org/officeDocument/2006/relationships/image" Target="../media/image13.emf"/><Relationship Id="rId4" Type="http://schemas.openxmlformats.org/officeDocument/2006/relationships/image" Target="../media/image6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emf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9.pn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11.jpeg"/><Relationship Id="rId4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emf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emf"/><Relationship Id="rId5" Type="http://schemas.openxmlformats.org/officeDocument/2006/relationships/image" Target="../media/image7.emf"/><Relationship Id="rId4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emf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emf"/><Relationship Id="rId5" Type="http://schemas.openxmlformats.org/officeDocument/2006/relationships/image" Target="../media/image16.png"/><Relationship Id="rId4" Type="http://schemas.openxmlformats.org/officeDocument/2006/relationships/image" Target="../media/image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894522-4E3E-7F84-BE1F-F91347F548E3}"/>
              </a:ext>
            </a:extLst>
          </p:cNvPr>
          <p:cNvSpPr txBox="1"/>
          <p:nvPr/>
        </p:nvSpPr>
        <p:spPr>
          <a:xfrm>
            <a:off x="6960849" y="312584"/>
            <a:ext cx="4870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German Taster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7C9B5A-2D00-AEEC-9A9C-A3907267DFEC}"/>
              </a:ext>
            </a:extLst>
          </p:cNvPr>
          <p:cNvSpPr/>
          <p:nvPr/>
        </p:nvSpPr>
        <p:spPr>
          <a:xfrm>
            <a:off x="6258910" y="4524703"/>
            <a:ext cx="5933090" cy="1083591"/>
          </a:xfrm>
          <a:prstGeom prst="rect">
            <a:avLst/>
          </a:prstGeom>
          <a:solidFill>
            <a:srgbClr val="40C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5EDB65-8EEF-8226-3541-9C7D4F5E32A0}"/>
              </a:ext>
            </a:extLst>
          </p:cNvPr>
          <p:cNvSpPr txBox="1"/>
          <p:nvPr/>
        </p:nvSpPr>
        <p:spPr>
          <a:xfrm>
            <a:off x="6321110" y="4635325"/>
            <a:ext cx="5357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>
                <a:solidFill>
                  <a:schemeClr val="bg1"/>
                </a:solidFill>
                <a:latin typeface="Arial"/>
                <a:cs typeface="Arial"/>
              </a:rPr>
              <a:t>Secondary</a:t>
            </a:r>
            <a:endParaRPr lang="en-US" dirty="0">
              <a:solidFill>
                <a:schemeClr val="bg1"/>
              </a:solidFill>
            </a:endParaRPr>
          </a:p>
          <a:p>
            <a:endParaRPr lang="de-DE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1AB7C36-5A3A-C697-2BDB-FF6428EC79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1972" y="1600200"/>
            <a:ext cx="9144000" cy="733097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GB" sz="4000" b="1" dirty="0">
                <a:latin typeface="Arial"/>
                <a:cs typeface="Arial"/>
              </a:rPr>
              <a:t>German Taster - Session 1 </a:t>
            </a:r>
            <a:br>
              <a:rPr lang="en-GB" sz="4000" b="1" dirty="0">
                <a:latin typeface="Arial"/>
                <a:cs typeface="Arial"/>
              </a:rPr>
            </a:br>
            <a:endParaRPr lang="en-US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F8BB2A-5613-4805-02C2-B76A65BBD48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704274"/>
            <a:ext cx="12192000" cy="110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439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96;p2">
            <a:extLst>
              <a:ext uri="{FF2B5EF4-FFF2-40B4-BE49-F238E27FC236}">
                <a16:creationId xmlns:a16="http://schemas.microsoft.com/office/drawing/2014/main" id="{7F1F5634-99B6-C843-9BAC-ED2CF5F5E377}"/>
              </a:ext>
            </a:extLst>
          </p:cNvPr>
          <p:cNvSpPr txBox="1">
            <a:spLocks/>
          </p:cNvSpPr>
          <p:nvPr/>
        </p:nvSpPr>
        <p:spPr>
          <a:xfrm>
            <a:off x="638570" y="1514271"/>
            <a:ext cx="8467428" cy="91385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  <a:defRPr sz="4000" b="1" i="0" kern="120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 sz="3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Kombiniert die Hobbys.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7A7D0F6-4515-37E4-1682-76565B62A94E}"/>
              </a:ext>
            </a:extLst>
          </p:cNvPr>
          <p:cNvSpPr txBox="1"/>
          <p:nvPr/>
        </p:nvSpPr>
        <p:spPr>
          <a:xfrm>
            <a:off x="1464363" y="6335127"/>
            <a:ext cx="127286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SzPts val="1400"/>
            </a:pPr>
            <a:r>
              <a:rPr lang="en-US" sz="1500" b="1" dirty="0">
                <a:solidFill>
                  <a:srgbClr val="F2F9FB"/>
                </a:solidFill>
                <a:latin typeface="Verdana"/>
                <a:ea typeface="Verdana"/>
                <a:cs typeface="Verdana"/>
                <a:sym typeface="Verdana"/>
              </a:rPr>
              <a:t>    5 Min</a:t>
            </a:r>
          </a:p>
        </p:txBody>
      </p:sp>
      <p:pic>
        <p:nvPicPr>
          <p:cNvPr id="24" name="Graphic 23" descr="Clock with solid fill">
            <a:extLst>
              <a:ext uri="{FF2B5EF4-FFF2-40B4-BE49-F238E27FC236}">
                <a16:creationId xmlns:a16="http://schemas.microsoft.com/office/drawing/2014/main" id="{25F3EEBA-BCBA-F66B-2DE6-392898D976F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2886" y="6349921"/>
            <a:ext cx="298534" cy="298534"/>
          </a:xfrm>
          <a:prstGeom prst="rect">
            <a:avLst/>
          </a:prstGeom>
        </p:spPr>
      </p:pic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683C9E7A-0073-F659-7784-D2147F75B67C}"/>
              </a:ext>
            </a:extLst>
          </p:cNvPr>
          <p:cNvSpPr txBox="1">
            <a:spLocks/>
          </p:cNvSpPr>
          <p:nvPr/>
        </p:nvSpPr>
        <p:spPr>
          <a:xfrm>
            <a:off x="469507" y="6332943"/>
            <a:ext cx="513521" cy="31515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049C08F-7389-4E43-9F78-5F2D540716E5}" type="slidenum">
              <a:rPr lang="de-DE" sz="1500" smtClean="0">
                <a:solidFill>
                  <a:schemeClr val="bg1"/>
                </a:solidFill>
              </a:rPr>
              <a:pPr/>
              <a:t>10</a:t>
            </a:fld>
            <a:endParaRPr lang="de-DE" sz="15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0893D2-CDCC-2884-BC84-0D701EABBDF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8642" y="6115752"/>
            <a:ext cx="728003" cy="728003"/>
          </a:xfrm>
          <a:prstGeom prst="rect">
            <a:avLst/>
          </a:prstGeom>
        </p:spPr>
      </p:pic>
      <p:sp>
        <p:nvSpPr>
          <p:cNvPr id="5" name="Google Shape;196;p2">
            <a:extLst>
              <a:ext uri="{FF2B5EF4-FFF2-40B4-BE49-F238E27FC236}">
                <a16:creationId xmlns:a16="http://schemas.microsoft.com/office/drawing/2014/main" id="{9452CA48-7BCB-037F-4F15-55DC538DAAE3}"/>
              </a:ext>
            </a:extLst>
          </p:cNvPr>
          <p:cNvSpPr txBox="1">
            <a:spLocks/>
          </p:cNvSpPr>
          <p:nvPr/>
        </p:nvSpPr>
        <p:spPr>
          <a:xfrm>
            <a:off x="1358786" y="2711651"/>
            <a:ext cx="4530857" cy="58494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  <a:defRPr sz="4000" b="1" i="0" kern="120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 sz="3000" dirty="0" err="1">
                <a:solidFill>
                  <a:srgbClr val="788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LearningApps</a:t>
            </a:r>
            <a:endParaRPr lang="de-DE" sz="3000" dirty="0">
              <a:solidFill>
                <a:srgbClr val="7882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400" b="0" dirty="0">
                <a:solidFill>
                  <a:srgbClr val="788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de-DE" sz="1400" b="0" dirty="0" err="1">
                <a:solidFill>
                  <a:srgbClr val="788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learningapps.org</a:t>
            </a:r>
            <a:r>
              <a:rPr lang="de-DE" sz="1400" b="0" dirty="0">
                <a:solidFill>
                  <a:srgbClr val="788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de-DE" sz="1400" b="0" dirty="0" err="1">
                <a:solidFill>
                  <a:srgbClr val="788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watch?v</a:t>
            </a:r>
            <a:r>
              <a:rPr lang="de-DE" sz="1400" b="0" dirty="0">
                <a:solidFill>
                  <a:srgbClr val="788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=p6ip2v9gk23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EB7FDB2-6460-F77A-3276-5C4C375F01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2358" y="2596718"/>
            <a:ext cx="3353825" cy="3408582"/>
          </a:xfrm>
          <a:prstGeom prst="rect">
            <a:avLst/>
          </a:prstGeom>
        </p:spPr>
      </p:pic>
      <p:pic>
        <p:nvPicPr>
          <p:cNvPr id="15" name="Graphic 14" descr="Smart Phone with solid fill">
            <a:extLst>
              <a:ext uri="{FF2B5EF4-FFF2-40B4-BE49-F238E27FC236}">
                <a16:creationId xmlns:a16="http://schemas.microsoft.com/office/drawing/2014/main" id="{2B0E5EE4-F3BF-8442-09F1-1AB3A168DE0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935644" y="6257735"/>
            <a:ext cx="475920" cy="47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398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96;p2">
            <a:extLst>
              <a:ext uri="{FF2B5EF4-FFF2-40B4-BE49-F238E27FC236}">
                <a16:creationId xmlns:a16="http://schemas.microsoft.com/office/drawing/2014/main" id="{7F1F5634-99B6-C843-9BAC-ED2CF5F5E377}"/>
              </a:ext>
            </a:extLst>
          </p:cNvPr>
          <p:cNvSpPr txBox="1">
            <a:spLocks/>
          </p:cNvSpPr>
          <p:nvPr/>
        </p:nvSpPr>
        <p:spPr>
          <a:xfrm>
            <a:off x="617626" y="1595414"/>
            <a:ext cx="8467428" cy="91385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  <a:defRPr sz="4000" b="1" i="0" kern="120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 sz="3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Hobbys</a:t>
            </a: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683C9E7A-0073-F659-7784-D2147F75B67C}"/>
              </a:ext>
            </a:extLst>
          </p:cNvPr>
          <p:cNvSpPr txBox="1">
            <a:spLocks/>
          </p:cNvSpPr>
          <p:nvPr/>
        </p:nvSpPr>
        <p:spPr>
          <a:xfrm>
            <a:off x="469507" y="6332943"/>
            <a:ext cx="513521" cy="31515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049C08F-7389-4E43-9F78-5F2D540716E5}" type="slidenum">
              <a:rPr lang="de-DE" sz="1500" smtClean="0">
                <a:solidFill>
                  <a:schemeClr val="bg1"/>
                </a:solidFill>
              </a:rPr>
              <a:pPr/>
              <a:t>11</a:t>
            </a:fld>
            <a:endParaRPr lang="de-DE" sz="1500" dirty="0">
              <a:solidFill>
                <a:schemeClr val="bg1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A9C0257-FA9C-6E3A-4365-CC6BBADD1B23}"/>
              </a:ext>
            </a:extLst>
          </p:cNvPr>
          <p:cNvGrpSpPr/>
          <p:nvPr/>
        </p:nvGrpSpPr>
        <p:grpSpPr>
          <a:xfrm>
            <a:off x="3016581" y="2476459"/>
            <a:ext cx="9175419" cy="4171637"/>
            <a:chOff x="469506" y="1597299"/>
            <a:chExt cx="9175419" cy="4171637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E166FA77-6A3D-95D8-2C38-2546671DBC36}"/>
                </a:ext>
              </a:extLst>
            </p:cNvPr>
            <p:cNvGrpSpPr/>
            <p:nvPr/>
          </p:nvGrpSpPr>
          <p:grpSpPr>
            <a:xfrm>
              <a:off x="469506" y="1597299"/>
              <a:ext cx="9175419" cy="4171637"/>
              <a:chOff x="469506" y="1494267"/>
              <a:chExt cx="9175419" cy="4171637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4182D76D-DA5B-6644-6A77-F9EBCEED21FA}"/>
                  </a:ext>
                </a:extLst>
              </p:cNvPr>
              <p:cNvGrpSpPr/>
              <p:nvPr/>
            </p:nvGrpSpPr>
            <p:grpSpPr>
              <a:xfrm>
                <a:off x="469507" y="1494267"/>
                <a:ext cx="9175418" cy="3993610"/>
                <a:chOff x="469507" y="2702584"/>
                <a:chExt cx="7449700" cy="3242489"/>
              </a:xfrm>
            </p:grpSpPr>
            <p:pic>
              <p:nvPicPr>
                <p:cNvPr id="35" name="Bildschirmfoto 2022-09-18 um 10.40.21.png" descr="Bildschirmfoto 2022-09-18 um 10.40.21.png">
                  <a:extLst>
                    <a:ext uri="{FF2B5EF4-FFF2-40B4-BE49-F238E27FC236}">
                      <a16:creationId xmlns:a16="http://schemas.microsoft.com/office/drawing/2014/main" id="{E908AE11-2EC0-6601-71C3-6939218D122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8751" y="4346556"/>
                  <a:ext cx="7002346" cy="1598517"/>
                </a:xfrm>
                <a:prstGeom prst="rect">
                  <a:avLst/>
                </a:prstGeom>
                <a:ln w="12700">
                  <a:miter lim="400000"/>
                </a:ln>
              </p:spPr>
            </p:pic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48BDBA11-BFB0-61AB-741B-904AD9791EE7}"/>
                    </a:ext>
                  </a:extLst>
                </p:cNvPr>
                <p:cNvGrpSpPr/>
                <p:nvPr/>
              </p:nvGrpSpPr>
              <p:grpSpPr>
                <a:xfrm>
                  <a:off x="588751" y="2854191"/>
                  <a:ext cx="6955132" cy="1543862"/>
                  <a:chOff x="588751" y="2854191"/>
                  <a:chExt cx="6955132" cy="1543862"/>
                </a:xfrm>
              </p:grpSpPr>
              <p:pic>
                <p:nvPicPr>
                  <p:cNvPr id="3" name="Bildschirmfoto 2022-09-18 um 10.38.25.png" descr="Bildschirmfoto 2022-09-18 um 10.38.25.png">
                    <a:extLst>
                      <a:ext uri="{FF2B5EF4-FFF2-40B4-BE49-F238E27FC236}">
                        <a16:creationId xmlns:a16="http://schemas.microsoft.com/office/drawing/2014/main" id="{E50CFE82-E0BB-3E6C-E14D-21445EE46DE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88751" y="2854191"/>
                    <a:ext cx="6947375" cy="1543862"/>
                  </a:xfrm>
                  <a:prstGeom prst="rect">
                    <a:avLst/>
                  </a:prstGeom>
                  <a:ln w="12700">
                    <a:miter lim="400000"/>
                  </a:ln>
                </p:spPr>
              </p:pic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A73124EA-FCD5-D6E4-24D5-B4E168B9170D}"/>
                      </a:ext>
                    </a:extLst>
                  </p:cNvPr>
                  <p:cNvSpPr txBox="1"/>
                  <p:nvPr/>
                </p:nvSpPr>
                <p:spPr>
                  <a:xfrm>
                    <a:off x="2537264" y="3828772"/>
                    <a:ext cx="365062" cy="51227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de-DE" sz="3500" b="1" dirty="0">
                        <a:solidFill>
                          <a:schemeClr val="bg1"/>
                        </a:solidFill>
                        <a:highlight>
                          <a:srgbClr val="5AC8F5"/>
                        </a:highlight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a:t>1</a:t>
                    </a:r>
                  </a:p>
                </p:txBody>
              </p:sp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ED3CF3E2-E5C2-51E1-CBD7-7D6BB9BAD9C4}"/>
                      </a:ext>
                    </a:extLst>
                  </p:cNvPr>
                  <p:cNvSpPr txBox="1"/>
                  <p:nvPr/>
                </p:nvSpPr>
                <p:spPr>
                  <a:xfrm>
                    <a:off x="4836438" y="3828772"/>
                    <a:ext cx="365062" cy="51227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de-DE" sz="3500" b="1" dirty="0">
                        <a:solidFill>
                          <a:schemeClr val="bg1"/>
                        </a:solidFill>
                        <a:highlight>
                          <a:srgbClr val="5AC8F5"/>
                        </a:highlight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a:t>2</a:t>
                    </a:r>
                  </a:p>
                </p:txBody>
              </p:sp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B8EECCEE-3F54-2492-10ED-23BBAAB93579}"/>
                      </a:ext>
                    </a:extLst>
                  </p:cNvPr>
                  <p:cNvSpPr txBox="1"/>
                  <p:nvPr/>
                </p:nvSpPr>
                <p:spPr>
                  <a:xfrm>
                    <a:off x="7178821" y="3828772"/>
                    <a:ext cx="365062" cy="51227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de-DE" sz="3500" b="1" dirty="0">
                        <a:solidFill>
                          <a:schemeClr val="bg1"/>
                        </a:solidFill>
                        <a:highlight>
                          <a:srgbClr val="5AC8F5"/>
                        </a:highlight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a:t>3</a:t>
                    </a:r>
                  </a:p>
                </p:txBody>
              </p:sp>
            </p:grp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3F9B57AD-952E-41CC-2A7D-B387A95AF809}"/>
                    </a:ext>
                  </a:extLst>
                </p:cNvPr>
                <p:cNvSpPr txBox="1"/>
                <p:nvPr/>
              </p:nvSpPr>
              <p:spPr>
                <a:xfrm>
                  <a:off x="2545999" y="5334844"/>
                  <a:ext cx="365062" cy="5122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DE" sz="3500" b="1" dirty="0">
                      <a:solidFill>
                        <a:schemeClr val="bg1"/>
                      </a:solidFill>
                      <a:highlight>
                        <a:srgbClr val="5AC8F5"/>
                      </a:highlight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4</a:t>
                  </a:r>
                </a:p>
              </p:txBody>
            </p: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0FB8543B-05DF-C56A-306D-B1500A02B5C3}"/>
                    </a:ext>
                  </a:extLst>
                </p:cNvPr>
                <p:cNvSpPr txBox="1"/>
                <p:nvPr/>
              </p:nvSpPr>
              <p:spPr>
                <a:xfrm>
                  <a:off x="4836437" y="5334844"/>
                  <a:ext cx="365062" cy="5122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DE" sz="3500" b="1" dirty="0">
                      <a:solidFill>
                        <a:schemeClr val="bg1"/>
                      </a:solidFill>
                      <a:highlight>
                        <a:srgbClr val="5AC8F5"/>
                      </a:highlight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5</a:t>
                  </a:r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6E074621-3164-73D9-3160-915A74E4B8F2}"/>
                    </a:ext>
                  </a:extLst>
                </p:cNvPr>
                <p:cNvSpPr txBox="1"/>
                <p:nvPr/>
              </p:nvSpPr>
              <p:spPr>
                <a:xfrm>
                  <a:off x="7178822" y="5334844"/>
                  <a:ext cx="365062" cy="5122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DE" sz="3500" b="1" dirty="0">
                      <a:solidFill>
                        <a:schemeClr val="bg1"/>
                      </a:solidFill>
                      <a:highlight>
                        <a:srgbClr val="5AC8F5"/>
                      </a:highlight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6</a:t>
                  </a:r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2BDE020C-C6EA-E840-3EA4-8E8794AE1209}"/>
                    </a:ext>
                  </a:extLst>
                </p:cNvPr>
                <p:cNvSpPr/>
                <p:nvPr/>
              </p:nvSpPr>
              <p:spPr>
                <a:xfrm>
                  <a:off x="469507" y="2702584"/>
                  <a:ext cx="7449700" cy="20750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BA3210BC-6A37-7547-4957-6EBC332F1F7F}"/>
                    </a:ext>
                  </a:extLst>
                </p:cNvPr>
                <p:cNvSpPr/>
                <p:nvPr/>
              </p:nvSpPr>
              <p:spPr>
                <a:xfrm>
                  <a:off x="469507" y="4318724"/>
                  <a:ext cx="7449700" cy="930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828BF82B-B37A-616B-6C24-6F4B410F10AC}"/>
                  </a:ext>
                </a:extLst>
              </p:cNvPr>
              <p:cNvSpPr/>
              <p:nvPr/>
            </p:nvSpPr>
            <p:spPr>
              <a:xfrm>
                <a:off x="469506" y="5342739"/>
                <a:ext cx="8852913" cy="32316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F9A3FDA2-E6DB-9B8A-3A33-8336282DB407}"/>
                </a:ext>
              </a:extLst>
            </p:cNvPr>
            <p:cNvSpPr txBox="1"/>
            <p:nvPr/>
          </p:nvSpPr>
          <p:spPr>
            <a:xfrm>
              <a:off x="767914" y="3074563"/>
              <a:ext cx="2839483" cy="4917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defRPr sz="1500"/>
              </a:pPr>
              <a:r>
                <a:rPr lang="en-US" sz="2000" b="1" dirty="0" err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joggen</a:t>
              </a:r>
              <a:endPara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7F864D1-DE1A-7921-24EC-639D49BE83AC}"/>
                </a:ext>
              </a:extLst>
            </p:cNvPr>
            <p:cNvSpPr txBox="1"/>
            <p:nvPr/>
          </p:nvSpPr>
          <p:spPr>
            <a:xfrm>
              <a:off x="3607933" y="3074563"/>
              <a:ext cx="2839483" cy="4917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defRPr sz="1500"/>
              </a:pPr>
              <a:r>
                <a:rPr lang="en-US" sz="2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Tennis </a:t>
              </a:r>
              <a:r>
                <a:rPr lang="en-US" sz="2000" b="1" dirty="0" err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spielen</a:t>
              </a:r>
              <a:endPara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71B9085-015F-14D1-64BA-B17C594AD049}"/>
                </a:ext>
              </a:extLst>
            </p:cNvPr>
            <p:cNvSpPr txBox="1"/>
            <p:nvPr/>
          </p:nvSpPr>
          <p:spPr>
            <a:xfrm>
              <a:off x="6426437" y="3074563"/>
              <a:ext cx="2839483" cy="4917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defRPr sz="1500"/>
              </a:pPr>
              <a:r>
                <a:rPr lang="en-US" sz="2000" b="1" dirty="0" err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fotografieren</a:t>
              </a:r>
              <a:endPara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079CAFB-BEDB-CF7B-9EB0-2E5A96F13323}"/>
                </a:ext>
              </a:extLst>
            </p:cNvPr>
            <p:cNvSpPr txBox="1"/>
            <p:nvPr/>
          </p:nvSpPr>
          <p:spPr>
            <a:xfrm>
              <a:off x="767914" y="4871090"/>
              <a:ext cx="2839483" cy="4917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defRPr sz="1500"/>
              </a:pPr>
              <a:r>
                <a:rPr lang="en-US" sz="2000" b="1" dirty="0" err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malen</a:t>
              </a:r>
              <a:endPara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996FAF0-BC2B-1C6D-D554-4587560BF715}"/>
                </a:ext>
              </a:extLst>
            </p:cNvPr>
            <p:cNvSpPr txBox="1"/>
            <p:nvPr/>
          </p:nvSpPr>
          <p:spPr>
            <a:xfrm>
              <a:off x="3607933" y="4871090"/>
              <a:ext cx="2839483" cy="4917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defRPr sz="1500"/>
              </a:pPr>
              <a:r>
                <a:rPr lang="en-US" sz="2000" b="1" dirty="0" err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lesen</a:t>
              </a:r>
              <a:endPara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2938267-F4D3-5BF3-49D5-E98DC1F9F342}"/>
                </a:ext>
              </a:extLst>
            </p:cNvPr>
            <p:cNvSpPr txBox="1"/>
            <p:nvPr/>
          </p:nvSpPr>
          <p:spPr>
            <a:xfrm>
              <a:off x="6426437" y="4871090"/>
              <a:ext cx="2839483" cy="4917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defRPr sz="1500"/>
              </a:pPr>
              <a:r>
                <a:rPr lang="en-US" sz="2000" b="1" dirty="0" err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kochen</a:t>
              </a:r>
              <a:endPara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15" name="Google Shape;206;p23">
            <a:extLst>
              <a:ext uri="{FF2B5EF4-FFF2-40B4-BE49-F238E27FC236}">
                <a16:creationId xmlns:a16="http://schemas.microsoft.com/office/drawing/2014/main" id="{14B5D3CE-6D52-261B-C178-63AAE0681FC0}"/>
              </a:ext>
            </a:extLst>
          </p:cNvPr>
          <p:cNvSpPr/>
          <p:nvPr/>
        </p:nvSpPr>
        <p:spPr>
          <a:xfrm>
            <a:off x="194660" y="2972643"/>
            <a:ext cx="3120329" cy="1104692"/>
          </a:xfrm>
          <a:prstGeom prst="wedgeEllipseCallout">
            <a:avLst>
              <a:gd name="adj1" fmla="val -44740"/>
              <a:gd name="adj2" fmla="val 65639"/>
            </a:avLst>
          </a:prstGeom>
          <a:solidFill>
            <a:schemeClr val="accent3">
              <a:lumMod val="50000"/>
              <a:lumOff val="50000"/>
            </a:schemeClr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defRPr b="1">
                <a:solidFill>
                  <a:srgbClr val="FF0000"/>
                </a:solidFill>
              </a:defRPr>
            </a:pP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Was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ist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dein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Hobby?</a:t>
            </a:r>
          </a:p>
        </p:txBody>
      </p:sp>
      <p:sp>
        <p:nvSpPr>
          <p:cNvPr id="16" name="Google Shape;206;p23">
            <a:extLst>
              <a:ext uri="{FF2B5EF4-FFF2-40B4-BE49-F238E27FC236}">
                <a16:creationId xmlns:a16="http://schemas.microsoft.com/office/drawing/2014/main" id="{A29B90DB-EDB6-0E27-9FE7-397BC7615923}"/>
              </a:ext>
            </a:extLst>
          </p:cNvPr>
          <p:cNvSpPr/>
          <p:nvPr/>
        </p:nvSpPr>
        <p:spPr>
          <a:xfrm>
            <a:off x="113050" y="4677796"/>
            <a:ext cx="3120329" cy="1104692"/>
          </a:xfrm>
          <a:prstGeom prst="wedgeEllipseCallout">
            <a:avLst>
              <a:gd name="adj1" fmla="val 32981"/>
              <a:gd name="adj2" fmla="val -71118"/>
            </a:avLst>
          </a:prstGeom>
          <a:solidFill>
            <a:schemeClr val="accent2"/>
          </a:solidFill>
          <a:ln w="28575" cap="flat" cmpd="sng">
            <a:solidFill>
              <a:schemeClr val="accent3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defRPr b="1">
                <a:solidFill>
                  <a:srgbClr val="FF0000"/>
                </a:solidFill>
              </a:defRPr>
            </a:pP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Mein Hobby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ist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…</a:t>
            </a:r>
          </a:p>
        </p:txBody>
      </p:sp>
    </p:spTree>
    <p:extLst>
      <p:ext uri="{BB962C8B-B14F-4D97-AF65-F5344CB8AC3E}">
        <p14:creationId xmlns:p14="http://schemas.microsoft.com/office/powerpoint/2010/main" val="2161878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96;p2">
            <a:extLst>
              <a:ext uri="{FF2B5EF4-FFF2-40B4-BE49-F238E27FC236}">
                <a16:creationId xmlns:a16="http://schemas.microsoft.com/office/drawing/2014/main" id="{7F1F5634-99B6-C843-9BAC-ED2CF5F5E377}"/>
              </a:ext>
            </a:extLst>
          </p:cNvPr>
          <p:cNvSpPr txBox="1">
            <a:spLocks/>
          </p:cNvSpPr>
          <p:nvPr/>
        </p:nvSpPr>
        <p:spPr>
          <a:xfrm>
            <a:off x="606857" y="1624679"/>
            <a:ext cx="8467428" cy="91385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  <a:defRPr sz="4000" b="1" i="0" kern="120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 sz="3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 Talk</a:t>
            </a: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683C9E7A-0073-F659-7784-D2147F75B67C}"/>
              </a:ext>
            </a:extLst>
          </p:cNvPr>
          <p:cNvSpPr txBox="1">
            <a:spLocks/>
          </p:cNvSpPr>
          <p:nvPr/>
        </p:nvSpPr>
        <p:spPr>
          <a:xfrm>
            <a:off x="469507" y="6332943"/>
            <a:ext cx="513521" cy="31515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049C08F-7389-4E43-9F78-5F2D540716E5}" type="slidenum">
              <a:rPr lang="de-DE" sz="1500" smtClean="0">
                <a:solidFill>
                  <a:schemeClr val="bg1"/>
                </a:solidFill>
              </a:rPr>
              <a:pPr/>
              <a:t>12</a:t>
            </a:fld>
            <a:endParaRPr lang="de-DE" sz="1500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C01F506-F6C6-7A49-8DFD-817661706ACE}"/>
              </a:ext>
            </a:extLst>
          </p:cNvPr>
          <p:cNvSpPr txBox="1"/>
          <p:nvPr/>
        </p:nvSpPr>
        <p:spPr>
          <a:xfrm>
            <a:off x="606858" y="2358908"/>
            <a:ext cx="6215810" cy="42891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sz="2300" b="1" dirty="0">
                <a:solidFill>
                  <a:schemeClr val="accent3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A: Hallo. Ich </a:t>
            </a:r>
            <a:r>
              <a:rPr lang="en-US" sz="2300" b="1" dirty="0" err="1">
                <a:solidFill>
                  <a:schemeClr val="accent3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heiße</a:t>
            </a:r>
            <a:r>
              <a:rPr lang="en-US" sz="2300" b="1" dirty="0">
                <a:solidFill>
                  <a:schemeClr val="accent3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(…). Und du? </a:t>
            </a:r>
          </a:p>
          <a:p>
            <a:pPr>
              <a:lnSpc>
                <a:spcPts val="3000"/>
              </a:lnSpc>
            </a:pPr>
            <a:r>
              <a:rPr lang="en-US" sz="2300" b="1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B: Hallo. Ich </a:t>
            </a:r>
            <a:r>
              <a:rPr lang="en-US" sz="2300" b="1" dirty="0" err="1">
                <a:solidFill>
                  <a:schemeClr val="accent2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heiße</a:t>
            </a:r>
            <a:r>
              <a:rPr lang="en-US" sz="2300" b="1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(…). </a:t>
            </a:r>
            <a:br>
              <a:rPr lang="en-US" sz="2300" b="1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n-US" sz="2300" b="1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 Wie </a:t>
            </a:r>
            <a:r>
              <a:rPr lang="en-US" sz="2300" b="1" dirty="0" err="1">
                <a:solidFill>
                  <a:schemeClr val="accent2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geht’s</a:t>
            </a:r>
            <a:r>
              <a:rPr lang="en-US" sz="2300" b="1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accent2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dir</a:t>
            </a:r>
            <a:r>
              <a:rPr lang="en-US" sz="2300" b="1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? </a:t>
            </a:r>
          </a:p>
          <a:p>
            <a:pPr>
              <a:lnSpc>
                <a:spcPts val="3000"/>
              </a:lnSpc>
            </a:pPr>
            <a:r>
              <a:rPr lang="en-US" sz="2300" b="1" dirty="0">
                <a:solidFill>
                  <a:schemeClr val="accent3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A: Super. Und </a:t>
            </a:r>
            <a:r>
              <a:rPr lang="en-US" sz="2300" b="1" dirty="0" err="1">
                <a:solidFill>
                  <a:schemeClr val="accent3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dir</a:t>
            </a:r>
            <a:r>
              <a:rPr lang="en-US" sz="2300" b="1" dirty="0">
                <a:solidFill>
                  <a:schemeClr val="accent3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? </a:t>
            </a:r>
          </a:p>
          <a:p>
            <a:pPr>
              <a:lnSpc>
                <a:spcPts val="3000"/>
              </a:lnSpc>
            </a:pPr>
            <a:r>
              <a:rPr lang="en-US" sz="2300" b="1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B: Sehr gut. Danke. </a:t>
            </a:r>
            <a:br>
              <a:rPr lang="en-US" sz="2300" b="1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n-US" sz="2300" b="1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Was </a:t>
            </a:r>
            <a:r>
              <a:rPr lang="en-US" sz="2300" b="1" dirty="0" err="1">
                <a:solidFill>
                  <a:schemeClr val="accent2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ist</a:t>
            </a:r>
            <a:r>
              <a:rPr lang="en-US" sz="2300" b="1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accent2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dein</a:t>
            </a:r>
            <a:r>
              <a:rPr lang="en-US" sz="2300" b="1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Hobby? </a:t>
            </a:r>
          </a:p>
          <a:p>
            <a:pPr>
              <a:lnSpc>
                <a:spcPts val="3000"/>
              </a:lnSpc>
            </a:pPr>
            <a:r>
              <a:rPr lang="en-US" sz="2300" b="1" dirty="0">
                <a:solidFill>
                  <a:schemeClr val="accent3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A: Mein Hobby </a:t>
            </a:r>
            <a:r>
              <a:rPr lang="en-US" sz="2300" b="1" dirty="0" err="1">
                <a:solidFill>
                  <a:schemeClr val="accent3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ist</a:t>
            </a:r>
            <a:r>
              <a:rPr lang="en-US" sz="2300" b="1" dirty="0">
                <a:solidFill>
                  <a:schemeClr val="accent3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Tennis </a:t>
            </a:r>
            <a:r>
              <a:rPr lang="en-US" sz="2300" b="1" dirty="0" err="1">
                <a:solidFill>
                  <a:schemeClr val="accent3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spielen</a:t>
            </a:r>
            <a:r>
              <a:rPr lang="en-US" sz="2300" b="1" dirty="0">
                <a:solidFill>
                  <a:schemeClr val="accent3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  <a:br>
              <a:rPr lang="en-US" sz="2300" b="1" dirty="0">
                <a:solidFill>
                  <a:schemeClr val="accent3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n-US" sz="2300" b="1" dirty="0">
                <a:solidFill>
                  <a:schemeClr val="accent3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Was </a:t>
            </a:r>
            <a:r>
              <a:rPr lang="en-US" sz="2300" b="1" dirty="0" err="1">
                <a:solidFill>
                  <a:schemeClr val="accent3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ist</a:t>
            </a:r>
            <a:r>
              <a:rPr lang="en-US" sz="2300" b="1" dirty="0">
                <a:solidFill>
                  <a:schemeClr val="accent3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accent3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dein</a:t>
            </a:r>
            <a:r>
              <a:rPr lang="en-US" sz="2300" b="1" dirty="0">
                <a:solidFill>
                  <a:schemeClr val="accent3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Hobby? </a:t>
            </a:r>
          </a:p>
          <a:p>
            <a:pPr>
              <a:lnSpc>
                <a:spcPts val="3000"/>
              </a:lnSpc>
            </a:pPr>
            <a:r>
              <a:rPr lang="en-US" sz="2300" b="1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B: Mein Hobby </a:t>
            </a:r>
            <a:r>
              <a:rPr lang="en-US" sz="2300" b="1" dirty="0" err="1">
                <a:solidFill>
                  <a:schemeClr val="accent2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ist</a:t>
            </a:r>
            <a:r>
              <a:rPr lang="en-US" sz="2300" b="1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accent2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kochen</a:t>
            </a:r>
            <a:r>
              <a:rPr lang="en-US" sz="2300" b="1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 </a:t>
            </a:r>
          </a:p>
          <a:p>
            <a:pPr>
              <a:lnSpc>
                <a:spcPts val="3000"/>
              </a:lnSpc>
            </a:pPr>
            <a:r>
              <a:rPr lang="en-US" sz="2300" b="1" dirty="0">
                <a:solidFill>
                  <a:schemeClr val="accent3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A: Cool! </a:t>
            </a:r>
          </a:p>
          <a:p>
            <a:pPr>
              <a:lnSpc>
                <a:spcPts val="3000"/>
              </a:lnSpc>
            </a:pPr>
            <a:r>
              <a:rPr lang="en-US" sz="2300" b="1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B: </a:t>
            </a:r>
            <a:r>
              <a:rPr lang="en-US" sz="2300" b="1" dirty="0" err="1">
                <a:solidFill>
                  <a:schemeClr val="accent2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Tschüss</a:t>
            </a:r>
            <a:r>
              <a:rPr lang="en-US" sz="2300" b="1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! 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6335668-2B4D-D8E3-6B8F-B58341AE9C7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11242" y="1331174"/>
            <a:ext cx="4880758" cy="480287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7CC626E-42AD-C685-932F-0C0B98FEBDB4}"/>
              </a:ext>
            </a:extLst>
          </p:cNvPr>
          <p:cNvSpPr txBox="1"/>
          <p:nvPr/>
        </p:nvSpPr>
        <p:spPr>
          <a:xfrm>
            <a:off x="7311243" y="2302667"/>
            <a:ext cx="1191490" cy="4917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 sz="1500"/>
            </a:pPr>
            <a:r>
              <a:rPr lang="en-US" sz="20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joggen</a:t>
            </a:r>
            <a:endParaRPr lang="en-US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CB3C908-E424-FA7E-5BC2-47B675BEAB6D}"/>
              </a:ext>
            </a:extLst>
          </p:cNvPr>
          <p:cNvSpPr txBox="1"/>
          <p:nvPr/>
        </p:nvSpPr>
        <p:spPr>
          <a:xfrm>
            <a:off x="9856521" y="2302667"/>
            <a:ext cx="2233616" cy="4917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 sz="1500"/>
            </a:pPr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Tennis </a:t>
            </a:r>
            <a:r>
              <a:rPr lang="en-US" sz="20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spielen</a:t>
            </a:r>
            <a:endParaRPr lang="en-US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0DF3D02-5F29-9779-5545-39B531E6E625}"/>
              </a:ext>
            </a:extLst>
          </p:cNvPr>
          <p:cNvSpPr txBox="1"/>
          <p:nvPr/>
        </p:nvSpPr>
        <p:spPr>
          <a:xfrm>
            <a:off x="7382495" y="3988963"/>
            <a:ext cx="1191490" cy="4917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 sz="1500"/>
            </a:pPr>
            <a:r>
              <a:rPr lang="en-US" sz="20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malen</a:t>
            </a:r>
            <a:endParaRPr lang="en-US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CC07224-252A-9648-470A-57C4D28AEE7A}"/>
              </a:ext>
            </a:extLst>
          </p:cNvPr>
          <p:cNvSpPr txBox="1"/>
          <p:nvPr/>
        </p:nvSpPr>
        <p:spPr>
          <a:xfrm>
            <a:off x="9911939" y="3988963"/>
            <a:ext cx="1191490" cy="4917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 sz="1500"/>
            </a:pPr>
            <a:r>
              <a:rPr lang="en-US" sz="20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lesen</a:t>
            </a:r>
            <a:endParaRPr lang="en-US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12DAAAC-2777-2968-F1E9-1A3484349809}"/>
              </a:ext>
            </a:extLst>
          </p:cNvPr>
          <p:cNvSpPr txBox="1"/>
          <p:nvPr/>
        </p:nvSpPr>
        <p:spPr>
          <a:xfrm>
            <a:off x="7394370" y="5568381"/>
            <a:ext cx="2307770" cy="4917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 sz="1500"/>
            </a:pPr>
            <a:r>
              <a:rPr lang="en-US" sz="20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fotografieren</a:t>
            </a:r>
            <a:endParaRPr lang="en-US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A44BAD5-E704-C512-9485-4D3F7C3E3D4D}"/>
              </a:ext>
            </a:extLst>
          </p:cNvPr>
          <p:cNvSpPr txBox="1"/>
          <p:nvPr/>
        </p:nvSpPr>
        <p:spPr>
          <a:xfrm>
            <a:off x="9864438" y="5568381"/>
            <a:ext cx="2307770" cy="4917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 sz="1500"/>
            </a:pPr>
            <a:r>
              <a:rPr lang="en-US" sz="20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kochen</a:t>
            </a:r>
            <a:endParaRPr lang="en-US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157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group of people sitting around a table shaking hands&#10;&#10;Description automatically generated">
            <a:extLst>
              <a:ext uri="{FF2B5EF4-FFF2-40B4-BE49-F238E27FC236}">
                <a16:creationId xmlns:a16="http://schemas.microsoft.com/office/drawing/2014/main" id="{B466B712-ABD7-ACDC-8B8B-031D753AA3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40417" y="1321330"/>
            <a:ext cx="3551583" cy="4805080"/>
          </a:xfrm>
          <a:prstGeom prst="rect">
            <a:avLst/>
          </a:prstGeom>
        </p:spPr>
      </p:pic>
      <p:sp>
        <p:nvSpPr>
          <p:cNvPr id="11" name="Google Shape;196;p2">
            <a:extLst>
              <a:ext uri="{FF2B5EF4-FFF2-40B4-BE49-F238E27FC236}">
                <a16:creationId xmlns:a16="http://schemas.microsoft.com/office/drawing/2014/main" id="{7F1F5634-99B6-C843-9BAC-ED2CF5F5E377}"/>
              </a:ext>
            </a:extLst>
          </p:cNvPr>
          <p:cNvSpPr txBox="1">
            <a:spLocks/>
          </p:cNvSpPr>
          <p:nvPr/>
        </p:nvSpPr>
        <p:spPr>
          <a:xfrm>
            <a:off x="318861" y="1440562"/>
            <a:ext cx="8934567" cy="91385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  <a:defRPr sz="4000" b="1" i="0" kern="120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 sz="3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 war die Party?</a:t>
            </a:r>
          </a:p>
          <a:p>
            <a:r>
              <a:rPr lang="de-DE" sz="3000" b="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Präsentiert die Hobbys der anderen Personen</a:t>
            </a:r>
            <a:r>
              <a:rPr lang="de-DE" sz="3000" b="0" dirty="0"/>
              <a:t>.</a:t>
            </a: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683C9E7A-0073-F659-7784-D2147F75B67C}"/>
              </a:ext>
            </a:extLst>
          </p:cNvPr>
          <p:cNvSpPr txBox="1">
            <a:spLocks/>
          </p:cNvSpPr>
          <p:nvPr/>
        </p:nvSpPr>
        <p:spPr>
          <a:xfrm>
            <a:off x="469507" y="6332943"/>
            <a:ext cx="513521" cy="31515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049C08F-7389-4E43-9F78-5F2D540716E5}" type="slidenum">
              <a:rPr lang="de-DE" sz="1500" smtClean="0">
                <a:solidFill>
                  <a:schemeClr val="bg1"/>
                </a:solidFill>
              </a:rPr>
              <a:pPr/>
              <a:t>13</a:t>
            </a:fld>
            <a:endParaRPr lang="de-DE" sz="1500" dirty="0">
              <a:solidFill>
                <a:schemeClr val="bg1"/>
              </a:solidFill>
            </a:endParaRPr>
          </a:p>
        </p:txBody>
      </p:sp>
      <p:sp>
        <p:nvSpPr>
          <p:cNvPr id="15" name="Google Shape;206;p23">
            <a:extLst>
              <a:ext uri="{FF2B5EF4-FFF2-40B4-BE49-F238E27FC236}">
                <a16:creationId xmlns:a16="http://schemas.microsoft.com/office/drawing/2014/main" id="{14B5D3CE-6D52-261B-C178-63AAE0681FC0}"/>
              </a:ext>
            </a:extLst>
          </p:cNvPr>
          <p:cNvSpPr/>
          <p:nvPr/>
        </p:nvSpPr>
        <p:spPr>
          <a:xfrm>
            <a:off x="2490097" y="2954240"/>
            <a:ext cx="5706006" cy="3631096"/>
          </a:xfrm>
          <a:prstGeom prst="wedgeEllipseCallout">
            <a:avLst>
              <a:gd name="adj1" fmla="val 73907"/>
              <a:gd name="adj2" fmla="val -29961"/>
            </a:avLst>
          </a:prstGeom>
          <a:solidFill>
            <a:schemeClr val="accent3">
              <a:lumMod val="50000"/>
              <a:lumOff val="50000"/>
            </a:schemeClr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 b="1">
                <a:solidFill>
                  <a:srgbClr val="FF0000"/>
                </a:solidFill>
              </a:defRPr>
            </a:pP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Ich war auf der </a:t>
            </a:r>
            <a:b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Party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mit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(…Tim).</a:t>
            </a:r>
          </a:p>
          <a:p>
            <a:pPr algn="ctr">
              <a:defRPr b="1">
                <a:solidFill>
                  <a:srgbClr val="FF0000"/>
                </a:solidFill>
              </a:defRPr>
            </a:pPr>
            <a:endParaRPr lang="en-US" sz="2600" b="1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>
              <a:defRPr b="1">
                <a:solidFill>
                  <a:srgbClr val="FF0000"/>
                </a:solidFill>
              </a:defRPr>
            </a:pP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Die Party war super.</a:t>
            </a:r>
          </a:p>
          <a:p>
            <a:pPr algn="ctr">
              <a:defRPr b="1">
                <a:solidFill>
                  <a:srgbClr val="FF0000"/>
                </a:solidFill>
              </a:defRPr>
            </a:pPr>
            <a:endParaRPr lang="en-US" sz="2600" b="1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>
              <a:defRPr b="1">
                <a:solidFill>
                  <a:srgbClr val="FF0000"/>
                </a:solidFill>
              </a:defRPr>
            </a:pP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Tims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Hobby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ist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Tennis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spielen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F2CB26-41AB-DE72-8ED8-7654D0C32AA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6207" y="6141990"/>
            <a:ext cx="665637" cy="66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6119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96;p2">
            <a:extLst>
              <a:ext uri="{FF2B5EF4-FFF2-40B4-BE49-F238E27FC236}">
                <a16:creationId xmlns:a16="http://schemas.microsoft.com/office/drawing/2014/main" id="{7F1F5634-99B6-C843-9BAC-ED2CF5F5E377}"/>
              </a:ext>
            </a:extLst>
          </p:cNvPr>
          <p:cNvSpPr txBox="1">
            <a:spLocks/>
          </p:cNvSpPr>
          <p:nvPr/>
        </p:nvSpPr>
        <p:spPr>
          <a:xfrm>
            <a:off x="627520" y="1528151"/>
            <a:ext cx="8467428" cy="61192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  <a:defRPr sz="4000" b="1" i="0" kern="120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 sz="30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Today‘s</a:t>
            </a:r>
            <a:r>
              <a:rPr lang="de-DE" sz="3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0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  <a:r>
              <a:rPr lang="de-DE" sz="3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" name="Google Shape;196;p2">
            <a:extLst>
              <a:ext uri="{FF2B5EF4-FFF2-40B4-BE49-F238E27FC236}">
                <a16:creationId xmlns:a16="http://schemas.microsoft.com/office/drawing/2014/main" id="{23B8B328-D4C2-F0D9-DBF4-4A284F6824C4}"/>
              </a:ext>
            </a:extLst>
          </p:cNvPr>
          <p:cNvSpPr txBox="1">
            <a:spLocks/>
          </p:cNvSpPr>
          <p:nvPr/>
        </p:nvSpPr>
        <p:spPr>
          <a:xfrm>
            <a:off x="726267" y="2140071"/>
            <a:ext cx="4308869" cy="128892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  <a:defRPr sz="4000" b="1" i="0" kern="120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 sz="3500" dirty="0">
                <a:solidFill>
                  <a:schemeClr val="accent3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machen eine </a:t>
            </a:r>
          </a:p>
          <a:p>
            <a:r>
              <a:rPr lang="de-DE" sz="3500" dirty="0" err="1">
                <a:solidFill>
                  <a:schemeClr val="accent3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Smalltalkparty</a:t>
            </a:r>
            <a:r>
              <a:rPr lang="de-DE" sz="3500" dirty="0">
                <a:solidFill>
                  <a:schemeClr val="accent3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F2CBD05-2BE4-1F46-5ECF-BD2A3E1E7209}"/>
              </a:ext>
            </a:extLst>
          </p:cNvPr>
          <p:cNvSpPr txBox="1">
            <a:spLocks noGrp="1"/>
          </p:cNvSpPr>
          <p:nvPr>
            <p:ph type="body" sz="half" idx="1"/>
          </p:nvPr>
        </p:nvSpPr>
        <p:spPr>
          <a:xfrm>
            <a:off x="1793128" y="3721336"/>
            <a:ext cx="1682419" cy="496210"/>
          </a:xfrm>
          <a:prstGeom prst="rect">
            <a:avLst/>
          </a:prstGeom>
          <a:ln w="9525">
            <a:noFill/>
            <a:round/>
          </a:ln>
        </p:spPr>
        <p:txBody>
          <a:bodyPr/>
          <a:lstStyle>
            <a:lvl1pPr>
              <a:buChar char="▪"/>
              <a:defRPr sz="1800"/>
            </a:lvl1pPr>
          </a:lstStyle>
          <a:p>
            <a:pPr marL="0" indent="0">
              <a:lnSpc>
                <a:spcPts val="3000"/>
              </a:lnSpc>
              <a:spcAft>
                <a:spcPts val="600"/>
              </a:spcAft>
              <a:buNone/>
            </a:pPr>
            <a:r>
              <a:rPr lang="de-DE" sz="2500" dirty="0" err="1">
                <a:solidFill>
                  <a:srgbClr val="788287"/>
                </a:solidFill>
              </a:rPr>
              <a:t>You</a:t>
            </a:r>
            <a:r>
              <a:rPr lang="de-DE" sz="2500" dirty="0">
                <a:solidFill>
                  <a:srgbClr val="788287"/>
                </a:solidFill>
              </a:rPr>
              <a:t> </a:t>
            </a:r>
            <a:r>
              <a:rPr lang="de-DE" sz="2500" dirty="0" err="1">
                <a:solidFill>
                  <a:srgbClr val="788287"/>
                </a:solidFill>
              </a:rPr>
              <a:t>can</a:t>
            </a:r>
            <a:r>
              <a:rPr lang="de-DE" sz="2500" dirty="0">
                <a:solidFill>
                  <a:srgbClr val="788287"/>
                </a:solidFill>
              </a:rPr>
              <a:t>:</a:t>
            </a:r>
            <a:endParaRPr sz="2500" dirty="0">
              <a:solidFill>
                <a:srgbClr val="788287"/>
              </a:solidFill>
            </a:endParaRPr>
          </a:p>
        </p:txBody>
      </p:sp>
      <p:pic>
        <p:nvPicPr>
          <p:cNvPr id="19" name="Graphic 18" descr="Bullseye outline">
            <a:extLst>
              <a:ext uri="{FF2B5EF4-FFF2-40B4-BE49-F238E27FC236}">
                <a16:creationId xmlns:a16="http://schemas.microsoft.com/office/drawing/2014/main" id="{715C82C7-470F-ED07-C53B-666FB7FD5D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6267" y="3505932"/>
            <a:ext cx="914400" cy="914400"/>
          </a:xfrm>
          <a:prstGeom prst="rect">
            <a:avLst/>
          </a:prstGeom>
        </p:spPr>
      </p:pic>
      <p:pic>
        <p:nvPicPr>
          <p:cNvPr id="21" name="Picture 20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2E1BD92F-8AB7-FBB8-03A4-66E92CC0F77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6921" y="1343552"/>
            <a:ext cx="5945079" cy="4795991"/>
          </a:xfrm>
          <a:prstGeom prst="rect">
            <a:avLst/>
          </a:prstGeom>
        </p:spPr>
      </p:pic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683C9E7A-0073-F659-7784-D2147F75B67C}"/>
              </a:ext>
            </a:extLst>
          </p:cNvPr>
          <p:cNvSpPr txBox="1">
            <a:spLocks/>
          </p:cNvSpPr>
          <p:nvPr/>
        </p:nvSpPr>
        <p:spPr>
          <a:xfrm>
            <a:off x="469507" y="6332943"/>
            <a:ext cx="513521" cy="31515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049C08F-7389-4E43-9F78-5F2D540716E5}" type="slidenum">
              <a:rPr lang="de-DE" sz="1500" smtClean="0">
                <a:solidFill>
                  <a:schemeClr val="bg1"/>
                </a:solidFill>
              </a:rPr>
              <a:pPr/>
              <a:t>14</a:t>
            </a:fld>
            <a:endParaRPr lang="de-DE" sz="1500" dirty="0">
              <a:solidFill>
                <a:schemeClr val="bg1"/>
              </a:solidFill>
            </a:endParaRP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44021353-8BE3-F7FF-5723-DAD152B5A690}"/>
              </a:ext>
            </a:extLst>
          </p:cNvPr>
          <p:cNvSpPr txBox="1">
            <a:spLocks/>
          </p:cNvSpPr>
          <p:nvPr/>
        </p:nvSpPr>
        <p:spPr>
          <a:xfrm>
            <a:off x="639879" y="4509882"/>
            <a:ext cx="4961019" cy="1288929"/>
          </a:xfrm>
          <a:prstGeom prst="rect">
            <a:avLst/>
          </a:prstGeom>
          <a:noFill/>
          <a:ln w="9525">
            <a:noFill/>
            <a:round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609585" lvl="0" indent="-30479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 panose="020B0604020202020204" pitchFamily="34" charset="0"/>
              <a:buChar char="▪"/>
              <a:defRPr sz="1800" b="1" kern="1200" cap="none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219170" lvl="1" indent="-38522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Font typeface="Arial" panose="020B0604020202020204" pitchFamily="34" charset="0"/>
              <a:buChar char="?"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828754" lvl="2" indent="-38522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Font typeface="Arial" panose="020B0604020202020204" pitchFamily="34" charset="0"/>
              <a:buChar char="?"/>
              <a:defRPr sz="20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2438339" lvl="3" indent="-38522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Font typeface="Arial" panose="020B0604020202020204" pitchFamily="34" charset="0"/>
              <a:buChar char="?"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3047924" lvl="4" indent="-38522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Font typeface="Arial" panose="020B0604020202020204" pitchFamily="34" charset="0"/>
              <a:buChar char="?"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3657509" lvl="5" indent="-457189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67093" lvl="6" indent="-457189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678" lvl="7" indent="-457189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263" lvl="8" indent="-457189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ts val="3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500" dirty="0" err="1">
                <a:solidFill>
                  <a:srgbClr val="788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introduce</a:t>
            </a:r>
            <a:r>
              <a:rPr lang="de-DE" sz="2500" dirty="0">
                <a:solidFill>
                  <a:srgbClr val="788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500" dirty="0" err="1">
                <a:solidFill>
                  <a:srgbClr val="788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yourself</a:t>
            </a:r>
            <a:endParaRPr lang="de-DE" sz="2500" dirty="0">
              <a:solidFill>
                <a:srgbClr val="7882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3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500" dirty="0" err="1">
                <a:solidFill>
                  <a:srgbClr val="788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talk</a:t>
            </a:r>
            <a:r>
              <a:rPr lang="de-DE" sz="2500" dirty="0">
                <a:solidFill>
                  <a:srgbClr val="788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2500" dirty="0" err="1">
                <a:solidFill>
                  <a:srgbClr val="788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</a:t>
            </a:r>
            <a:r>
              <a:rPr lang="de-DE" sz="2500" dirty="0">
                <a:solidFill>
                  <a:srgbClr val="788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500" dirty="0" err="1">
                <a:solidFill>
                  <a:srgbClr val="788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de-DE" sz="2500" dirty="0">
                <a:solidFill>
                  <a:srgbClr val="788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500" dirty="0" err="1">
                <a:solidFill>
                  <a:srgbClr val="788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de-DE" sz="2500" dirty="0">
                <a:solidFill>
                  <a:srgbClr val="788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500" dirty="0" err="1">
                <a:solidFill>
                  <a:srgbClr val="788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hobbies</a:t>
            </a:r>
            <a:endParaRPr lang="de-DE" sz="2500" dirty="0">
              <a:solidFill>
                <a:srgbClr val="7882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8911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12899A-3646-6055-61C4-B72C83D8DB71}"/>
              </a:ext>
            </a:extLst>
          </p:cNvPr>
          <p:cNvSpPr/>
          <p:nvPr/>
        </p:nvSpPr>
        <p:spPr>
          <a:xfrm>
            <a:off x="0" y="5655013"/>
            <a:ext cx="12192000" cy="10937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B8872A-E46E-62E6-B6D5-F9ABAFDC09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385" t="10466" r="-2" b="21467"/>
          <a:stretch/>
        </p:blipFill>
        <p:spPr>
          <a:xfrm rot="10800000">
            <a:off x="2705899" y="1329616"/>
            <a:ext cx="8096095" cy="43670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145055-6EAE-258D-69EB-11F3E76703CA}"/>
              </a:ext>
            </a:extLst>
          </p:cNvPr>
          <p:cNvSpPr txBox="1"/>
          <p:nvPr/>
        </p:nvSpPr>
        <p:spPr>
          <a:xfrm>
            <a:off x="10129510" y="4618619"/>
            <a:ext cx="3403412" cy="48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kumimoji="0" lang="he-IL" altLang="en-US" sz="2500" b="1" u="none" strike="noStrike" cap="none" normalizeH="0" baseline="0" dirty="0" err="1">
                <a:ln>
                  <a:noFill/>
                </a:ln>
                <a:solidFill>
                  <a:srgbClr val="AC145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אדאנק</a:t>
            </a:r>
            <a:r>
              <a:rPr lang="en-GB" sz="2500" b="1" dirty="0">
                <a:solidFill>
                  <a:srgbClr val="AC145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4765A4-22D7-1C27-7375-69863309787C}"/>
              </a:ext>
            </a:extLst>
          </p:cNvPr>
          <p:cNvSpPr txBox="1"/>
          <p:nvPr/>
        </p:nvSpPr>
        <p:spPr>
          <a:xfrm>
            <a:off x="1567267" y="4819831"/>
            <a:ext cx="1722754" cy="1093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ar-SA" altLang="en-US" sz="2800" dirty="0">
                <a:solidFill>
                  <a:srgbClr val="AC145A"/>
                </a:solidFill>
                <a:latin typeface="inherit"/>
                <a:cs typeface="Arial" panose="020B0604020202020204" pitchFamily="34" charset="0"/>
              </a:rPr>
              <a:t>شكرًا لك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algn="ctr" fontAlgn="base">
              <a:lnSpc>
                <a:spcPct val="107000"/>
              </a:lnSpc>
              <a:spcAft>
                <a:spcPts val="800"/>
              </a:spcAft>
            </a:pPr>
            <a:r>
              <a:rPr lang="en-GB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0FF7D1-16EC-8894-A3A3-898FDECCB977}"/>
              </a:ext>
            </a:extLst>
          </p:cNvPr>
          <p:cNvSpPr txBox="1"/>
          <p:nvPr/>
        </p:nvSpPr>
        <p:spPr>
          <a:xfrm>
            <a:off x="3559031" y="2594350"/>
            <a:ext cx="2663568" cy="642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en-GB" sz="3600" b="1" dirty="0" err="1">
                <a:solidFill>
                  <a:srgbClr val="FFCA3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Diolch</a:t>
            </a:r>
            <a:r>
              <a:rPr lang="en-GB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F80916-B40B-E03A-20A9-64C224D37920}"/>
              </a:ext>
            </a:extLst>
          </p:cNvPr>
          <p:cNvSpPr txBox="1"/>
          <p:nvPr/>
        </p:nvSpPr>
        <p:spPr>
          <a:xfrm>
            <a:off x="7099032" y="2113486"/>
            <a:ext cx="2182361" cy="532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kumimoji="0" lang="nl-NL" altLang="en-US" sz="2800" b="1" u="none" strike="noStrike" cap="none" normalizeH="0" baseline="0" dirty="0">
                <a:ln>
                  <a:noFill/>
                </a:ln>
                <a:solidFill>
                  <a:srgbClr val="AC145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Bedankt</a:t>
            </a:r>
            <a:endParaRPr lang="en-GB" sz="2800" b="1" dirty="0">
              <a:solidFill>
                <a:srgbClr val="AC145A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46AF20-C372-76CE-130E-E5AF7EE836B5}"/>
              </a:ext>
            </a:extLst>
          </p:cNvPr>
          <p:cNvSpPr txBox="1"/>
          <p:nvPr/>
        </p:nvSpPr>
        <p:spPr>
          <a:xfrm>
            <a:off x="9713821" y="2566353"/>
            <a:ext cx="2562262" cy="642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kumimoji="0" lang="en-GB" altLang="en-US" sz="3600" b="1" u="none" strike="noStrike" cap="none" normalizeH="0" baseline="0" dirty="0" err="1">
                <a:ln>
                  <a:noFill/>
                </a:ln>
                <a:solidFill>
                  <a:srgbClr val="0F244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Fa’afetai</a:t>
            </a:r>
            <a:r>
              <a:rPr kumimoji="0" lang="sq-AL" altLang="en-US" sz="1050" b="1" u="none" strike="noStrike" cap="none" normalizeH="0" baseline="0" dirty="0">
                <a:ln>
                  <a:noFill/>
                </a:ln>
                <a:solidFill>
                  <a:srgbClr val="0F244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>
                <a:solidFill>
                  <a:srgbClr val="0F244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E02865-229D-1FA4-CCFF-35009493DCB4}"/>
              </a:ext>
            </a:extLst>
          </p:cNvPr>
          <p:cNvSpPr txBox="1"/>
          <p:nvPr/>
        </p:nvSpPr>
        <p:spPr>
          <a:xfrm>
            <a:off x="6321110" y="3882217"/>
            <a:ext cx="4223588" cy="4988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en-GB" sz="2600" b="1" dirty="0" err="1">
                <a:solidFill>
                  <a:srgbClr val="52C15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Tak</a:t>
            </a:r>
            <a:r>
              <a:rPr lang="en-GB" sz="2600" b="1" dirty="0">
                <a:solidFill>
                  <a:srgbClr val="52C15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600" b="1" dirty="0" err="1">
                <a:solidFill>
                  <a:srgbClr val="52C15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skal</a:t>
            </a:r>
            <a:r>
              <a:rPr lang="en-GB" sz="2600" b="1" dirty="0">
                <a:solidFill>
                  <a:srgbClr val="52C15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du have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42F3E0-7E16-8297-A6AA-7836A014E84B}"/>
              </a:ext>
            </a:extLst>
          </p:cNvPr>
          <p:cNvSpPr txBox="1"/>
          <p:nvPr/>
        </p:nvSpPr>
        <p:spPr>
          <a:xfrm>
            <a:off x="4992736" y="4860224"/>
            <a:ext cx="3028062" cy="519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kumimoji="0" lang="tr-TR" altLang="en-US" sz="2400" b="1" u="none" strike="noStrike" cap="none" normalizeH="0" baseline="0" dirty="0">
                <a:ln>
                  <a:noFill/>
                </a:ln>
                <a:solidFill>
                  <a:srgbClr val="FFCA3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Teşekkürler</a:t>
            </a:r>
            <a:r>
              <a:rPr lang="en-GB" sz="2800" b="1" dirty="0">
                <a:solidFill>
                  <a:srgbClr val="FFCA3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FE044F-FC90-699F-2E9B-FF34EA82DAD4}"/>
              </a:ext>
            </a:extLst>
          </p:cNvPr>
          <p:cNvSpPr txBox="1"/>
          <p:nvPr/>
        </p:nvSpPr>
        <p:spPr>
          <a:xfrm>
            <a:off x="623668" y="3128389"/>
            <a:ext cx="1463568" cy="5301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en-GB" b="1" dirty="0">
                <a:solidFill>
                  <a:srgbClr val="FFCA3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Merci</a:t>
            </a:r>
            <a:r>
              <a:rPr lang="en-GB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F19301-FDDE-4BCB-099A-E1B5209480D5}"/>
              </a:ext>
            </a:extLst>
          </p:cNvPr>
          <p:cNvSpPr txBox="1"/>
          <p:nvPr/>
        </p:nvSpPr>
        <p:spPr>
          <a:xfrm>
            <a:off x="10297808" y="1603822"/>
            <a:ext cx="2039060" cy="4364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en-GB" sz="2200" b="1" dirty="0" err="1">
                <a:solidFill>
                  <a:srgbClr val="FFCA3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Danke</a:t>
            </a:r>
            <a:endParaRPr lang="en-GB" sz="2200" b="1" dirty="0">
              <a:solidFill>
                <a:srgbClr val="FFCA36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CFEA4B-F458-D860-B2BE-6D9D7BCD1CB6}"/>
              </a:ext>
            </a:extLst>
          </p:cNvPr>
          <p:cNvSpPr txBox="1"/>
          <p:nvPr/>
        </p:nvSpPr>
        <p:spPr>
          <a:xfrm>
            <a:off x="4672976" y="1516766"/>
            <a:ext cx="1772769" cy="342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en-GB" sz="1600" b="1" dirty="0">
                <a:solidFill>
                  <a:srgbClr val="AC145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Gracias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158FAE-03B4-1AC5-1B73-C73D5BD92769}"/>
              </a:ext>
            </a:extLst>
          </p:cNvPr>
          <p:cNvSpPr txBox="1"/>
          <p:nvPr/>
        </p:nvSpPr>
        <p:spPr>
          <a:xfrm>
            <a:off x="909557" y="2464039"/>
            <a:ext cx="2128448" cy="485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kumimoji="0" lang="pl-PL" altLang="en-US" sz="2500" b="1" u="none" strike="noStrike" cap="none" normalizeH="0" baseline="0" dirty="0">
                <a:ln>
                  <a:noFill/>
                </a:ln>
                <a:solidFill>
                  <a:srgbClr val="0F244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Dziękuję</a:t>
            </a:r>
            <a:endParaRPr lang="en-GB" sz="2500" b="1" dirty="0">
              <a:solidFill>
                <a:srgbClr val="0F244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0244B6-7A8A-0EBB-8FA1-8509A00DE6EB}"/>
              </a:ext>
            </a:extLst>
          </p:cNvPr>
          <p:cNvSpPr txBox="1"/>
          <p:nvPr/>
        </p:nvSpPr>
        <p:spPr>
          <a:xfrm>
            <a:off x="4072163" y="4277860"/>
            <a:ext cx="2748511" cy="3977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en-GB" sz="2000" b="1" dirty="0" err="1">
                <a:solidFill>
                  <a:srgbClr val="00224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Köszönjük</a:t>
            </a:r>
            <a:endParaRPr lang="en-GB" sz="2000" b="1" dirty="0">
              <a:solidFill>
                <a:srgbClr val="002248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D596DE3-F389-E143-E5BA-5E8FF471F654}"/>
              </a:ext>
            </a:extLst>
          </p:cNvPr>
          <p:cNvSpPr txBox="1"/>
          <p:nvPr/>
        </p:nvSpPr>
        <p:spPr>
          <a:xfrm>
            <a:off x="1195596" y="1504048"/>
            <a:ext cx="2748511" cy="3977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lnSpc>
                <a:spcPct val="107000"/>
              </a:lnSpc>
              <a:spcAft>
                <a:spcPts val="800"/>
              </a:spcAft>
            </a:pPr>
            <a:r>
              <a:rPr kumimoji="0" lang="el-GR" altLang="en-US" sz="2000" b="1" u="none" strike="noStrike" cap="none" normalizeH="0" baseline="0" dirty="0">
                <a:ln>
                  <a:noFill/>
                </a:ln>
                <a:solidFill>
                  <a:srgbClr val="34C6C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ευχαριστώ</a:t>
            </a:r>
            <a:endParaRPr lang="en-GB" sz="2000" b="1" dirty="0">
              <a:solidFill>
                <a:srgbClr val="34C6C6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909C56F-7E7C-07AC-2774-7A31A764AECC}"/>
              </a:ext>
            </a:extLst>
          </p:cNvPr>
          <p:cNvSpPr txBox="1"/>
          <p:nvPr/>
        </p:nvSpPr>
        <p:spPr>
          <a:xfrm>
            <a:off x="8645367" y="1619307"/>
            <a:ext cx="1182746" cy="8418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kumimoji="0" lang="zh-CN" altLang="en-US" sz="2400" b="1" u="none" strike="noStrike" cap="none" normalizeH="0" baseline="0" dirty="0">
                <a:ln>
                  <a:noFill/>
                </a:ln>
                <a:solidFill>
                  <a:srgbClr val="34C6C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谢谢 </a:t>
            </a:r>
          </a:p>
          <a:p>
            <a:pPr algn="ctr" fontAlgn="base">
              <a:lnSpc>
                <a:spcPct val="107000"/>
              </a:lnSpc>
              <a:spcAft>
                <a:spcPts val="800"/>
              </a:spcAft>
            </a:pPr>
            <a:endParaRPr lang="en-GB" sz="1600" b="1" dirty="0">
              <a:solidFill>
                <a:srgbClr val="40C0C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A4CFE7B-8079-DBEE-9177-685C5F3A9828}"/>
              </a:ext>
            </a:extLst>
          </p:cNvPr>
          <p:cNvSpPr txBox="1"/>
          <p:nvPr/>
        </p:nvSpPr>
        <p:spPr>
          <a:xfrm>
            <a:off x="6445745" y="3323032"/>
            <a:ext cx="3150106" cy="5301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en-GB" sz="2800" b="1" dirty="0">
                <a:solidFill>
                  <a:srgbClr val="AC145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Kiitos</a:t>
            </a:r>
            <a:r>
              <a:rPr lang="en-GB" sz="2800" b="1" dirty="0">
                <a:solidFill>
                  <a:srgbClr val="FFCA3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5FC75C1-B35C-D7A3-3856-FD98ADFF1C33}"/>
              </a:ext>
            </a:extLst>
          </p:cNvPr>
          <p:cNvSpPr txBox="1"/>
          <p:nvPr/>
        </p:nvSpPr>
        <p:spPr>
          <a:xfrm>
            <a:off x="1138336" y="3664373"/>
            <a:ext cx="4064175" cy="5301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kumimoji="0" lang="uk-UA" altLang="en-US" sz="2400" b="1" u="none" strike="noStrike" cap="none" normalizeH="0" baseline="0" dirty="0">
                <a:ln>
                  <a:noFill/>
                </a:ln>
                <a:solidFill>
                  <a:srgbClr val="34C6C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Ласкаво просимо </a:t>
            </a:r>
            <a:r>
              <a:rPr lang="en-GB" sz="2800" b="1" dirty="0">
                <a:solidFill>
                  <a:srgbClr val="34C6C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F1CF047-314F-91FA-21E7-FF172C517026}"/>
              </a:ext>
            </a:extLst>
          </p:cNvPr>
          <p:cNvSpPr txBox="1"/>
          <p:nvPr/>
        </p:nvSpPr>
        <p:spPr>
          <a:xfrm>
            <a:off x="7613955" y="5063740"/>
            <a:ext cx="2128448" cy="485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kumimoji="0" lang="pl-PL" altLang="en-US" sz="2500" b="1" u="none" strike="noStrike" cap="none" normalizeH="0" baseline="0" dirty="0" err="1">
                <a:ln>
                  <a:noFill/>
                </a:ln>
                <a:solidFill>
                  <a:srgbClr val="0F244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Thank</a:t>
            </a:r>
            <a:r>
              <a:rPr kumimoji="0" lang="pl-PL" altLang="en-US" sz="2500" b="1" u="none" strike="noStrike" cap="none" normalizeH="0" baseline="0" dirty="0">
                <a:ln>
                  <a:noFill/>
                </a:ln>
                <a:solidFill>
                  <a:srgbClr val="0F244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l-PL" altLang="en-US" sz="2500" b="1" u="none" strike="noStrike" cap="none" normalizeH="0" baseline="0" dirty="0" err="1">
                <a:ln>
                  <a:noFill/>
                </a:ln>
                <a:solidFill>
                  <a:srgbClr val="0F244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endParaRPr lang="en-GB" sz="2500" b="1" dirty="0">
              <a:solidFill>
                <a:srgbClr val="0F244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E4EDB59-5815-F8EA-E7E9-D7027DE5BAAA}"/>
              </a:ext>
            </a:extLst>
          </p:cNvPr>
          <p:cNvSpPr txBox="1"/>
          <p:nvPr/>
        </p:nvSpPr>
        <p:spPr>
          <a:xfrm>
            <a:off x="10001918" y="3645938"/>
            <a:ext cx="4064175" cy="4435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kumimoji="0" lang="ru-RU" altLang="en-US" sz="2300" b="1" u="none" strike="noStrike" cap="none" normalizeH="0" baseline="0" dirty="0">
                <a:ln>
                  <a:noFill/>
                </a:ln>
                <a:solidFill>
                  <a:srgbClr val="FFCA3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kumimoji="0" lang="uk-UA" altLang="en-US" sz="2300" b="1" u="none" strike="noStrike" cap="none" normalizeH="0" baseline="0" dirty="0" err="1">
                <a:ln>
                  <a:noFill/>
                </a:ln>
                <a:solidFill>
                  <a:srgbClr val="FFCA3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пасибо</a:t>
            </a:r>
            <a:endParaRPr lang="en-GB" sz="2300" b="1" dirty="0">
              <a:solidFill>
                <a:srgbClr val="FFCA36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06F1D1-EAC2-8374-20DB-87D1019A0F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26" t="7027" b="9318"/>
          <a:stretch/>
        </p:blipFill>
        <p:spPr>
          <a:xfrm rot="10800000">
            <a:off x="9281390" y="1329616"/>
            <a:ext cx="2899753" cy="43670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2E9384D-A925-EFD3-CCC9-39B09DDC013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704274"/>
            <a:ext cx="12192000" cy="110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179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96;p2">
            <a:extLst>
              <a:ext uri="{FF2B5EF4-FFF2-40B4-BE49-F238E27FC236}">
                <a16:creationId xmlns:a16="http://schemas.microsoft.com/office/drawing/2014/main" id="{081E0EDD-1552-6E46-B3D5-D76F3CA4C0CD}"/>
              </a:ext>
            </a:extLst>
          </p:cNvPr>
          <p:cNvSpPr txBox="1">
            <a:spLocks/>
          </p:cNvSpPr>
          <p:nvPr/>
        </p:nvSpPr>
        <p:spPr>
          <a:xfrm>
            <a:off x="834909" y="2354166"/>
            <a:ext cx="11204083" cy="232799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  <a:defRPr sz="4000" b="1" i="0" kern="120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 sz="3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machen eine</a:t>
            </a:r>
          </a:p>
          <a:p>
            <a:r>
              <a:rPr lang="de-DE" sz="7800" dirty="0">
                <a:solidFill>
                  <a:schemeClr val="accent3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SMALLTALKPARTY!</a:t>
            </a:r>
          </a:p>
        </p:txBody>
      </p:sp>
      <p:sp>
        <p:nvSpPr>
          <p:cNvPr id="6" name="Google Shape;206;p23">
            <a:extLst>
              <a:ext uri="{FF2B5EF4-FFF2-40B4-BE49-F238E27FC236}">
                <a16:creationId xmlns:a16="http://schemas.microsoft.com/office/drawing/2014/main" id="{18B26A11-B759-8C49-CC83-9C7526A071D1}"/>
              </a:ext>
            </a:extLst>
          </p:cNvPr>
          <p:cNvSpPr/>
          <p:nvPr/>
        </p:nvSpPr>
        <p:spPr>
          <a:xfrm>
            <a:off x="3084254" y="4805330"/>
            <a:ext cx="3645594" cy="927117"/>
          </a:xfrm>
          <a:prstGeom prst="wedgeEllipseCallout">
            <a:avLst>
              <a:gd name="adj1" fmla="val 37249"/>
              <a:gd name="adj2" fmla="val 77352"/>
            </a:avLst>
          </a:prstGeom>
          <a:solidFill>
            <a:schemeClr val="accent3">
              <a:lumMod val="50000"/>
              <a:lumOff val="50000"/>
            </a:schemeClr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lnSpc>
                <a:spcPct val="114000"/>
              </a:lnSpc>
            </a:pPr>
            <a:r>
              <a:rPr lang="de-DE" sz="25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Guten Tag!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DE9A228-6D57-C1D0-49E8-5139B6BFDB7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0826" y="4320105"/>
            <a:ext cx="3014700" cy="2327991"/>
          </a:xfrm>
          <a:prstGeom prst="rect">
            <a:avLst/>
          </a:prstGeom>
        </p:spPr>
      </p:pic>
      <p:sp>
        <p:nvSpPr>
          <p:cNvPr id="15" name="Google Shape;196;p2">
            <a:extLst>
              <a:ext uri="{FF2B5EF4-FFF2-40B4-BE49-F238E27FC236}">
                <a16:creationId xmlns:a16="http://schemas.microsoft.com/office/drawing/2014/main" id="{79B59FD0-709E-BB19-CEC0-60CE2E333EBF}"/>
              </a:ext>
            </a:extLst>
          </p:cNvPr>
          <p:cNvSpPr txBox="1">
            <a:spLocks/>
          </p:cNvSpPr>
          <p:nvPr/>
        </p:nvSpPr>
        <p:spPr>
          <a:xfrm>
            <a:off x="834909" y="1552123"/>
            <a:ext cx="8467428" cy="61192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  <a:defRPr sz="4000" b="1" i="0" kern="120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 sz="3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WILLKOMMEN!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507CCA9A-74A7-24AC-2A7A-BA522F66B581}"/>
              </a:ext>
            </a:extLst>
          </p:cNvPr>
          <p:cNvSpPr txBox="1">
            <a:spLocks/>
          </p:cNvSpPr>
          <p:nvPr/>
        </p:nvSpPr>
        <p:spPr>
          <a:xfrm>
            <a:off x="469507" y="6332943"/>
            <a:ext cx="1446850" cy="31515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500" dirty="0">
                <a:solidFill>
                  <a:schemeClr val="bg1"/>
                </a:solidFill>
              </a:rPr>
              <a:t>Session 1</a:t>
            </a:r>
          </a:p>
        </p:txBody>
      </p:sp>
    </p:spTree>
    <p:extLst>
      <p:ext uri="{BB962C8B-B14F-4D97-AF65-F5344CB8AC3E}">
        <p14:creationId xmlns:p14="http://schemas.microsoft.com/office/powerpoint/2010/main" val="2264738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96;p2">
            <a:extLst>
              <a:ext uri="{FF2B5EF4-FFF2-40B4-BE49-F238E27FC236}">
                <a16:creationId xmlns:a16="http://schemas.microsoft.com/office/drawing/2014/main" id="{7F1F5634-99B6-C843-9BAC-ED2CF5F5E377}"/>
              </a:ext>
            </a:extLst>
          </p:cNvPr>
          <p:cNvSpPr txBox="1">
            <a:spLocks/>
          </p:cNvSpPr>
          <p:nvPr/>
        </p:nvSpPr>
        <p:spPr>
          <a:xfrm>
            <a:off x="627217" y="1413401"/>
            <a:ext cx="8467428" cy="61192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  <a:defRPr sz="4000" b="1" i="0" kern="120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 sz="3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Pablo und Norah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281683-5ED9-524B-BB0A-AA658867E4E9}"/>
              </a:ext>
            </a:extLst>
          </p:cNvPr>
          <p:cNvSpPr txBox="1"/>
          <p:nvPr/>
        </p:nvSpPr>
        <p:spPr>
          <a:xfrm>
            <a:off x="1464363" y="6335127"/>
            <a:ext cx="127286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SzPts val="1400"/>
            </a:pPr>
            <a:r>
              <a:rPr lang="en-US" sz="1500" b="1" dirty="0">
                <a:solidFill>
                  <a:srgbClr val="F2F9FB"/>
                </a:solidFill>
                <a:latin typeface="Verdana"/>
                <a:ea typeface="Verdana"/>
                <a:cs typeface="Verdana"/>
                <a:sym typeface="Verdana"/>
              </a:rPr>
              <a:t>    5 Min</a:t>
            </a:r>
          </a:p>
        </p:txBody>
      </p:sp>
      <p:pic>
        <p:nvPicPr>
          <p:cNvPr id="15" name="Graphic 14" descr="Clock with solid fill">
            <a:extLst>
              <a:ext uri="{FF2B5EF4-FFF2-40B4-BE49-F238E27FC236}">
                <a16:creationId xmlns:a16="http://schemas.microsoft.com/office/drawing/2014/main" id="{BC23A68E-0932-804A-AEB4-98AB95F6818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2886" y="6349921"/>
            <a:ext cx="298534" cy="298534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14BAD65-9373-B546-B6C7-2E1D5B325DD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469507" y="6332943"/>
            <a:ext cx="513521" cy="315153"/>
          </a:xfrm>
          <a:prstGeom prst="rect">
            <a:avLst/>
          </a:prstGeom>
        </p:spPr>
        <p:txBody>
          <a:bodyPr/>
          <a:lstStyle>
            <a:lvl1pPr algn="r">
              <a:defRPr sz="1200" b="1" i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049C08F-7389-4E43-9F78-5F2D540716E5}" type="slidenum">
              <a:rPr lang="de-DE" sz="1500" smtClean="0">
                <a:solidFill>
                  <a:schemeClr val="bg1"/>
                </a:solidFill>
              </a:rPr>
              <a:pPr/>
              <a:t>3</a:t>
            </a:fld>
            <a:endParaRPr lang="de-DE" sz="15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7AA8A2-B013-6570-8723-428219C51098}"/>
              </a:ext>
            </a:extLst>
          </p:cNvPr>
          <p:cNvSpPr txBox="1"/>
          <p:nvPr/>
        </p:nvSpPr>
        <p:spPr>
          <a:xfrm>
            <a:off x="483897" y="2472573"/>
            <a:ext cx="7567894" cy="3222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defTabSz="914400">
              <a:lnSpc>
                <a:spcPct val="115000"/>
              </a:lnSpc>
              <a:spcBef>
                <a:spcPts val="100"/>
              </a:spcBef>
              <a:buSzTx/>
              <a:buNone/>
              <a:tabLst>
                <a:tab pos="330200" algn="l"/>
                <a:tab pos="660400" algn="l"/>
                <a:tab pos="990600" algn="l"/>
                <a:tab pos="1333500" algn="l"/>
                <a:tab pos="1663700" algn="l"/>
                <a:tab pos="1993900" algn="l"/>
                <a:tab pos="2336800" algn="l"/>
                <a:tab pos="2667000" algn="l"/>
                <a:tab pos="2997200" algn="l"/>
                <a:tab pos="3340100" algn="l"/>
                <a:tab pos="3670300" algn="l"/>
                <a:tab pos="4000500" algn="l"/>
              </a:tabLst>
              <a:defRPr sz="2350">
                <a:latin typeface="Arial"/>
                <a:ea typeface="Arial"/>
                <a:cs typeface="Arial"/>
                <a:sym typeface="Arial"/>
              </a:defRPr>
            </a:pPr>
            <a:r>
              <a:rPr lang="en-US" sz="2500" b="1" dirty="0">
                <a:solidFill>
                  <a:schemeClr val="accent3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A:  Hi!</a:t>
            </a:r>
          </a:p>
          <a:p>
            <a:pPr marL="0" indent="0" defTabSz="914400">
              <a:lnSpc>
                <a:spcPct val="115000"/>
              </a:lnSpc>
              <a:spcBef>
                <a:spcPts val="100"/>
              </a:spcBef>
              <a:buSzTx/>
              <a:buNone/>
              <a:tabLst>
                <a:tab pos="330200" algn="l"/>
                <a:tab pos="660400" algn="l"/>
                <a:tab pos="990600" algn="l"/>
                <a:tab pos="1333500" algn="l"/>
                <a:tab pos="1663700" algn="l"/>
                <a:tab pos="1993900" algn="l"/>
                <a:tab pos="2336800" algn="l"/>
                <a:tab pos="2667000" algn="l"/>
                <a:tab pos="2997200" algn="l"/>
                <a:tab pos="3340100" algn="l"/>
                <a:tab pos="3670300" algn="l"/>
                <a:tab pos="4000500" algn="l"/>
              </a:tabLst>
              <a:defRPr sz="2350">
                <a:latin typeface="Arial"/>
                <a:ea typeface="Arial"/>
                <a:cs typeface="Arial"/>
                <a:sym typeface="Arial"/>
              </a:defRPr>
            </a:pPr>
            <a:r>
              <a:rPr lang="en-US" sz="2500" b="1" dirty="0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B:  Hallo! Wie </a:t>
            </a:r>
            <a:r>
              <a:rPr lang="en-US" sz="2500" b="1" dirty="0" err="1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heißt</a:t>
            </a:r>
            <a:r>
              <a:rPr lang="en-US" sz="2500" b="1" dirty="0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du?</a:t>
            </a:r>
          </a:p>
          <a:p>
            <a:pPr marL="0" indent="0" defTabSz="914400">
              <a:lnSpc>
                <a:spcPct val="115000"/>
              </a:lnSpc>
              <a:spcBef>
                <a:spcPts val="100"/>
              </a:spcBef>
              <a:buSzTx/>
              <a:buNone/>
              <a:tabLst>
                <a:tab pos="330200" algn="l"/>
                <a:tab pos="660400" algn="l"/>
                <a:tab pos="990600" algn="l"/>
                <a:tab pos="1333500" algn="l"/>
                <a:tab pos="1663700" algn="l"/>
                <a:tab pos="1993900" algn="l"/>
                <a:tab pos="2336800" algn="l"/>
                <a:tab pos="2667000" algn="l"/>
                <a:tab pos="2997200" algn="l"/>
                <a:tab pos="3340100" algn="l"/>
                <a:tab pos="3670300" algn="l"/>
                <a:tab pos="4000500" algn="l"/>
              </a:tabLst>
              <a:defRPr sz="2350">
                <a:latin typeface="Arial"/>
                <a:ea typeface="Arial"/>
                <a:cs typeface="Arial"/>
                <a:sym typeface="Arial"/>
              </a:defRPr>
            </a:pPr>
            <a:r>
              <a:rPr lang="en-US" sz="2500" b="1" dirty="0">
                <a:solidFill>
                  <a:schemeClr val="accent3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A:  Ich </a:t>
            </a:r>
            <a:r>
              <a:rPr lang="en-US" sz="2500" b="1" dirty="0" err="1">
                <a:solidFill>
                  <a:schemeClr val="accent3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heiße</a:t>
            </a:r>
            <a:r>
              <a:rPr lang="en-US" sz="2500" b="1" dirty="0">
                <a:solidFill>
                  <a:schemeClr val="accent3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Pablo. Und </a:t>
            </a:r>
            <a:r>
              <a:rPr lang="en-US" sz="2500" b="1" dirty="0" err="1">
                <a:solidFill>
                  <a:schemeClr val="accent3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wie</a:t>
            </a:r>
            <a:r>
              <a:rPr lang="en-US" sz="2500" b="1" dirty="0">
                <a:solidFill>
                  <a:schemeClr val="accent3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chemeClr val="accent3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heißt</a:t>
            </a:r>
            <a:r>
              <a:rPr lang="en-US" sz="2500" b="1" dirty="0">
                <a:solidFill>
                  <a:schemeClr val="accent3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du?</a:t>
            </a:r>
          </a:p>
          <a:p>
            <a:pPr marL="0" indent="0" defTabSz="914400">
              <a:lnSpc>
                <a:spcPct val="115000"/>
              </a:lnSpc>
              <a:spcBef>
                <a:spcPts val="100"/>
              </a:spcBef>
              <a:buSzTx/>
              <a:buNone/>
              <a:tabLst>
                <a:tab pos="330200" algn="l"/>
                <a:tab pos="660400" algn="l"/>
                <a:tab pos="990600" algn="l"/>
                <a:tab pos="1333500" algn="l"/>
                <a:tab pos="1663700" algn="l"/>
                <a:tab pos="1993900" algn="l"/>
                <a:tab pos="2336800" algn="l"/>
                <a:tab pos="2667000" algn="l"/>
                <a:tab pos="2997200" algn="l"/>
                <a:tab pos="3340100" algn="l"/>
                <a:tab pos="3670300" algn="l"/>
                <a:tab pos="4000500" algn="l"/>
              </a:tabLst>
              <a:defRPr sz="2350">
                <a:latin typeface="Arial"/>
                <a:ea typeface="Arial"/>
                <a:cs typeface="Arial"/>
                <a:sym typeface="Arial"/>
              </a:defRPr>
            </a:pPr>
            <a:r>
              <a:rPr lang="en-US" sz="2500" b="1" dirty="0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B:  Ich </a:t>
            </a:r>
            <a:r>
              <a:rPr lang="en-US" sz="2500" b="1" dirty="0" err="1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heiße</a:t>
            </a:r>
            <a:r>
              <a:rPr lang="en-US" sz="2500" b="1" dirty="0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Norah. </a:t>
            </a:r>
          </a:p>
          <a:p>
            <a:pPr marL="0" indent="0" defTabSz="914400">
              <a:lnSpc>
                <a:spcPct val="115000"/>
              </a:lnSpc>
              <a:spcBef>
                <a:spcPts val="100"/>
              </a:spcBef>
              <a:buSzTx/>
              <a:buNone/>
              <a:tabLst>
                <a:tab pos="330200" algn="l"/>
                <a:tab pos="660400" algn="l"/>
                <a:tab pos="990600" algn="l"/>
                <a:tab pos="1333500" algn="l"/>
                <a:tab pos="1663700" algn="l"/>
                <a:tab pos="1993900" algn="l"/>
                <a:tab pos="2336800" algn="l"/>
                <a:tab pos="2667000" algn="l"/>
                <a:tab pos="2997200" algn="l"/>
                <a:tab pos="3340100" algn="l"/>
                <a:tab pos="3670300" algn="l"/>
                <a:tab pos="4000500" algn="l"/>
              </a:tabLst>
              <a:defRPr sz="2350">
                <a:latin typeface="Arial"/>
                <a:ea typeface="Arial"/>
                <a:cs typeface="Arial"/>
                <a:sym typeface="Arial"/>
              </a:defRPr>
            </a:pPr>
            <a:r>
              <a:rPr lang="en-US" sz="2500" b="1" dirty="0">
                <a:solidFill>
                  <a:schemeClr val="accent3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A:  Ah, hallo Norah. Wie </a:t>
            </a:r>
            <a:r>
              <a:rPr lang="en-US" sz="2500" b="1" dirty="0" err="1">
                <a:solidFill>
                  <a:schemeClr val="accent3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geht's</a:t>
            </a:r>
            <a:r>
              <a:rPr lang="en-US" sz="2500" b="1" dirty="0">
                <a:solidFill>
                  <a:schemeClr val="accent3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chemeClr val="accent3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dir</a:t>
            </a:r>
            <a:r>
              <a:rPr lang="en-US" sz="2500" b="1" dirty="0">
                <a:solidFill>
                  <a:schemeClr val="accent3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?</a:t>
            </a:r>
          </a:p>
          <a:p>
            <a:pPr marL="0" indent="0" defTabSz="914400">
              <a:lnSpc>
                <a:spcPct val="115000"/>
              </a:lnSpc>
              <a:spcBef>
                <a:spcPts val="100"/>
              </a:spcBef>
              <a:buSzTx/>
              <a:buNone/>
              <a:tabLst>
                <a:tab pos="330200" algn="l"/>
                <a:tab pos="660400" algn="l"/>
                <a:tab pos="990600" algn="l"/>
                <a:tab pos="1333500" algn="l"/>
                <a:tab pos="1663700" algn="l"/>
                <a:tab pos="1993900" algn="l"/>
                <a:tab pos="2336800" algn="l"/>
                <a:tab pos="2667000" algn="l"/>
                <a:tab pos="2997200" algn="l"/>
                <a:tab pos="3340100" algn="l"/>
                <a:tab pos="3670300" algn="l"/>
                <a:tab pos="4000500" algn="l"/>
              </a:tabLst>
              <a:defRPr sz="2350">
                <a:latin typeface="Arial"/>
                <a:ea typeface="Arial"/>
                <a:cs typeface="Arial"/>
                <a:sym typeface="Arial"/>
              </a:defRPr>
            </a:pPr>
            <a:r>
              <a:rPr lang="en-US" sz="2500" b="1" dirty="0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B:  Gut, </a:t>
            </a:r>
            <a:r>
              <a:rPr lang="en-US" sz="2500" b="1" dirty="0" err="1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danke</a:t>
            </a:r>
            <a:r>
              <a:rPr lang="en-US" sz="2500" b="1" dirty="0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Und </a:t>
            </a:r>
            <a:r>
              <a:rPr lang="en-US" sz="2500" b="1" dirty="0" err="1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wie</a:t>
            </a:r>
            <a:r>
              <a:rPr lang="en-US" sz="2500" b="1" dirty="0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geht's</a:t>
            </a:r>
            <a:r>
              <a:rPr lang="en-US" sz="2500" b="1" dirty="0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dir</a:t>
            </a:r>
            <a:r>
              <a:rPr lang="en-US" sz="2500" b="1" dirty="0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?</a:t>
            </a:r>
          </a:p>
          <a:p>
            <a:pPr marL="0" indent="0" defTabSz="914400">
              <a:lnSpc>
                <a:spcPct val="115000"/>
              </a:lnSpc>
              <a:spcBef>
                <a:spcPts val="100"/>
              </a:spcBef>
              <a:buSzTx/>
              <a:buNone/>
              <a:tabLst>
                <a:tab pos="330200" algn="l"/>
                <a:tab pos="660400" algn="l"/>
                <a:tab pos="990600" algn="l"/>
                <a:tab pos="1333500" algn="l"/>
                <a:tab pos="1663700" algn="l"/>
                <a:tab pos="1993900" algn="l"/>
                <a:tab pos="2336800" algn="l"/>
                <a:tab pos="2667000" algn="l"/>
                <a:tab pos="2997200" algn="l"/>
                <a:tab pos="3340100" algn="l"/>
                <a:tab pos="3670300" algn="l"/>
                <a:tab pos="4000500" algn="l"/>
              </a:tabLst>
              <a:defRPr sz="2350">
                <a:latin typeface="Arial"/>
                <a:ea typeface="Arial"/>
                <a:cs typeface="Arial"/>
                <a:sym typeface="Arial"/>
              </a:defRPr>
            </a:pPr>
            <a:r>
              <a:rPr lang="en-US" sz="2500" b="1" dirty="0">
                <a:solidFill>
                  <a:schemeClr val="accent3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A:  Sehr gut, </a:t>
            </a:r>
            <a:r>
              <a:rPr lang="en-US" sz="2500" b="1" dirty="0" err="1">
                <a:solidFill>
                  <a:schemeClr val="accent3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danke</a:t>
            </a:r>
            <a:r>
              <a:rPr lang="en-US" sz="2500" b="1" dirty="0">
                <a:solidFill>
                  <a:schemeClr val="accent3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B94D485-8589-7C9C-7C6F-7C9D74A21FC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6207" y="6141990"/>
            <a:ext cx="665637" cy="665637"/>
          </a:xfrm>
          <a:prstGeom prst="rect">
            <a:avLst/>
          </a:prstGeom>
        </p:spPr>
      </p:pic>
      <p:pic>
        <p:nvPicPr>
          <p:cNvPr id="4" name="Picture 3" descr="A group of people standing around a table&#10;&#10;Description automatically generated">
            <a:extLst>
              <a:ext uri="{FF2B5EF4-FFF2-40B4-BE49-F238E27FC236}">
                <a16:creationId xmlns:a16="http://schemas.microsoft.com/office/drawing/2014/main" id="{09CCEEFB-E835-53B3-A11F-6856EFBD508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24574" y="1413401"/>
            <a:ext cx="4283529" cy="480746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96;p2">
            <a:extLst>
              <a:ext uri="{FF2B5EF4-FFF2-40B4-BE49-F238E27FC236}">
                <a16:creationId xmlns:a16="http://schemas.microsoft.com/office/drawing/2014/main" id="{7F1F5634-99B6-C843-9BAC-ED2CF5F5E377}"/>
              </a:ext>
            </a:extLst>
          </p:cNvPr>
          <p:cNvSpPr txBox="1">
            <a:spLocks/>
          </p:cNvSpPr>
          <p:nvPr/>
        </p:nvSpPr>
        <p:spPr>
          <a:xfrm>
            <a:off x="469507" y="1287897"/>
            <a:ext cx="8467428" cy="61192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  <a:defRPr sz="4000" b="1" i="0" kern="120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 sz="3000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de-DE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0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de-DE" sz="3000" dirty="0">
                <a:latin typeface="Arial" panose="020B0604020202020204" pitchFamily="34" charset="0"/>
                <a:cs typeface="Arial" panose="020B0604020202020204" pitchFamily="34" charset="0"/>
              </a:rPr>
              <a:t> will </a:t>
            </a:r>
            <a:r>
              <a:rPr lang="de-DE" sz="3000" dirty="0" err="1">
                <a:latin typeface="Arial" panose="020B0604020202020204" pitchFamily="34" charset="0"/>
                <a:cs typeface="Arial" panose="020B0604020202020204" pitchFamily="34" charset="0"/>
              </a:rPr>
              <a:t>learn</a:t>
            </a:r>
            <a:r>
              <a:rPr lang="de-DE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000" dirty="0" err="1">
                <a:latin typeface="Arial" panose="020B0604020202020204" pitchFamily="34" charset="0"/>
                <a:cs typeface="Arial" panose="020B0604020202020204" pitchFamily="34" charset="0"/>
              </a:rPr>
              <a:t>today</a:t>
            </a:r>
            <a:r>
              <a:rPr lang="de-DE" sz="3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" name="Google Shape;196;p2">
            <a:extLst>
              <a:ext uri="{FF2B5EF4-FFF2-40B4-BE49-F238E27FC236}">
                <a16:creationId xmlns:a16="http://schemas.microsoft.com/office/drawing/2014/main" id="{23B8B328-D4C2-F0D9-DBF4-4A284F6824C4}"/>
              </a:ext>
            </a:extLst>
          </p:cNvPr>
          <p:cNvSpPr txBox="1">
            <a:spLocks/>
          </p:cNvSpPr>
          <p:nvPr/>
        </p:nvSpPr>
        <p:spPr>
          <a:xfrm>
            <a:off x="582797" y="2060145"/>
            <a:ext cx="4308869" cy="128892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  <a:defRPr sz="4000" b="1" i="0" kern="120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 sz="3500" dirty="0">
                <a:solidFill>
                  <a:srgbClr val="5AC8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machen eine </a:t>
            </a:r>
          </a:p>
          <a:p>
            <a:r>
              <a:rPr lang="de-DE" sz="3500" dirty="0" err="1">
                <a:solidFill>
                  <a:srgbClr val="5AC8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Smalltalkparty</a:t>
            </a:r>
            <a:r>
              <a:rPr lang="de-DE" sz="3500" dirty="0">
                <a:solidFill>
                  <a:srgbClr val="5AC8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F2CBD05-2BE4-1F46-5ECF-BD2A3E1E7209}"/>
              </a:ext>
            </a:extLst>
          </p:cNvPr>
          <p:cNvSpPr txBox="1">
            <a:spLocks noGrp="1"/>
          </p:cNvSpPr>
          <p:nvPr>
            <p:ph type="body" sz="half" idx="1"/>
          </p:nvPr>
        </p:nvSpPr>
        <p:spPr>
          <a:xfrm>
            <a:off x="1557738" y="3369209"/>
            <a:ext cx="1682419" cy="496210"/>
          </a:xfrm>
          <a:prstGeom prst="rect">
            <a:avLst/>
          </a:prstGeom>
          <a:ln w="9525">
            <a:noFill/>
            <a:round/>
          </a:ln>
        </p:spPr>
        <p:txBody>
          <a:bodyPr/>
          <a:lstStyle>
            <a:lvl1pPr>
              <a:buChar char="▪"/>
              <a:defRPr sz="1800"/>
            </a:lvl1pPr>
          </a:lstStyle>
          <a:p>
            <a:pPr marL="0" indent="0">
              <a:lnSpc>
                <a:spcPts val="3000"/>
              </a:lnSpc>
              <a:spcAft>
                <a:spcPts val="600"/>
              </a:spcAft>
              <a:buNone/>
            </a:pPr>
            <a:r>
              <a:rPr lang="de-DE" sz="2500" dirty="0" err="1">
                <a:solidFill>
                  <a:srgbClr val="788287"/>
                </a:solidFill>
              </a:rPr>
              <a:t>You</a:t>
            </a:r>
            <a:r>
              <a:rPr lang="de-DE" sz="2500" dirty="0">
                <a:solidFill>
                  <a:srgbClr val="788287"/>
                </a:solidFill>
              </a:rPr>
              <a:t> </a:t>
            </a:r>
            <a:r>
              <a:rPr lang="de-DE" sz="2500" dirty="0" err="1">
                <a:solidFill>
                  <a:srgbClr val="788287"/>
                </a:solidFill>
              </a:rPr>
              <a:t>can</a:t>
            </a:r>
            <a:r>
              <a:rPr lang="de-DE" sz="2500" dirty="0">
                <a:solidFill>
                  <a:srgbClr val="788287"/>
                </a:solidFill>
              </a:rPr>
              <a:t>:</a:t>
            </a:r>
            <a:endParaRPr sz="2500" dirty="0">
              <a:solidFill>
                <a:srgbClr val="788287"/>
              </a:solidFill>
            </a:endParaRPr>
          </a:p>
        </p:txBody>
      </p:sp>
      <p:pic>
        <p:nvPicPr>
          <p:cNvPr id="19" name="Graphic 18" descr="Bullseye outline">
            <a:extLst>
              <a:ext uri="{FF2B5EF4-FFF2-40B4-BE49-F238E27FC236}">
                <a16:creationId xmlns:a16="http://schemas.microsoft.com/office/drawing/2014/main" id="{715C82C7-470F-ED07-C53B-666FB7FD5D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9879" y="3149616"/>
            <a:ext cx="914400" cy="914400"/>
          </a:xfrm>
          <a:prstGeom prst="rect">
            <a:avLst/>
          </a:prstGeom>
        </p:spPr>
      </p:pic>
      <p:pic>
        <p:nvPicPr>
          <p:cNvPr id="21" name="Picture 20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2E1BD92F-8AB7-FBB8-03A4-66E92CC0F77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6921" y="1343552"/>
            <a:ext cx="5945079" cy="479599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7A7D0F6-4515-37E4-1682-76565B62A94E}"/>
              </a:ext>
            </a:extLst>
          </p:cNvPr>
          <p:cNvSpPr txBox="1"/>
          <p:nvPr/>
        </p:nvSpPr>
        <p:spPr>
          <a:xfrm>
            <a:off x="1464363" y="6335127"/>
            <a:ext cx="127286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SzPts val="1400"/>
            </a:pPr>
            <a:r>
              <a:rPr lang="en-US" sz="1500" b="1" dirty="0">
                <a:solidFill>
                  <a:srgbClr val="F2F9FB"/>
                </a:solidFill>
                <a:latin typeface="Verdana"/>
                <a:ea typeface="Verdana"/>
                <a:cs typeface="Verdana"/>
                <a:sym typeface="Verdana"/>
              </a:rPr>
              <a:t>    5 Min</a:t>
            </a:r>
          </a:p>
        </p:txBody>
      </p:sp>
      <p:pic>
        <p:nvPicPr>
          <p:cNvPr id="24" name="Graphic 23" descr="Clock with solid fill">
            <a:extLst>
              <a:ext uri="{FF2B5EF4-FFF2-40B4-BE49-F238E27FC236}">
                <a16:creationId xmlns:a16="http://schemas.microsoft.com/office/drawing/2014/main" id="{25F3EEBA-BCBA-F66B-2DE6-392898D976F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42886" y="6349921"/>
            <a:ext cx="298534" cy="298534"/>
          </a:xfrm>
          <a:prstGeom prst="rect">
            <a:avLst/>
          </a:prstGeom>
        </p:spPr>
      </p:pic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683C9E7A-0073-F659-7784-D2147F75B67C}"/>
              </a:ext>
            </a:extLst>
          </p:cNvPr>
          <p:cNvSpPr txBox="1">
            <a:spLocks/>
          </p:cNvSpPr>
          <p:nvPr/>
        </p:nvSpPr>
        <p:spPr>
          <a:xfrm>
            <a:off x="469507" y="6332943"/>
            <a:ext cx="513521" cy="31515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049C08F-7389-4E43-9F78-5F2D540716E5}" type="slidenum">
              <a:rPr lang="de-DE" sz="1500" smtClean="0">
                <a:solidFill>
                  <a:schemeClr val="bg1"/>
                </a:solidFill>
              </a:rPr>
              <a:pPr/>
              <a:t>4</a:t>
            </a:fld>
            <a:endParaRPr lang="de-DE" sz="1500" dirty="0">
              <a:solidFill>
                <a:schemeClr val="bg1"/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DEF77DC-B0A1-66B9-E0A4-DA3313A8E80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6207" y="6141990"/>
            <a:ext cx="665637" cy="665637"/>
          </a:xfrm>
          <a:prstGeom prst="rect">
            <a:avLst/>
          </a:prstGeom>
        </p:spPr>
      </p:pic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44021353-8BE3-F7FF-5723-DAD152B5A690}"/>
              </a:ext>
            </a:extLst>
          </p:cNvPr>
          <p:cNvSpPr txBox="1">
            <a:spLocks/>
          </p:cNvSpPr>
          <p:nvPr/>
        </p:nvSpPr>
        <p:spPr>
          <a:xfrm>
            <a:off x="759647" y="4048268"/>
            <a:ext cx="4961019" cy="1288929"/>
          </a:xfrm>
          <a:prstGeom prst="rect">
            <a:avLst/>
          </a:prstGeom>
          <a:noFill/>
          <a:ln w="9525">
            <a:noFill/>
            <a:round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609585" lvl="0" indent="-30479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 panose="020B0604020202020204" pitchFamily="34" charset="0"/>
              <a:buChar char="▪"/>
              <a:defRPr sz="1800" b="1" kern="1200" cap="none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219170" lvl="1" indent="-38522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Font typeface="Arial" panose="020B0604020202020204" pitchFamily="34" charset="0"/>
              <a:buChar char="?"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828754" lvl="2" indent="-38522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Font typeface="Arial" panose="020B0604020202020204" pitchFamily="34" charset="0"/>
              <a:buChar char="?"/>
              <a:defRPr sz="20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2438339" lvl="3" indent="-38522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Font typeface="Arial" panose="020B0604020202020204" pitchFamily="34" charset="0"/>
              <a:buChar char="?"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3047924" lvl="4" indent="-38522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Font typeface="Arial" panose="020B0604020202020204" pitchFamily="34" charset="0"/>
              <a:buChar char="?"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3657509" lvl="5" indent="-457189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67093" lvl="6" indent="-457189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678" lvl="7" indent="-457189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263" lvl="8" indent="-457189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ts val="3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500" dirty="0" err="1">
                <a:solidFill>
                  <a:srgbClr val="788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introduce</a:t>
            </a:r>
            <a:r>
              <a:rPr lang="de-DE" sz="2500" dirty="0">
                <a:solidFill>
                  <a:srgbClr val="788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500" dirty="0" err="1">
                <a:solidFill>
                  <a:srgbClr val="788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yourself</a:t>
            </a:r>
            <a:endParaRPr lang="de-DE" sz="2500" dirty="0">
              <a:solidFill>
                <a:srgbClr val="7882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3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500" dirty="0" err="1">
                <a:solidFill>
                  <a:srgbClr val="788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talk</a:t>
            </a:r>
            <a:r>
              <a:rPr lang="de-DE" sz="2500" dirty="0">
                <a:solidFill>
                  <a:srgbClr val="788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2500" dirty="0" err="1">
                <a:solidFill>
                  <a:srgbClr val="788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</a:t>
            </a:r>
            <a:r>
              <a:rPr lang="de-DE" sz="2500" dirty="0">
                <a:solidFill>
                  <a:srgbClr val="788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500" dirty="0" err="1">
                <a:solidFill>
                  <a:srgbClr val="788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de-DE" sz="2500" dirty="0">
                <a:solidFill>
                  <a:srgbClr val="788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500" dirty="0" err="1">
                <a:solidFill>
                  <a:srgbClr val="788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de-DE" sz="2500" dirty="0">
                <a:solidFill>
                  <a:srgbClr val="788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500" dirty="0" err="1">
                <a:solidFill>
                  <a:srgbClr val="788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hobbies</a:t>
            </a:r>
            <a:endParaRPr lang="de-DE" sz="2500" dirty="0">
              <a:solidFill>
                <a:srgbClr val="7882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008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96;p2">
            <a:extLst>
              <a:ext uri="{FF2B5EF4-FFF2-40B4-BE49-F238E27FC236}">
                <a16:creationId xmlns:a16="http://schemas.microsoft.com/office/drawing/2014/main" id="{7F1F5634-99B6-C843-9BAC-ED2CF5F5E377}"/>
              </a:ext>
            </a:extLst>
          </p:cNvPr>
          <p:cNvSpPr txBox="1">
            <a:spLocks/>
          </p:cNvSpPr>
          <p:nvPr/>
        </p:nvSpPr>
        <p:spPr>
          <a:xfrm>
            <a:off x="726267" y="1464041"/>
            <a:ext cx="8467428" cy="101496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  <a:defRPr sz="4000" b="1" i="0" kern="120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 sz="3000" b="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Pablo und Norah: </a:t>
            </a:r>
            <a:br>
              <a:rPr lang="de-DE" sz="3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Lest den Dialog.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E53366-30DE-BD87-A19C-30D4EDEB10F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2324" y="1971521"/>
            <a:ext cx="3563813" cy="356381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87AA8A2-B013-6570-8723-428219C51098}"/>
              </a:ext>
            </a:extLst>
          </p:cNvPr>
          <p:cNvSpPr txBox="1"/>
          <p:nvPr/>
        </p:nvSpPr>
        <p:spPr>
          <a:xfrm>
            <a:off x="588751" y="2751196"/>
            <a:ext cx="7567894" cy="3222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defTabSz="914400">
              <a:lnSpc>
                <a:spcPct val="115000"/>
              </a:lnSpc>
              <a:spcBef>
                <a:spcPts val="100"/>
              </a:spcBef>
              <a:buSzTx/>
              <a:buNone/>
              <a:tabLst>
                <a:tab pos="330200" algn="l"/>
                <a:tab pos="660400" algn="l"/>
                <a:tab pos="990600" algn="l"/>
                <a:tab pos="1333500" algn="l"/>
                <a:tab pos="1663700" algn="l"/>
                <a:tab pos="1993900" algn="l"/>
                <a:tab pos="2336800" algn="l"/>
                <a:tab pos="2667000" algn="l"/>
                <a:tab pos="2997200" algn="l"/>
                <a:tab pos="3340100" algn="l"/>
                <a:tab pos="3670300" algn="l"/>
                <a:tab pos="4000500" algn="l"/>
              </a:tabLst>
              <a:defRPr sz="2350">
                <a:latin typeface="Arial"/>
                <a:ea typeface="Arial"/>
                <a:cs typeface="Arial"/>
                <a:sym typeface="Arial"/>
              </a:defRPr>
            </a:pPr>
            <a:r>
              <a:rPr lang="en-US" sz="2500" b="1" dirty="0">
                <a:solidFill>
                  <a:schemeClr val="accent3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A:  Hi!</a:t>
            </a:r>
          </a:p>
          <a:p>
            <a:pPr marL="0" indent="0" defTabSz="914400">
              <a:lnSpc>
                <a:spcPct val="115000"/>
              </a:lnSpc>
              <a:spcBef>
                <a:spcPts val="100"/>
              </a:spcBef>
              <a:buSzTx/>
              <a:buNone/>
              <a:tabLst>
                <a:tab pos="330200" algn="l"/>
                <a:tab pos="660400" algn="l"/>
                <a:tab pos="990600" algn="l"/>
                <a:tab pos="1333500" algn="l"/>
                <a:tab pos="1663700" algn="l"/>
                <a:tab pos="1993900" algn="l"/>
                <a:tab pos="2336800" algn="l"/>
                <a:tab pos="2667000" algn="l"/>
                <a:tab pos="2997200" algn="l"/>
                <a:tab pos="3340100" algn="l"/>
                <a:tab pos="3670300" algn="l"/>
                <a:tab pos="4000500" algn="l"/>
              </a:tabLst>
              <a:defRPr sz="2350">
                <a:latin typeface="Arial"/>
                <a:ea typeface="Arial"/>
                <a:cs typeface="Arial"/>
                <a:sym typeface="Arial"/>
              </a:defRPr>
            </a:pPr>
            <a:r>
              <a:rPr lang="en-US" sz="2500" b="1" dirty="0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B:  Hallo! Wie </a:t>
            </a:r>
            <a:r>
              <a:rPr lang="en-US" sz="2500" b="1" dirty="0" err="1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heißt</a:t>
            </a:r>
            <a:r>
              <a:rPr lang="en-US" sz="2500" b="1" dirty="0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du?</a:t>
            </a:r>
          </a:p>
          <a:p>
            <a:pPr marL="0" indent="0" defTabSz="914400">
              <a:lnSpc>
                <a:spcPct val="115000"/>
              </a:lnSpc>
              <a:spcBef>
                <a:spcPts val="100"/>
              </a:spcBef>
              <a:buSzTx/>
              <a:buNone/>
              <a:tabLst>
                <a:tab pos="330200" algn="l"/>
                <a:tab pos="660400" algn="l"/>
                <a:tab pos="990600" algn="l"/>
                <a:tab pos="1333500" algn="l"/>
                <a:tab pos="1663700" algn="l"/>
                <a:tab pos="1993900" algn="l"/>
                <a:tab pos="2336800" algn="l"/>
                <a:tab pos="2667000" algn="l"/>
                <a:tab pos="2997200" algn="l"/>
                <a:tab pos="3340100" algn="l"/>
                <a:tab pos="3670300" algn="l"/>
                <a:tab pos="4000500" algn="l"/>
              </a:tabLst>
              <a:defRPr sz="2350">
                <a:latin typeface="Arial"/>
                <a:ea typeface="Arial"/>
                <a:cs typeface="Arial"/>
                <a:sym typeface="Arial"/>
              </a:defRPr>
            </a:pPr>
            <a:r>
              <a:rPr lang="en-US" sz="2500" b="1" dirty="0">
                <a:solidFill>
                  <a:schemeClr val="accent3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A:  Ich </a:t>
            </a:r>
            <a:r>
              <a:rPr lang="en-US" sz="2500" b="1" dirty="0" err="1">
                <a:solidFill>
                  <a:schemeClr val="accent3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heiße</a:t>
            </a:r>
            <a:r>
              <a:rPr lang="en-US" sz="2500" b="1" dirty="0">
                <a:solidFill>
                  <a:schemeClr val="accent3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Pablo. Und </a:t>
            </a:r>
            <a:r>
              <a:rPr lang="en-US" sz="2500" b="1" dirty="0" err="1">
                <a:solidFill>
                  <a:schemeClr val="accent3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wie</a:t>
            </a:r>
            <a:r>
              <a:rPr lang="en-US" sz="2500" b="1" dirty="0">
                <a:solidFill>
                  <a:schemeClr val="accent3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chemeClr val="accent3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heißt</a:t>
            </a:r>
            <a:r>
              <a:rPr lang="en-US" sz="2500" b="1" dirty="0">
                <a:solidFill>
                  <a:schemeClr val="accent3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du?</a:t>
            </a:r>
          </a:p>
          <a:p>
            <a:pPr marL="0" indent="0" defTabSz="914400">
              <a:lnSpc>
                <a:spcPct val="115000"/>
              </a:lnSpc>
              <a:spcBef>
                <a:spcPts val="100"/>
              </a:spcBef>
              <a:buSzTx/>
              <a:buNone/>
              <a:tabLst>
                <a:tab pos="330200" algn="l"/>
                <a:tab pos="660400" algn="l"/>
                <a:tab pos="990600" algn="l"/>
                <a:tab pos="1333500" algn="l"/>
                <a:tab pos="1663700" algn="l"/>
                <a:tab pos="1993900" algn="l"/>
                <a:tab pos="2336800" algn="l"/>
                <a:tab pos="2667000" algn="l"/>
                <a:tab pos="2997200" algn="l"/>
                <a:tab pos="3340100" algn="l"/>
                <a:tab pos="3670300" algn="l"/>
                <a:tab pos="4000500" algn="l"/>
              </a:tabLst>
              <a:defRPr sz="2350">
                <a:latin typeface="Arial"/>
                <a:ea typeface="Arial"/>
                <a:cs typeface="Arial"/>
                <a:sym typeface="Arial"/>
              </a:defRPr>
            </a:pPr>
            <a:r>
              <a:rPr lang="en-US" sz="2500" b="1" dirty="0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B:  Ich </a:t>
            </a:r>
            <a:r>
              <a:rPr lang="en-US" sz="2500" b="1" dirty="0" err="1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heiße</a:t>
            </a:r>
            <a:r>
              <a:rPr lang="en-US" sz="2500" b="1" dirty="0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Norah. </a:t>
            </a:r>
          </a:p>
          <a:p>
            <a:pPr marL="0" indent="0" defTabSz="914400">
              <a:lnSpc>
                <a:spcPct val="115000"/>
              </a:lnSpc>
              <a:spcBef>
                <a:spcPts val="100"/>
              </a:spcBef>
              <a:buSzTx/>
              <a:buNone/>
              <a:tabLst>
                <a:tab pos="330200" algn="l"/>
                <a:tab pos="660400" algn="l"/>
                <a:tab pos="990600" algn="l"/>
                <a:tab pos="1333500" algn="l"/>
                <a:tab pos="1663700" algn="l"/>
                <a:tab pos="1993900" algn="l"/>
                <a:tab pos="2336800" algn="l"/>
                <a:tab pos="2667000" algn="l"/>
                <a:tab pos="2997200" algn="l"/>
                <a:tab pos="3340100" algn="l"/>
                <a:tab pos="3670300" algn="l"/>
                <a:tab pos="4000500" algn="l"/>
              </a:tabLst>
              <a:defRPr sz="2350">
                <a:latin typeface="Arial"/>
                <a:ea typeface="Arial"/>
                <a:cs typeface="Arial"/>
                <a:sym typeface="Arial"/>
              </a:defRPr>
            </a:pPr>
            <a:r>
              <a:rPr lang="en-US" sz="2500" b="1" dirty="0">
                <a:solidFill>
                  <a:schemeClr val="accent3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A:  Ah, hallo Norah. Wie </a:t>
            </a:r>
            <a:r>
              <a:rPr lang="en-US" sz="2500" b="1" dirty="0" err="1">
                <a:solidFill>
                  <a:schemeClr val="accent3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geht's</a:t>
            </a:r>
            <a:r>
              <a:rPr lang="en-US" sz="2500" b="1" dirty="0">
                <a:solidFill>
                  <a:schemeClr val="accent3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chemeClr val="accent3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dir</a:t>
            </a:r>
            <a:r>
              <a:rPr lang="en-US" sz="2500" b="1" dirty="0">
                <a:solidFill>
                  <a:schemeClr val="accent3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?</a:t>
            </a:r>
          </a:p>
          <a:p>
            <a:pPr marL="0" indent="0" defTabSz="914400">
              <a:lnSpc>
                <a:spcPct val="115000"/>
              </a:lnSpc>
              <a:spcBef>
                <a:spcPts val="100"/>
              </a:spcBef>
              <a:buSzTx/>
              <a:buNone/>
              <a:tabLst>
                <a:tab pos="330200" algn="l"/>
                <a:tab pos="660400" algn="l"/>
                <a:tab pos="990600" algn="l"/>
                <a:tab pos="1333500" algn="l"/>
                <a:tab pos="1663700" algn="l"/>
                <a:tab pos="1993900" algn="l"/>
                <a:tab pos="2336800" algn="l"/>
                <a:tab pos="2667000" algn="l"/>
                <a:tab pos="2997200" algn="l"/>
                <a:tab pos="3340100" algn="l"/>
                <a:tab pos="3670300" algn="l"/>
                <a:tab pos="4000500" algn="l"/>
              </a:tabLst>
              <a:defRPr sz="2350">
                <a:latin typeface="Arial"/>
                <a:ea typeface="Arial"/>
                <a:cs typeface="Arial"/>
                <a:sym typeface="Arial"/>
              </a:defRPr>
            </a:pPr>
            <a:r>
              <a:rPr lang="en-US" sz="2500" b="1" dirty="0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B:  Gut, </a:t>
            </a:r>
            <a:r>
              <a:rPr lang="en-US" sz="2500" b="1" dirty="0" err="1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danke</a:t>
            </a:r>
            <a:r>
              <a:rPr lang="en-US" sz="2500" b="1" dirty="0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Und </a:t>
            </a:r>
            <a:r>
              <a:rPr lang="en-US" sz="2500" b="1" dirty="0" err="1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wie</a:t>
            </a:r>
            <a:r>
              <a:rPr lang="en-US" sz="2500" b="1" dirty="0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geht's</a:t>
            </a:r>
            <a:r>
              <a:rPr lang="en-US" sz="2500" b="1" dirty="0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dir</a:t>
            </a:r>
            <a:r>
              <a:rPr lang="en-US" sz="2500" b="1" dirty="0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?</a:t>
            </a:r>
          </a:p>
          <a:p>
            <a:pPr marL="0" indent="0" defTabSz="914400">
              <a:lnSpc>
                <a:spcPct val="115000"/>
              </a:lnSpc>
              <a:spcBef>
                <a:spcPts val="100"/>
              </a:spcBef>
              <a:buSzTx/>
              <a:buNone/>
              <a:tabLst>
                <a:tab pos="330200" algn="l"/>
                <a:tab pos="660400" algn="l"/>
                <a:tab pos="990600" algn="l"/>
                <a:tab pos="1333500" algn="l"/>
                <a:tab pos="1663700" algn="l"/>
                <a:tab pos="1993900" algn="l"/>
                <a:tab pos="2336800" algn="l"/>
                <a:tab pos="2667000" algn="l"/>
                <a:tab pos="2997200" algn="l"/>
                <a:tab pos="3340100" algn="l"/>
                <a:tab pos="3670300" algn="l"/>
                <a:tab pos="4000500" algn="l"/>
              </a:tabLst>
              <a:defRPr sz="2350">
                <a:latin typeface="Arial"/>
                <a:ea typeface="Arial"/>
                <a:cs typeface="Arial"/>
                <a:sym typeface="Arial"/>
              </a:defRPr>
            </a:pPr>
            <a:r>
              <a:rPr lang="en-US" sz="2500" b="1" dirty="0">
                <a:solidFill>
                  <a:schemeClr val="accent3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A:  Sehr gut, </a:t>
            </a:r>
            <a:r>
              <a:rPr lang="en-US" sz="2500" b="1" dirty="0" err="1">
                <a:solidFill>
                  <a:schemeClr val="accent3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danke</a:t>
            </a:r>
            <a:r>
              <a:rPr lang="en-US" sz="2500" b="1" dirty="0">
                <a:solidFill>
                  <a:schemeClr val="accent3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31D632-7208-1908-8EA3-01D192EA2A57}"/>
              </a:ext>
            </a:extLst>
          </p:cNvPr>
          <p:cNvSpPr txBox="1"/>
          <p:nvPr/>
        </p:nvSpPr>
        <p:spPr>
          <a:xfrm>
            <a:off x="1464363" y="6335127"/>
            <a:ext cx="127286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SzPts val="1400"/>
            </a:pPr>
            <a:r>
              <a:rPr lang="en-US" sz="1500" b="1" dirty="0">
                <a:solidFill>
                  <a:srgbClr val="F2F9FB"/>
                </a:solidFill>
                <a:latin typeface="Verdana"/>
                <a:ea typeface="Verdana"/>
                <a:cs typeface="Verdana"/>
                <a:sym typeface="Verdana"/>
              </a:rPr>
              <a:t>    5 Min</a:t>
            </a:r>
          </a:p>
        </p:txBody>
      </p:sp>
      <p:pic>
        <p:nvPicPr>
          <p:cNvPr id="3" name="Graphic 2" descr="Clock with solid fill">
            <a:extLst>
              <a:ext uri="{FF2B5EF4-FFF2-40B4-BE49-F238E27FC236}">
                <a16:creationId xmlns:a16="http://schemas.microsoft.com/office/drawing/2014/main" id="{1C765EFD-CBF7-20DD-5722-E8FC7AD6671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42886" y="6349921"/>
            <a:ext cx="298534" cy="298534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46884DF-60D5-5D77-CF1D-7448A51533F0}"/>
              </a:ext>
            </a:extLst>
          </p:cNvPr>
          <p:cNvSpPr txBox="1">
            <a:spLocks/>
          </p:cNvSpPr>
          <p:nvPr/>
        </p:nvSpPr>
        <p:spPr>
          <a:xfrm>
            <a:off x="469507" y="6332943"/>
            <a:ext cx="513521" cy="31515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049C08F-7389-4E43-9F78-5F2D540716E5}" type="slidenum">
              <a:rPr lang="de-DE" sz="1500" smtClean="0">
                <a:solidFill>
                  <a:schemeClr val="bg1"/>
                </a:solidFill>
              </a:rPr>
              <a:pPr/>
              <a:t>5</a:t>
            </a:fld>
            <a:endParaRPr lang="de-DE" sz="1500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7966598-5D9A-7452-9894-8C485BB16D1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7232" y="6086669"/>
            <a:ext cx="771331" cy="771331"/>
          </a:xfrm>
          <a:prstGeom prst="rect">
            <a:avLst/>
          </a:prstGeom>
        </p:spPr>
      </p:pic>
      <p:sp>
        <p:nvSpPr>
          <p:cNvPr id="14" name="Textdokument">
            <a:extLst>
              <a:ext uri="{FF2B5EF4-FFF2-40B4-BE49-F238E27FC236}">
                <a16:creationId xmlns:a16="http://schemas.microsoft.com/office/drawing/2014/main" id="{9CEF607A-3C7D-9A36-9FC4-4F49B5FCE42B}"/>
              </a:ext>
            </a:extLst>
          </p:cNvPr>
          <p:cNvSpPr/>
          <p:nvPr/>
        </p:nvSpPr>
        <p:spPr>
          <a:xfrm>
            <a:off x="4010101" y="6245555"/>
            <a:ext cx="362597" cy="4695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3" y="0"/>
                </a:moveTo>
                <a:cubicBezTo>
                  <a:pt x="96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96" y="21600"/>
                  <a:pt x="213" y="21600"/>
                </a:cubicBezTo>
                <a:lnTo>
                  <a:pt x="21387" y="21600"/>
                </a:lnTo>
                <a:cubicBezTo>
                  <a:pt x="21504" y="21600"/>
                  <a:pt x="21600" y="21528"/>
                  <a:pt x="21600" y="21438"/>
                </a:cubicBezTo>
                <a:lnTo>
                  <a:pt x="21600" y="5895"/>
                </a:lnTo>
                <a:cubicBezTo>
                  <a:pt x="21600" y="5863"/>
                  <a:pt x="21567" y="5837"/>
                  <a:pt x="21525" y="5837"/>
                </a:cubicBezTo>
                <a:lnTo>
                  <a:pt x="14257" y="5837"/>
                </a:lnTo>
                <a:cubicBezTo>
                  <a:pt x="14140" y="5837"/>
                  <a:pt x="14044" y="5765"/>
                  <a:pt x="14044" y="5674"/>
                </a:cubicBezTo>
                <a:lnTo>
                  <a:pt x="14044" y="58"/>
                </a:lnTo>
                <a:cubicBezTo>
                  <a:pt x="14044" y="26"/>
                  <a:pt x="14011" y="0"/>
                  <a:pt x="13969" y="0"/>
                </a:cubicBezTo>
                <a:lnTo>
                  <a:pt x="213" y="0"/>
                </a:lnTo>
                <a:close/>
                <a:moveTo>
                  <a:pt x="15018" y="86"/>
                </a:moveTo>
                <a:cubicBezTo>
                  <a:pt x="14992" y="94"/>
                  <a:pt x="14972" y="114"/>
                  <a:pt x="14972" y="140"/>
                </a:cubicBezTo>
                <a:lnTo>
                  <a:pt x="14972" y="4958"/>
                </a:lnTo>
                <a:cubicBezTo>
                  <a:pt x="14972" y="5048"/>
                  <a:pt x="15068" y="5120"/>
                  <a:pt x="15185" y="5120"/>
                </a:cubicBezTo>
                <a:lnTo>
                  <a:pt x="21419" y="5120"/>
                </a:lnTo>
                <a:cubicBezTo>
                  <a:pt x="21486" y="5120"/>
                  <a:pt x="21519" y="5058"/>
                  <a:pt x="21472" y="5021"/>
                </a:cubicBezTo>
                <a:lnTo>
                  <a:pt x="15100" y="99"/>
                </a:lnTo>
                <a:cubicBezTo>
                  <a:pt x="15077" y="81"/>
                  <a:pt x="15044" y="78"/>
                  <a:pt x="15018" y="86"/>
                </a:cubicBezTo>
                <a:close/>
                <a:moveTo>
                  <a:pt x="3916" y="7813"/>
                </a:moveTo>
                <a:lnTo>
                  <a:pt x="17684" y="7813"/>
                </a:lnTo>
                <a:cubicBezTo>
                  <a:pt x="17718" y="7813"/>
                  <a:pt x="17747" y="7836"/>
                  <a:pt x="17747" y="7862"/>
                </a:cubicBezTo>
                <a:lnTo>
                  <a:pt x="17747" y="8842"/>
                </a:lnTo>
                <a:cubicBezTo>
                  <a:pt x="17747" y="8868"/>
                  <a:pt x="17718" y="8890"/>
                  <a:pt x="17684" y="8890"/>
                </a:cubicBezTo>
                <a:lnTo>
                  <a:pt x="3916" y="8890"/>
                </a:lnTo>
                <a:cubicBezTo>
                  <a:pt x="3882" y="8890"/>
                  <a:pt x="3853" y="8868"/>
                  <a:pt x="3853" y="8842"/>
                </a:cubicBezTo>
                <a:lnTo>
                  <a:pt x="3853" y="7862"/>
                </a:lnTo>
                <a:cubicBezTo>
                  <a:pt x="3853" y="7836"/>
                  <a:pt x="3882" y="7813"/>
                  <a:pt x="3916" y="7813"/>
                </a:cubicBezTo>
                <a:close/>
                <a:moveTo>
                  <a:pt x="3916" y="10498"/>
                </a:moveTo>
                <a:lnTo>
                  <a:pt x="17684" y="10498"/>
                </a:lnTo>
                <a:cubicBezTo>
                  <a:pt x="17718" y="10498"/>
                  <a:pt x="17747" y="10520"/>
                  <a:pt x="17747" y="10546"/>
                </a:cubicBezTo>
                <a:lnTo>
                  <a:pt x="17747" y="11526"/>
                </a:lnTo>
                <a:cubicBezTo>
                  <a:pt x="17747" y="11552"/>
                  <a:pt x="17718" y="11573"/>
                  <a:pt x="17684" y="11573"/>
                </a:cubicBezTo>
                <a:lnTo>
                  <a:pt x="3916" y="11573"/>
                </a:lnTo>
                <a:cubicBezTo>
                  <a:pt x="3882" y="11573"/>
                  <a:pt x="3853" y="11552"/>
                  <a:pt x="3853" y="11526"/>
                </a:cubicBezTo>
                <a:lnTo>
                  <a:pt x="3853" y="10546"/>
                </a:lnTo>
                <a:cubicBezTo>
                  <a:pt x="3853" y="10520"/>
                  <a:pt x="3882" y="10498"/>
                  <a:pt x="3916" y="10498"/>
                </a:cubicBezTo>
                <a:close/>
                <a:moveTo>
                  <a:pt x="3916" y="13182"/>
                </a:moveTo>
                <a:lnTo>
                  <a:pt x="17684" y="13182"/>
                </a:lnTo>
                <a:cubicBezTo>
                  <a:pt x="17718" y="13182"/>
                  <a:pt x="17747" y="13204"/>
                  <a:pt x="17747" y="13230"/>
                </a:cubicBezTo>
                <a:lnTo>
                  <a:pt x="17747" y="14210"/>
                </a:lnTo>
                <a:cubicBezTo>
                  <a:pt x="17747" y="14237"/>
                  <a:pt x="17718" y="14257"/>
                  <a:pt x="17684" y="14257"/>
                </a:cubicBezTo>
                <a:lnTo>
                  <a:pt x="3916" y="14257"/>
                </a:lnTo>
                <a:cubicBezTo>
                  <a:pt x="3882" y="14257"/>
                  <a:pt x="3853" y="14237"/>
                  <a:pt x="3853" y="14210"/>
                </a:cubicBezTo>
                <a:lnTo>
                  <a:pt x="3853" y="13230"/>
                </a:lnTo>
                <a:cubicBezTo>
                  <a:pt x="3853" y="13204"/>
                  <a:pt x="3882" y="13182"/>
                  <a:pt x="3916" y="13182"/>
                </a:cubicBezTo>
                <a:close/>
                <a:moveTo>
                  <a:pt x="3916" y="15866"/>
                </a:moveTo>
                <a:lnTo>
                  <a:pt x="17684" y="15866"/>
                </a:lnTo>
                <a:cubicBezTo>
                  <a:pt x="17718" y="15866"/>
                  <a:pt x="17747" y="15888"/>
                  <a:pt x="17747" y="15914"/>
                </a:cubicBezTo>
                <a:lnTo>
                  <a:pt x="17747" y="16894"/>
                </a:lnTo>
                <a:cubicBezTo>
                  <a:pt x="17747" y="16921"/>
                  <a:pt x="17718" y="16941"/>
                  <a:pt x="17684" y="16941"/>
                </a:cubicBezTo>
                <a:lnTo>
                  <a:pt x="3916" y="16941"/>
                </a:lnTo>
                <a:cubicBezTo>
                  <a:pt x="3882" y="16941"/>
                  <a:pt x="3853" y="16921"/>
                  <a:pt x="3853" y="16894"/>
                </a:cubicBezTo>
                <a:lnTo>
                  <a:pt x="3853" y="15914"/>
                </a:lnTo>
                <a:cubicBezTo>
                  <a:pt x="3853" y="15888"/>
                  <a:pt x="3882" y="15866"/>
                  <a:pt x="3916" y="15866"/>
                </a:cubicBezTo>
                <a:close/>
              </a:path>
            </a:pathLst>
          </a:custGeom>
          <a:solidFill>
            <a:schemeClr val="bg1"/>
          </a:solidFill>
          <a:ln w="6350">
            <a:solidFill>
              <a:schemeClr val="bg1"/>
            </a:solidFill>
          </a:ln>
        </p:spPr>
        <p:txBody>
          <a:bodyPr lIns="45718" tIns="45718" rIns="45718" bIns="45718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24066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E60DD769-F95C-36B6-1761-F7BA75432499}"/>
              </a:ext>
            </a:extLst>
          </p:cNvPr>
          <p:cNvSpPr/>
          <p:nvPr/>
        </p:nvSpPr>
        <p:spPr>
          <a:xfrm>
            <a:off x="907096" y="4402898"/>
            <a:ext cx="2884571" cy="218243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Google Shape;196;p2">
            <a:extLst>
              <a:ext uri="{FF2B5EF4-FFF2-40B4-BE49-F238E27FC236}">
                <a16:creationId xmlns:a16="http://schemas.microsoft.com/office/drawing/2014/main" id="{7F1F5634-99B6-C843-9BAC-ED2CF5F5E377}"/>
              </a:ext>
            </a:extLst>
          </p:cNvPr>
          <p:cNvSpPr txBox="1">
            <a:spLocks/>
          </p:cNvSpPr>
          <p:nvPr/>
        </p:nvSpPr>
        <p:spPr>
          <a:xfrm>
            <a:off x="541832" y="1408123"/>
            <a:ext cx="9272579" cy="91385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  <a:defRPr sz="4000" b="1" i="0" kern="120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 sz="3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 geht‘s dir? Kombiniere.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7A7D0F6-4515-37E4-1682-76565B62A94E}"/>
              </a:ext>
            </a:extLst>
          </p:cNvPr>
          <p:cNvSpPr txBox="1"/>
          <p:nvPr/>
        </p:nvSpPr>
        <p:spPr>
          <a:xfrm>
            <a:off x="1464363" y="6335127"/>
            <a:ext cx="127286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SzPts val="1400"/>
            </a:pPr>
            <a:r>
              <a:rPr lang="en-US" sz="1500" b="1" dirty="0">
                <a:solidFill>
                  <a:srgbClr val="F2F9FB"/>
                </a:solidFill>
                <a:latin typeface="Verdana"/>
                <a:ea typeface="Verdana"/>
                <a:cs typeface="Verdana"/>
                <a:sym typeface="Verdana"/>
              </a:rPr>
              <a:t>    3 Min</a:t>
            </a:r>
          </a:p>
        </p:txBody>
      </p:sp>
      <p:pic>
        <p:nvPicPr>
          <p:cNvPr id="24" name="Graphic 23" descr="Clock with solid fill">
            <a:extLst>
              <a:ext uri="{FF2B5EF4-FFF2-40B4-BE49-F238E27FC236}">
                <a16:creationId xmlns:a16="http://schemas.microsoft.com/office/drawing/2014/main" id="{25F3EEBA-BCBA-F66B-2DE6-392898D976F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2886" y="6349921"/>
            <a:ext cx="298534" cy="298534"/>
          </a:xfrm>
          <a:prstGeom prst="rect">
            <a:avLst/>
          </a:prstGeom>
        </p:spPr>
      </p:pic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683C9E7A-0073-F659-7784-D2147F75B67C}"/>
              </a:ext>
            </a:extLst>
          </p:cNvPr>
          <p:cNvSpPr txBox="1">
            <a:spLocks/>
          </p:cNvSpPr>
          <p:nvPr/>
        </p:nvSpPr>
        <p:spPr>
          <a:xfrm>
            <a:off x="469507" y="6332943"/>
            <a:ext cx="513521" cy="31515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049C08F-7389-4E43-9F78-5F2D540716E5}" type="slidenum">
              <a:rPr lang="de-DE" sz="1500" smtClean="0">
                <a:solidFill>
                  <a:schemeClr val="bg1"/>
                </a:solidFill>
              </a:rPr>
              <a:pPr/>
              <a:t>6</a:t>
            </a:fld>
            <a:endParaRPr lang="de-DE" sz="1500" dirty="0">
              <a:solidFill>
                <a:schemeClr val="bg1"/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DEF77DC-B0A1-66B9-E0A4-DA3313A8E80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6207" y="6141990"/>
            <a:ext cx="665637" cy="66563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C439468-627E-A9B8-DA5A-FD2EDFD8E099}"/>
              </a:ext>
            </a:extLst>
          </p:cNvPr>
          <p:cNvSpPr txBox="1"/>
          <p:nvPr/>
        </p:nvSpPr>
        <p:spPr>
          <a:xfrm>
            <a:off x="996693" y="4505074"/>
            <a:ext cx="1630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788287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fantastisch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C7CD4E-04AC-6033-48FF-6C09882C84F0}"/>
              </a:ext>
            </a:extLst>
          </p:cNvPr>
          <p:cNvSpPr txBox="1"/>
          <p:nvPr/>
        </p:nvSpPr>
        <p:spPr>
          <a:xfrm>
            <a:off x="719636" y="5712656"/>
            <a:ext cx="1630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rgbClr val="788287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so la la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3AEC76F-C1A6-A6EB-1F8D-4009A4BFA8B2}"/>
              </a:ext>
            </a:extLst>
          </p:cNvPr>
          <p:cNvSpPr txBox="1"/>
          <p:nvPr/>
        </p:nvSpPr>
        <p:spPr>
          <a:xfrm>
            <a:off x="2160704" y="4907601"/>
            <a:ext cx="1630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rgbClr val="788287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nicht gut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233EC56-246E-AB04-444C-FECFDA2F8ED6}"/>
              </a:ext>
            </a:extLst>
          </p:cNvPr>
          <p:cNvSpPr txBox="1"/>
          <p:nvPr/>
        </p:nvSpPr>
        <p:spPr>
          <a:xfrm>
            <a:off x="1493523" y="6070246"/>
            <a:ext cx="1630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rgbClr val="788287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gut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39FC8E6-593F-F16C-19D9-9F5FB6ABBF01}"/>
              </a:ext>
            </a:extLst>
          </p:cNvPr>
          <p:cNvSpPr txBox="1"/>
          <p:nvPr/>
        </p:nvSpPr>
        <p:spPr>
          <a:xfrm>
            <a:off x="1181716" y="5330275"/>
            <a:ext cx="1630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rgbClr val="788287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sehr gut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76C3B2E-94AC-2177-DF97-F55FACF7AC5B}"/>
              </a:ext>
            </a:extLst>
          </p:cNvPr>
          <p:cNvSpPr txBox="1"/>
          <p:nvPr/>
        </p:nvSpPr>
        <p:spPr>
          <a:xfrm>
            <a:off x="1687676" y="3773812"/>
            <a:ext cx="568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F7A9CA3-6320-57D1-DE37-5B59F4C63BF3}"/>
              </a:ext>
            </a:extLst>
          </p:cNvPr>
          <p:cNvSpPr txBox="1"/>
          <p:nvPr/>
        </p:nvSpPr>
        <p:spPr>
          <a:xfrm>
            <a:off x="3809774" y="3773812"/>
            <a:ext cx="568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C2F6EDD-6D61-939D-8E62-1851FC026ED0}"/>
              </a:ext>
            </a:extLst>
          </p:cNvPr>
          <p:cNvSpPr txBox="1"/>
          <p:nvPr/>
        </p:nvSpPr>
        <p:spPr>
          <a:xfrm>
            <a:off x="6044015" y="3773812"/>
            <a:ext cx="568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14EE35C-DDAB-4BE2-9ACD-9F228074FE2F}"/>
              </a:ext>
            </a:extLst>
          </p:cNvPr>
          <p:cNvSpPr txBox="1"/>
          <p:nvPr/>
        </p:nvSpPr>
        <p:spPr>
          <a:xfrm>
            <a:off x="8321389" y="3773812"/>
            <a:ext cx="568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0FE3DF5-19B3-EA31-4A65-8745D20AF80D}"/>
              </a:ext>
            </a:extLst>
          </p:cNvPr>
          <p:cNvSpPr txBox="1"/>
          <p:nvPr/>
        </p:nvSpPr>
        <p:spPr>
          <a:xfrm>
            <a:off x="10555630" y="3773812"/>
            <a:ext cx="568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</a:p>
        </p:txBody>
      </p:sp>
      <p:sp>
        <p:nvSpPr>
          <p:cNvPr id="39" name="Google Shape;206;p23">
            <a:extLst>
              <a:ext uri="{FF2B5EF4-FFF2-40B4-BE49-F238E27FC236}">
                <a16:creationId xmlns:a16="http://schemas.microsoft.com/office/drawing/2014/main" id="{E210F9A2-A679-F0A7-C2A9-2809333794A7}"/>
              </a:ext>
            </a:extLst>
          </p:cNvPr>
          <p:cNvSpPr/>
          <p:nvPr/>
        </p:nvSpPr>
        <p:spPr>
          <a:xfrm>
            <a:off x="4628469" y="4308081"/>
            <a:ext cx="7349625" cy="2182438"/>
          </a:xfrm>
          <a:prstGeom prst="wedgeEllipseCallout">
            <a:avLst>
              <a:gd name="adj1" fmla="val -47713"/>
              <a:gd name="adj2" fmla="val -49525"/>
            </a:avLst>
          </a:prstGeom>
          <a:solidFill>
            <a:schemeClr val="accent3">
              <a:lumMod val="50000"/>
              <a:lumOff val="50000"/>
            </a:schemeClr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defRPr b="1">
                <a:solidFill>
                  <a:srgbClr val="FF0000"/>
                </a:solidFill>
              </a:defRPr>
            </a:pP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       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Nummer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eins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ist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…</a:t>
            </a:r>
          </a:p>
          <a:p>
            <a:pPr>
              <a:defRPr b="1">
                <a:solidFill>
                  <a:srgbClr val="FF0000"/>
                </a:solidFill>
              </a:defRPr>
            </a:pP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 		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Nummer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zwei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ist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…</a:t>
            </a:r>
          </a:p>
          <a:p>
            <a:pPr>
              <a:defRPr b="1">
                <a:solidFill>
                  <a:srgbClr val="FF0000"/>
                </a:solidFill>
              </a:defRPr>
            </a:pP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Nummer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drei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ist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…</a:t>
            </a:r>
          </a:p>
          <a:p>
            <a:pPr>
              <a:defRPr b="1">
                <a:solidFill>
                  <a:srgbClr val="FF0000"/>
                </a:solidFill>
              </a:defRPr>
            </a:pP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          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Nummer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vier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ist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…</a:t>
            </a:r>
          </a:p>
          <a:p>
            <a:pPr>
              <a:defRPr b="1">
                <a:solidFill>
                  <a:srgbClr val="FF0000"/>
                </a:solidFill>
              </a:defRPr>
            </a:pP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Nummer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fünf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ist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B7CD6A-6569-33FE-A8E5-5C27ADB5DC5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832" y="2092984"/>
            <a:ext cx="11282452" cy="1779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876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erson shaking hands with a person&#10;&#10;Description automatically generated">
            <a:extLst>
              <a:ext uri="{FF2B5EF4-FFF2-40B4-BE49-F238E27FC236}">
                <a16:creationId xmlns:a16="http://schemas.microsoft.com/office/drawing/2014/main" id="{7FAEBE99-FFA4-9A86-0616-A78F1FE386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60271" y="1360176"/>
            <a:ext cx="4134489" cy="4761816"/>
          </a:xfrm>
          <a:prstGeom prst="rect">
            <a:avLst/>
          </a:prstGeom>
        </p:spPr>
      </p:pic>
      <p:sp>
        <p:nvSpPr>
          <p:cNvPr id="11" name="Google Shape;196;p2">
            <a:extLst>
              <a:ext uri="{FF2B5EF4-FFF2-40B4-BE49-F238E27FC236}">
                <a16:creationId xmlns:a16="http://schemas.microsoft.com/office/drawing/2014/main" id="{7F1F5634-99B6-C843-9BAC-ED2CF5F5E377}"/>
              </a:ext>
            </a:extLst>
          </p:cNvPr>
          <p:cNvSpPr txBox="1">
            <a:spLocks/>
          </p:cNvSpPr>
          <p:nvPr/>
        </p:nvSpPr>
        <p:spPr>
          <a:xfrm>
            <a:off x="588751" y="1564799"/>
            <a:ext cx="8467428" cy="91385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  <a:defRPr sz="4000" b="1" i="0" kern="120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 sz="3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Macht ein Interview mit 2 Personen.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7A7D0F6-4515-37E4-1682-76565B62A94E}"/>
              </a:ext>
            </a:extLst>
          </p:cNvPr>
          <p:cNvSpPr txBox="1"/>
          <p:nvPr/>
        </p:nvSpPr>
        <p:spPr>
          <a:xfrm>
            <a:off x="1464363" y="6335127"/>
            <a:ext cx="127286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SzPts val="1400"/>
            </a:pPr>
            <a:r>
              <a:rPr lang="en-US" sz="1500" b="1" dirty="0">
                <a:solidFill>
                  <a:srgbClr val="F2F9FB"/>
                </a:solidFill>
                <a:latin typeface="Verdana"/>
                <a:ea typeface="Verdana"/>
                <a:cs typeface="Verdana"/>
                <a:sym typeface="Verdana"/>
              </a:rPr>
              <a:t>    5 Min</a:t>
            </a:r>
          </a:p>
        </p:txBody>
      </p:sp>
      <p:pic>
        <p:nvPicPr>
          <p:cNvPr id="24" name="Graphic 23" descr="Clock with solid fill">
            <a:extLst>
              <a:ext uri="{FF2B5EF4-FFF2-40B4-BE49-F238E27FC236}">
                <a16:creationId xmlns:a16="http://schemas.microsoft.com/office/drawing/2014/main" id="{25F3EEBA-BCBA-F66B-2DE6-392898D976F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42886" y="6349921"/>
            <a:ext cx="298534" cy="298534"/>
          </a:xfrm>
          <a:prstGeom prst="rect">
            <a:avLst/>
          </a:prstGeom>
        </p:spPr>
      </p:pic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683C9E7A-0073-F659-7784-D2147F75B67C}"/>
              </a:ext>
            </a:extLst>
          </p:cNvPr>
          <p:cNvSpPr txBox="1">
            <a:spLocks/>
          </p:cNvSpPr>
          <p:nvPr/>
        </p:nvSpPr>
        <p:spPr>
          <a:xfrm>
            <a:off x="469507" y="6332943"/>
            <a:ext cx="513521" cy="31515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049C08F-7389-4E43-9F78-5F2D540716E5}" type="slidenum">
              <a:rPr lang="de-DE" sz="1500" smtClean="0">
                <a:solidFill>
                  <a:schemeClr val="bg1"/>
                </a:solidFill>
              </a:rPr>
              <a:pPr/>
              <a:t>7</a:t>
            </a:fld>
            <a:endParaRPr lang="de-DE" sz="1500" dirty="0">
              <a:solidFill>
                <a:schemeClr val="bg1"/>
              </a:solidFill>
            </a:endParaRPr>
          </a:p>
        </p:txBody>
      </p:sp>
      <p:sp>
        <p:nvSpPr>
          <p:cNvPr id="2" name="Textdokument">
            <a:extLst>
              <a:ext uri="{FF2B5EF4-FFF2-40B4-BE49-F238E27FC236}">
                <a16:creationId xmlns:a16="http://schemas.microsoft.com/office/drawing/2014/main" id="{F42147E0-6679-B953-0FAD-580F6AED4114}"/>
              </a:ext>
            </a:extLst>
          </p:cNvPr>
          <p:cNvSpPr/>
          <p:nvPr/>
        </p:nvSpPr>
        <p:spPr>
          <a:xfrm>
            <a:off x="4010101" y="6245555"/>
            <a:ext cx="362597" cy="4695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3" y="0"/>
                </a:moveTo>
                <a:cubicBezTo>
                  <a:pt x="96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96" y="21600"/>
                  <a:pt x="213" y="21600"/>
                </a:cubicBezTo>
                <a:lnTo>
                  <a:pt x="21387" y="21600"/>
                </a:lnTo>
                <a:cubicBezTo>
                  <a:pt x="21504" y="21600"/>
                  <a:pt x="21600" y="21528"/>
                  <a:pt x="21600" y="21438"/>
                </a:cubicBezTo>
                <a:lnTo>
                  <a:pt x="21600" y="5895"/>
                </a:lnTo>
                <a:cubicBezTo>
                  <a:pt x="21600" y="5863"/>
                  <a:pt x="21567" y="5837"/>
                  <a:pt x="21525" y="5837"/>
                </a:cubicBezTo>
                <a:lnTo>
                  <a:pt x="14257" y="5837"/>
                </a:lnTo>
                <a:cubicBezTo>
                  <a:pt x="14140" y="5837"/>
                  <a:pt x="14044" y="5765"/>
                  <a:pt x="14044" y="5674"/>
                </a:cubicBezTo>
                <a:lnTo>
                  <a:pt x="14044" y="58"/>
                </a:lnTo>
                <a:cubicBezTo>
                  <a:pt x="14044" y="26"/>
                  <a:pt x="14011" y="0"/>
                  <a:pt x="13969" y="0"/>
                </a:cubicBezTo>
                <a:lnTo>
                  <a:pt x="213" y="0"/>
                </a:lnTo>
                <a:close/>
                <a:moveTo>
                  <a:pt x="15018" y="86"/>
                </a:moveTo>
                <a:cubicBezTo>
                  <a:pt x="14992" y="94"/>
                  <a:pt x="14972" y="114"/>
                  <a:pt x="14972" y="140"/>
                </a:cubicBezTo>
                <a:lnTo>
                  <a:pt x="14972" y="4958"/>
                </a:lnTo>
                <a:cubicBezTo>
                  <a:pt x="14972" y="5048"/>
                  <a:pt x="15068" y="5120"/>
                  <a:pt x="15185" y="5120"/>
                </a:cubicBezTo>
                <a:lnTo>
                  <a:pt x="21419" y="5120"/>
                </a:lnTo>
                <a:cubicBezTo>
                  <a:pt x="21486" y="5120"/>
                  <a:pt x="21519" y="5058"/>
                  <a:pt x="21472" y="5021"/>
                </a:cubicBezTo>
                <a:lnTo>
                  <a:pt x="15100" y="99"/>
                </a:lnTo>
                <a:cubicBezTo>
                  <a:pt x="15077" y="81"/>
                  <a:pt x="15044" y="78"/>
                  <a:pt x="15018" y="86"/>
                </a:cubicBezTo>
                <a:close/>
                <a:moveTo>
                  <a:pt x="3916" y="7813"/>
                </a:moveTo>
                <a:lnTo>
                  <a:pt x="17684" y="7813"/>
                </a:lnTo>
                <a:cubicBezTo>
                  <a:pt x="17718" y="7813"/>
                  <a:pt x="17747" y="7836"/>
                  <a:pt x="17747" y="7862"/>
                </a:cubicBezTo>
                <a:lnTo>
                  <a:pt x="17747" y="8842"/>
                </a:lnTo>
                <a:cubicBezTo>
                  <a:pt x="17747" y="8868"/>
                  <a:pt x="17718" y="8890"/>
                  <a:pt x="17684" y="8890"/>
                </a:cubicBezTo>
                <a:lnTo>
                  <a:pt x="3916" y="8890"/>
                </a:lnTo>
                <a:cubicBezTo>
                  <a:pt x="3882" y="8890"/>
                  <a:pt x="3853" y="8868"/>
                  <a:pt x="3853" y="8842"/>
                </a:cubicBezTo>
                <a:lnTo>
                  <a:pt x="3853" y="7862"/>
                </a:lnTo>
                <a:cubicBezTo>
                  <a:pt x="3853" y="7836"/>
                  <a:pt x="3882" y="7813"/>
                  <a:pt x="3916" y="7813"/>
                </a:cubicBezTo>
                <a:close/>
                <a:moveTo>
                  <a:pt x="3916" y="10498"/>
                </a:moveTo>
                <a:lnTo>
                  <a:pt x="17684" y="10498"/>
                </a:lnTo>
                <a:cubicBezTo>
                  <a:pt x="17718" y="10498"/>
                  <a:pt x="17747" y="10520"/>
                  <a:pt x="17747" y="10546"/>
                </a:cubicBezTo>
                <a:lnTo>
                  <a:pt x="17747" y="11526"/>
                </a:lnTo>
                <a:cubicBezTo>
                  <a:pt x="17747" y="11552"/>
                  <a:pt x="17718" y="11573"/>
                  <a:pt x="17684" y="11573"/>
                </a:cubicBezTo>
                <a:lnTo>
                  <a:pt x="3916" y="11573"/>
                </a:lnTo>
                <a:cubicBezTo>
                  <a:pt x="3882" y="11573"/>
                  <a:pt x="3853" y="11552"/>
                  <a:pt x="3853" y="11526"/>
                </a:cubicBezTo>
                <a:lnTo>
                  <a:pt x="3853" y="10546"/>
                </a:lnTo>
                <a:cubicBezTo>
                  <a:pt x="3853" y="10520"/>
                  <a:pt x="3882" y="10498"/>
                  <a:pt x="3916" y="10498"/>
                </a:cubicBezTo>
                <a:close/>
                <a:moveTo>
                  <a:pt x="3916" y="13182"/>
                </a:moveTo>
                <a:lnTo>
                  <a:pt x="17684" y="13182"/>
                </a:lnTo>
                <a:cubicBezTo>
                  <a:pt x="17718" y="13182"/>
                  <a:pt x="17747" y="13204"/>
                  <a:pt x="17747" y="13230"/>
                </a:cubicBezTo>
                <a:lnTo>
                  <a:pt x="17747" y="14210"/>
                </a:lnTo>
                <a:cubicBezTo>
                  <a:pt x="17747" y="14237"/>
                  <a:pt x="17718" y="14257"/>
                  <a:pt x="17684" y="14257"/>
                </a:cubicBezTo>
                <a:lnTo>
                  <a:pt x="3916" y="14257"/>
                </a:lnTo>
                <a:cubicBezTo>
                  <a:pt x="3882" y="14257"/>
                  <a:pt x="3853" y="14237"/>
                  <a:pt x="3853" y="14210"/>
                </a:cubicBezTo>
                <a:lnTo>
                  <a:pt x="3853" y="13230"/>
                </a:lnTo>
                <a:cubicBezTo>
                  <a:pt x="3853" y="13204"/>
                  <a:pt x="3882" y="13182"/>
                  <a:pt x="3916" y="13182"/>
                </a:cubicBezTo>
                <a:close/>
                <a:moveTo>
                  <a:pt x="3916" y="15866"/>
                </a:moveTo>
                <a:lnTo>
                  <a:pt x="17684" y="15866"/>
                </a:lnTo>
                <a:cubicBezTo>
                  <a:pt x="17718" y="15866"/>
                  <a:pt x="17747" y="15888"/>
                  <a:pt x="17747" y="15914"/>
                </a:cubicBezTo>
                <a:lnTo>
                  <a:pt x="17747" y="16894"/>
                </a:lnTo>
                <a:cubicBezTo>
                  <a:pt x="17747" y="16921"/>
                  <a:pt x="17718" y="16941"/>
                  <a:pt x="17684" y="16941"/>
                </a:cubicBezTo>
                <a:lnTo>
                  <a:pt x="3916" y="16941"/>
                </a:lnTo>
                <a:cubicBezTo>
                  <a:pt x="3882" y="16941"/>
                  <a:pt x="3853" y="16921"/>
                  <a:pt x="3853" y="16894"/>
                </a:cubicBezTo>
                <a:lnTo>
                  <a:pt x="3853" y="15914"/>
                </a:lnTo>
                <a:cubicBezTo>
                  <a:pt x="3853" y="15888"/>
                  <a:pt x="3882" y="15866"/>
                  <a:pt x="3916" y="15866"/>
                </a:cubicBezTo>
                <a:close/>
              </a:path>
            </a:pathLst>
          </a:custGeom>
          <a:solidFill>
            <a:schemeClr val="bg1"/>
          </a:solidFill>
          <a:ln w="6350">
            <a:solidFill>
              <a:schemeClr val="bg1"/>
            </a:solidFill>
          </a:ln>
        </p:spPr>
        <p:txBody>
          <a:bodyPr lIns="45718" tIns="45718" rIns="45718" bIns="45718" anchor="ctr"/>
          <a:lstStyle/>
          <a:p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14CC32-5087-BC7C-6FD8-E9DBEE4B7DE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6207" y="6121992"/>
            <a:ext cx="688767" cy="6887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4699539-86CE-30CA-7BD4-27EC5E84A049}"/>
              </a:ext>
            </a:extLst>
          </p:cNvPr>
          <p:cNvSpPr txBox="1"/>
          <p:nvPr/>
        </p:nvSpPr>
        <p:spPr>
          <a:xfrm>
            <a:off x="588751" y="2287938"/>
            <a:ext cx="7567894" cy="23115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defTabSz="914400">
              <a:lnSpc>
                <a:spcPct val="115000"/>
              </a:lnSpc>
              <a:spcBef>
                <a:spcPts val="100"/>
              </a:spcBef>
              <a:buSzTx/>
              <a:buNone/>
              <a:tabLst>
                <a:tab pos="330200" algn="l"/>
                <a:tab pos="660400" algn="l"/>
                <a:tab pos="990600" algn="l"/>
                <a:tab pos="1333500" algn="l"/>
                <a:tab pos="1663700" algn="l"/>
                <a:tab pos="1993900" algn="l"/>
                <a:tab pos="2336800" algn="l"/>
                <a:tab pos="2667000" algn="l"/>
                <a:tab pos="2997200" algn="l"/>
                <a:tab pos="3340100" algn="l"/>
                <a:tab pos="3670300" algn="l"/>
                <a:tab pos="4000500" algn="l"/>
              </a:tabLst>
              <a:defRPr sz="2350">
                <a:latin typeface="Arial"/>
                <a:ea typeface="Arial"/>
                <a:cs typeface="Arial"/>
                <a:sym typeface="Arial"/>
              </a:defRPr>
            </a:pPr>
            <a:r>
              <a:rPr lang="en-US" sz="2500" b="1" dirty="0">
                <a:solidFill>
                  <a:schemeClr val="accent3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A:  Hallo Robert!</a:t>
            </a:r>
          </a:p>
          <a:p>
            <a:pPr marL="0" indent="0" defTabSz="914400">
              <a:lnSpc>
                <a:spcPct val="115000"/>
              </a:lnSpc>
              <a:spcBef>
                <a:spcPts val="100"/>
              </a:spcBef>
              <a:buSzTx/>
              <a:buNone/>
              <a:tabLst>
                <a:tab pos="330200" algn="l"/>
                <a:tab pos="660400" algn="l"/>
                <a:tab pos="990600" algn="l"/>
                <a:tab pos="1333500" algn="l"/>
                <a:tab pos="1663700" algn="l"/>
                <a:tab pos="1993900" algn="l"/>
                <a:tab pos="2336800" algn="l"/>
                <a:tab pos="2667000" algn="l"/>
                <a:tab pos="2997200" algn="l"/>
                <a:tab pos="3340100" algn="l"/>
                <a:tab pos="3670300" algn="l"/>
                <a:tab pos="4000500" algn="l"/>
              </a:tabLst>
              <a:defRPr sz="2350">
                <a:latin typeface="Arial"/>
                <a:ea typeface="Arial"/>
                <a:cs typeface="Arial"/>
                <a:sym typeface="Arial"/>
              </a:defRPr>
            </a:pPr>
            <a:r>
              <a:rPr lang="en-US" sz="2500" b="1" dirty="0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B:  Hallo Brenda! </a:t>
            </a:r>
          </a:p>
          <a:p>
            <a:pPr marL="0" indent="0" defTabSz="914400">
              <a:lnSpc>
                <a:spcPct val="115000"/>
              </a:lnSpc>
              <a:spcBef>
                <a:spcPts val="100"/>
              </a:spcBef>
              <a:buSzTx/>
              <a:buNone/>
              <a:tabLst>
                <a:tab pos="330200" algn="l"/>
                <a:tab pos="660400" algn="l"/>
                <a:tab pos="990600" algn="l"/>
                <a:tab pos="1333500" algn="l"/>
                <a:tab pos="1663700" algn="l"/>
                <a:tab pos="1993900" algn="l"/>
                <a:tab pos="2336800" algn="l"/>
                <a:tab pos="2667000" algn="l"/>
                <a:tab pos="2997200" algn="l"/>
                <a:tab pos="3340100" algn="l"/>
                <a:tab pos="3670300" algn="l"/>
                <a:tab pos="4000500" algn="l"/>
              </a:tabLst>
              <a:defRPr sz="2350">
                <a:latin typeface="Arial"/>
                <a:ea typeface="Arial"/>
                <a:cs typeface="Arial"/>
                <a:sym typeface="Arial"/>
              </a:defRPr>
            </a:pPr>
            <a:r>
              <a:rPr lang="en-US" sz="2500" b="1" dirty="0">
                <a:solidFill>
                  <a:schemeClr val="accent3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A:  Wie </a:t>
            </a:r>
            <a:r>
              <a:rPr lang="en-US" sz="2500" b="1" dirty="0" err="1">
                <a:solidFill>
                  <a:schemeClr val="accent3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geht</a:t>
            </a:r>
            <a:r>
              <a:rPr lang="en-US" sz="2500" b="1" dirty="0">
                <a:solidFill>
                  <a:schemeClr val="accent3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es </a:t>
            </a:r>
            <a:r>
              <a:rPr lang="en-US" sz="2500" b="1" dirty="0" err="1">
                <a:solidFill>
                  <a:schemeClr val="accent3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dir</a:t>
            </a:r>
            <a:r>
              <a:rPr lang="en-US" sz="2500" b="1" dirty="0">
                <a:solidFill>
                  <a:schemeClr val="accent3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?</a:t>
            </a:r>
          </a:p>
          <a:p>
            <a:pPr marL="0" indent="0" defTabSz="914400">
              <a:lnSpc>
                <a:spcPct val="115000"/>
              </a:lnSpc>
              <a:spcBef>
                <a:spcPts val="100"/>
              </a:spcBef>
              <a:buSzTx/>
              <a:buNone/>
              <a:tabLst>
                <a:tab pos="330200" algn="l"/>
                <a:tab pos="660400" algn="l"/>
                <a:tab pos="990600" algn="l"/>
                <a:tab pos="1333500" algn="l"/>
                <a:tab pos="1663700" algn="l"/>
                <a:tab pos="1993900" algn="l"/>
                <a:tab pos="2336800" algn="l"/>
                <a:tab pos="2667000" algn="l"/>
                <a:tab pos="2997200" algn="l"/>
                <a:tab pos="3340100" algn="l"/>
                <a:tab pos="3670300" algn="l"/>
                <a:tab pos="4000500" algn="l"/>
              </a:tabLst>
              <a:defRPr sz="2350">
                <a:latin typeface="Arial"/>
                <a:ea typeface="Arial"/>
                <a:cs typeface="Arial"/>
                <a:sym typeface="Arial"/>
              </a:defRPr>
            </a:pPr>
            <a:r>
              <a:rPr lang="en-US" sz="2500" b="1" dirty="0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B: Gut, </a:t>
            </a:r>
            <a:r>
              <a:rPr lang="en-US" sz="2500" b="1" dirty="0" err="1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danke</a:t>
            </a:r>
            <a:r>
              <a:rPr lang="en-US" sz="2500" b="1" dirty="0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Und </a:t>
            </a:r>
            <a:r>
              <a:rPr lang="en-US" sz="2500" b="1" dirty="0" err="1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dir</a:t>
            </a:r>
            <a:r>
              <a:rPr lang="en-US" sz="2500" b="1" dirty="0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? </a:t>
            </a:r>
          </a:p>
          <a:p>
            <a:pPr marL="0" indent="0" defTabSz="914400">
              <a:lnSpc>
                <a:spcPct val="115000"/>
              </a:lnSpc>
              <a:spcBef>
                <a:spcPts val="100"/>
              </a:spcBef>
              <a:buSzTx/>
              <a:buNone/>
              <a:tabLst>
                <a:tab pos="330200" algn="l"/>
                <a:tab pos="660400" algn="l"/>
                <a:tab pos="990600" algn="l"/>
                <a:tab pos="1333500" algn="l"/>
                <a:tab pos="1663700" algn="l"/>
                <a:tab pos="1993900" algn="l"/>
                <a:tab pos="2336800" algn="l"/>
                <a:tab pos="2667000" algn="l"/>
                <a:tab pos="2997200" algn="l"/>
                <a:tab pos="3340100" algn="l"/>
                <a:tab pos="3670300" algn="l"/>
                <a:tab pos="4000500" algn="l"/>
              </a:tabLst>
              <a:defRPr sz="2350">
                <a:latin typeface="Arial"/>
                <a:ea typeface="Arial"/>
                <a:cs typeface="Arial"/>
                <a:sym typeface="Arial"/>
              </a:defRPr>
            </a:pPr>
            <a:r>
              <a:rPr lang="en-US" sz="2500" b="1" dirty="0">
                <a:solidFill>
                  <a:schemeClr val="accent3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A:  </a:t>
            </a:r>
            <a:r>
              <a:rPr lang="en-US" sz="2500" b="1" dirty="0" err="1">
                <a:solidFill>
                  <a:schemeClr val="accent3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Fantastisch</a:t>
            </a:r>
            <a:r>
              <a:rPr lang="en-US" sz="2500" b="1" dirty="0">
                <a:solidFill>
                  <a:schemeClr val="accent3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37F9263-C558-D26B-8ABF-7C44498F5AE0}"/>
              </a:ext>
            </a:extLst>
          </p:cNvPr>
          <p:cNvSpPr/>
          <p:nvPr/>
        </p:nvSpPr>
        <p:spPr>
          <a:xfrm>
            <a:off x="916367" y="5004561"/>
            <a:ext cx="5117213" cy="142912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F45D73-0651-01CB-06FA-E4D71A3D64AA}"/>
              </a:ext>
            </a:extLst>
          </p:cNvPr>
          <p:cNvSpPr txBox="1"/>
          <p:nvPr/>
        </p:nvSpPr>
        <p:spPr>
          <a:xfrm>
            <a:off x="4293687" y="5956954"/>
            <a:ext cx="1630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fantastisch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66F14E-1EBF-032E-AB85-39DCBAB1B7FC}"/>
              </a:ext>
            </a:extLst>
          </p:cNvPr>
          <p:cNvSpPr txBox="1"/>
          <p:nvPr/>
        </p:nvSpPr>
        <p:spPr>
          <a:xfrm>
            <a:off x="1641383" y="5030775"/>
            <a:ext cx="1630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 la la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37B5EA-9414-5029-CA5F-014D0FD25DDC}"/>
              </a:ext>
            </a:extLst>
          </p:cNvPr>
          <p:cNvSpPr txBox="1"/>
          <p:nvPr/>
        </p:nvSpPr>
        <p:spPr>
          <a:xfrm>
            <a:off x="916367" y="5961629"/>
            <a:ext cx="1630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nicht gut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CD8967-A9B8-34CD-6831-8A265ED838CE}"/>
              </a:ext>
            </a:extLst>
          </p:cNvPr>
          <p:cNvSpPr txBox="1"/>
          <p:nvPr/>
        </p:nvSpPr>
        <p:spPr>
          <a:xfrm>
            <a:off x="2592831" y="5927851"/>
            <a:ext cx="1630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E555A0D-8763-4A04-514F-E17E75C00A9F}"/>
              </a:ext>
            </a:extLst>
          </p:cNvPr>
          <p:cNvSpPr txBox="1"/>
          <p:nvPr/>
        </p:nvSpPr>
        <p:spPr>
          <a:xfrm>
            <a:off x="3497521" y="5026095"/>
            <a:ext cx="1630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sehr gut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23EAD62-A186-5797-9891-829A8ED4B8C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1531" y="5320183"/>
            <a:ext cx="4480217" cy="70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933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96;p2">
            <a:extLst>
              <a:ext uri="{FF2B5EF4-FFF2-40B4-BE49-F238E27FC236}">
                <a16:creationId xmlns:a16="http://schemas.microsoft.com/office/drawing/2014/main" id="{7F1F5634-99B6-C843-9BAC-ED2CF5F5E377}"/>
              </a:ext>
            </a:extLst>
          </p:cNvPr>
          <p:cNvSpPr txBox="1">
            <a:spLocks/>
          </p:cNvSpPr>
          <p:nvPr/>
        </p:nvSpPr>
        <p:spPr>
          <a:xfrm>
            <a:off x="983028" y="1588462"/>
            <a:ext cx="8467428" cy="91385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  <a:defRPr sz="4000" b="1" i="0" kern="120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 sz="3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Welches Foto ist korrekt?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7A7D0F6-4515-37E4-1682-76565B62A94E}"/>
              </a:ext>
            </a:extLst>
          </p:cNvPr>
          <p:cNvSpPr txBox="1"/>
          <p:nvPr/>
        </p:nvSpPr>
        <p:spPr>
          <a:xfrm>
            <a:off x="1464363" y="6335127"/>
            <a:ext cx="127286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SzPts val="1400"/>
            </a:pPr>
            <a:r>
              <a:rPr lang="en-US" sz="1500" b="1" dirty="0">
                <a:solidFill>
                  <a:srgbClr val="F2F9FB"/>
                </a:solidFill>
                <a:latin typeface="Verdana"/>
                <a:ea typeface="Verdana"/>
                <a:cs typeface="Verdana"/>
                <a:sym typeface="Verdana"/>
              </a:rPr>
              <a:t>    2 Min</a:t>
            </a:r>
          </a:p>
        </p:txBody>
      </p:sp>
      <p:pic>
        <p:nvPicPr>
          <p:cNvPr id="24" name="Graphic 23" descr="Clock with solid fill">
            <a:extLst>
              <a:ext uri="{FF2B5EF4-FFF2-40B4-BE49-F238E27FC236}">
                <a16:creationId xmlns:a16="http://schemas.microsoft.com/office/drawing/2014/main" id="{25F3EEBA-BCBA-F66B-2DE6-392898D976F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2886" y="6349921"/>
            <a:ext cx="298534" cy="298534"/>
          </a:xfrm>
          <a:prstGeom prst="rect">
            <a:avLst/>
          </a:prstGeom>
        </p:spPr>
      </p:pic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683C9E7A-0073-F659-7784-D2147F75B67C}"/>
              </a:ext>
            </a:extLst>
          </p:cNvPr>
          <p:cNvSpPr txBox="1">
            <a:spLocks/>
          </p:cNvSpPr>
          <p:nvPr/>
        </p:nvSpPr>
        <p:spPr>
          <a:xfrm>
            <a:off x="469507" y="6332943"/>
            <a:ext cx="513521" cy="31515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049C08F-7389-4E43-9F78-5F2D540716E5}" type="slidenum">
              <a:rPr lang="de-DE" sz="1500" smtClean="0">
                <a:solidFill>
                  <a:schemeClr val="bg1"/>
                </a:solidFill>
              </a:rPr>
              <a:pPr/>
              <a:t>8</a:t>
            </a:fld>
            <a:endParaRPr lang="de-DE" sz="15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699539-86CE-30CA-7BD4-27EC5E84A049}"/>
              </a:ext>
            </a:extLst>
          </p:cNvPr>
          <p:cNvSpPr txBox="1"/>
          <p:nvPr/>
        </p:nvSpPr>
        <p:spPr>
          <a:xfrm>
            <a:off x="983028" y="2311177"/>
            <a:ext cx="7567894" cy="9458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defTabSz="914400">
              <a:lnSpc>
                <a:spcPct val="115000"/>
              </a:lnSpc>
              <a:spcBef>
                <a:spcPts val="100"/>
              </a:spcBef>
              <a:buSzTx/>
              <a:buNone/>
              <a:tabLst>
                <a:tab pos="330200" algn="l"/>
                <a:tab pos="660400" algn="l"/>
                <a:tab pos="990600" algn="l"/>
                <a:tab pos="1333500" algn="l"/>
                <a:tab pos="1663700" algn="l"/>
                <a:tab pos="1993900" algn="l"/>
                <a:tab pos="2336800" algn="l"/>
                <a:tab pos="2667000" algn="l"/>
                <a:tab pos="2997200" algn="l"/>
                <a:tab pos="3340100" algn="l"/>
                <a:tab pos="3670300" algn="l"/>
                <a:tab pos="4000500" algn="l"/>
              </a:tabLst>
              <a:defRPr sz="2350">
                <a:latin typeface="Arial"/>
                <a:ea typeface="Arial"/>
                <a:cs typeface="Arial"/>
                <a:sym typeface="Arial"/>
              </a:defRPr>
            </a:pPr>
            <a:r>
              <a:rPr lang="en-US" sz="2500" b="1" dirty="0">
                <a:solidFill>
                  <a:schemeClr val="accent3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Hallo, ich </a:t>
            </a:r>
            <a:r>
              <a:rPr lang="en-US" sz="2500" b="1" dirty="0" err="1">
                <a:solidFill>
                  <a:schemeClr val="accent3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heiße</a:t>
            </a:r>
            <a:r>
              <a:rPr lang="en-US" sz="2500" b="1" dirty="0">
                <a:solidFill>
                  <a:schemeClr val="accent3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Katja.</a:t>
            </a:r>
          </a:p>
          <a:p>
            <a:pPr marL="0" indent="0" defTabSz="914400">
              <a:lnSpc>
                <a:spcPct val="115000"/>
              </a:lnSpc>
              <a:spcBef>
                <a:spcPts val="100"/>
              </a:spcBef>
              <a:buSzTx/>
              <a:buNone/>
              <a:tabLst>
                <a:tab pos="330200" algn="l"/>
                <a:tab pos="660400" algn="l"/>
                <a:tab pos="990600" algn="l"/>
                <a:tab pos="1333500" algn="l"/>
                <a:tab pos="1663700" algn="l"/>
                <a:tab pos="1993900" algn="l"/>
                <a:tab pos="2336800" algn="l"/>
                <a:tab pos="2667000" algn="l"/>
                <a:tab pos="2997200" algn="l"/>
                <a:tab pos="3340100" algn="l"/>
                <a:tab pos="3670300" algn="l"/>
                <a:tab pos="4000500" algn="l"/>
              </a:tabLst>
              <a:defRPr sz="2350">
                <a:latin typeface="Arial"/>
                <a:ea typeface="Arial"/>
                <a:cs typeface="Arial"/>
                <a:sym typeface="Arial"/>
              </a:defRPr>
            </a:pPr>
            <a:r>
              <a:rPr lang="en-US" sz="2500" b="1" dirty="0">
                <a:solidFill>
                  <a:schemeClr val="accent3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Mein Hobby </a:t>
            </a:r>
            <a:r>
              <a:rPr lang="en-US" sz="2500" b="1" dirty="0" err="1">
                <a:solidFill>
                  <a:schemeClr val="accent3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ist</a:t>
            </a:r>
            <a:r>
              <a:rPr lang="en-US" sz="2500" b="1" dirty="0">
                <a:solidFill>
                  <a:schemeClr val="accent3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chemeClr val="accent3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fotografieren</a:t>
            </a:r>
            <a:r>
              <a:rPr lang="en-US" sz="2500" b="1" dirty="0">
                <a:solidFill>
                  <a:schemeClr val="accent3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8BDBA11-BFB0-61AB-741B-904AD9791EE7}"/>
              </a:ext>
            </a:extLst>
          </p:cNvPr>
          <p:cNvGrpSpPr/>
          <p:nvPr/>
        </p:nvGrpSpPr>
        <p:grpSpPr>
          <a:xfrm>
            <a:off x="899010" y="3558618"/>
            <a:ext cx="6947375" cy="1543862"/>
            <a:chOff x="588751" y="2854191"/>
            <a:chExt cx="6947375" cy="1543862"/>
          </a:xfrm>
        </p:grpSpPr>
        <p:pic>
          <p:nvPicPr>
            <p:cNvPr id="3" name="Bildschirmfoto 2022-09-18 um 10.38.25.png" descr="Bildschirmfoto 2022-09-18 um 10.38.25.png">
              <a:extLst>
                <a:ext uri="{FF2B5EF4-FFF2-40B4-BE49-F238E27FC236}">
                  <a16:creationId xmlns:a16="http://schemas.microsoft.com/office/drawing/2014/main" id="{E50CFE82-E0BB-3E6C-E14D-21445EE46D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751" y="2854191"/>
              <a:ext cx="6947375" cy="1543862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73124EA-FCD5-D6E4-24D5-B4E168B9170D}"/>
                </a:ext>
              </a:extLst>
            </p:cNvPr>
            <p:cNvSpPr txBox="1"/>
            <p:nvPr/>
          </p:nvSpPr>
          <p:spPr>
            <a:xfrm>
              <a:off x="2536945" y="3792558"/>
              <a:ext cx="36506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000" b="1" dirty="0">
                  <a:solidFill>
                    <a:schemeClr val="bg1"/>
                  </a:solidFill>
                  <a:highlight>
                    <a:srgbClr val="5AC8F5"/>
                  </a:highligh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D3CF3E2-E5C2-51E1-CBD7-7D6BB9BAD9C4}"/>
                </a:ext>
              </a:extLst>
            </p:cNvPr>
            <p:cNvSpPr txBox="1"/>
            <p:nvPr/>
          </p:nvSpPr>
          <p:spPr>
            <a:xfrm>
              <a:off x="4827384" y="3792558"/>
              <a:ext cx="36506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000" b="1" dirty="0">
                  <a:solidFill>
                    <a:schemeClr val="bg1"/>
                  </a:solidFill>
                  <a:highlight>
                    <a:srgbClr val="5AC8F5"/>
                  </a:highligh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8EECCEE-3F54-2492-10ED-23BBAAB93579}"/>
                </a:ext>
              </a:extLst>
            </p:cNvPr>
            <p:cNvSpPr txBox="1"/>
            <p:nvPr/>
          </p:nvSpPr>
          <p:spPr>
            <a:xfrm>
              <a:off x="7169768" y="3792558"/>
              <a:ext cx="36506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000" b="1" dirty="0">
                  <a:solidFill>
                    <a:schemeClr val="bg1"/>
                  </a:solidFill>
                  <a:highlight>
                    <a:srgbClr val="5AC8F5"/>
                  </a:highligh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</a:t>
              </a:r>
            </a:p>
          </p:txBody>
        </p:sp>
      </p:grpSp>
      <p:sp>
        <p:nvSpPr>
          <p:cNvPr id="21" name="Google Shape;206;p23">
            <a:extLst>
              <a:ext uri="{FF2B5EF4-FFF2-40B4-BE49-F238E27FC236}">
                <a16:creationId xmlns:a16="http://schemas.microsoft.com/office/drawing/2014/main" id="{11CD9049-1415-4703-EAE2-51E57C3CF241}"/>
              </a:ext>
            </a:extLst>
          </p:cNvPr>
          <p:cNvSpPr/>
          <p:nvPr/>
        </p:nvSpPr>
        <p:spPr>
          <a:xfrm>
            <a:off x="7010400" y="5112317"/>
            <a:ext cx="4107183" cy="1104692"/>
          </a:xfrm>
          <a:prstGeom prst="wedgeEllipseCallout">
            <a:avLst>
              <a:gd name="adj1" fmla="val -47713"/>
              <a:gd name="adj2" fmla="val -49525"/>
            </a:avLst>
          </a:prstGeom>
          <a:solidFill>
            <a:schemeClr val="accent3">
              <a:lumMod val="50000"/>
              <a:lumOff val="50000"/>
            </a:schemeClr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defRPr b="1">
                <a:solidFill>
                  <a:srgbClr val="FF0000"/>
                </a:solidFill>
              </a:defRPr>
            </a:pP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Foto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Nummer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…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ist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korrekt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E3D4E9-2E40-4C4A-8443-5BFDA29DAA7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6207" y="6141990"/>
            <a:ext cx="665637" cy="66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944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96;p2">
            <a:extLst>
              <a:ext uri="{FF2B5EF4-FFF2-40B4-BE49-F238E27FC236}">
                <a16:creationId xmlns:a16="http://schemas.microsoft.com/office/drawing/2014/main" id="{7F1F5634-99B6-C843-9BAC-ED2CF5F5E377}"/>
              </a:ext>
            </a:extLst>
          </p:cNvPr>
          <p:cNvSpPr txBox="1">
            <a:spLocks/>
          </p:cNvSpPr>
          <p:nvPr/>
        </p:nvSpPr>
        <p:spPr>
          <a:xfrm>
            <a:off x="606821" y="1650147"/>
            <a:ext cx="8467428" cy="91385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  <a:defRPr sz="4000" b="1" i="0" kern="120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 sz="3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Kombiniert die Hobbys.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7A7D0F6-4515-37E4-1682-76565B62A94E}"/>
              </a:ext>
            </a:extLst>
          </p:cNvPr>
          <p:cNvSpPr txBox="1"/>
          <p:nvPr/>
        </p:nvSpPr>
        <p:spPr>
          <a:xfrm>
            <a:off x="1464363" y="6335127"/>
            <a:ext cx="127286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SzPts val="1400"/>
            </a:pPr>
            <a:r>
              <a:rPr lang="en-US" sz="1500" b="1" dirty="0">
                <a:solidFill>
                  <a:srgbClr val="F2F9FB"/>
                </a:solidFill>
                <a:latin typeface="Verdana"/>
                <a:ea typeface="Verdana"/>
                <a:cs typeface="Verdana"/>
                <a:sym typeface="Verdana"/>
              </a:rPr>
              <a:t>    5 Min</a:t>
            </a:r>
          </a:p>
        </p:txBody>
      </p:sp>
      <p:pic>
        <p:nvPicPr>
          <p:cNvPr id="24" name="Graphic 23" descr="Clock with solid fill">
            <a:extLst>
              <a:ext uri="{FF2B5EF4-FFF2-40B4-BE49-F238E27FC236}">
                <a16:creationId xmlns:a16="http://schemas.microsoft.com/office/drawing/2014/main" id="{25F3EEBA-BCBA-F66B-2DE6-392898D976F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2886" y="6349921"/>
            <a:ext cx="298534" cy="298534"/>
          </a:xfrm>
          <a:prstGeom prst="rect">
            <a:avLst/>
          </a:prstGeom>
        </p:spPr>
      </p:pic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683C9E7A-0073-F659-7784-D2147F75B67C}"/>
              </a:ext>
            </a:extLst>
          </p:cNvPr>
          <p:cNvSpPr txBox="1">
            <a:spLocks/>
          </p:cNvSpPr>
          <p:nvPr/>
        </p:nvSpPr>
        <p:spPr>
          <a:xfrm>
            <a:off x="469507" y="6332943"/>
            <a:ext cx="513521" cy="31515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049C08F-7389-4E43-9F78-5F2D540716E5}" type="slidenum">
              <a:rPr lang="de-DE" sz="1500" smtClean="0">
                <a:solidFill>
                  <a:schemeClr val="bg1"/>
                </a:solidFill>
              </a:rPr>
              <a:pPr/>
              <a:t>9</a:t>
            </a:fld>
            <a:endParaRPr lang="de-DE" sz="1500" dirty="0">
              <a:solidFill>
                <a:schemeClr val="bg1"/>
              </a:solidFill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166FA77-6A3D-95D8-2C38-2546671DBC36}"/>
              </a:ext>
            </a:extLst>
          </p:cNvPr>
          <p:cNvGrpSpPr/>
          <p:nvPr/>
        </p:nvGrpSpPr>
        <p:grpSpPr>
          <a:xfrm>
            <a:off x="469507" y="2296000"/>
            <a:ext cx="9175419" cy="4171637"/>
            <a:chOff x="469506" y="1494267"/>
            <a:chExt cx="9175419" cy="4171637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4182D76D-DA5B-6644-6A77-F9EBCEED21FA}"/>
                </a:ext>
              </a:extLst>
            </p:cNvPr>
            <p:cNvGrpSpPr/>
            <p:nvPr/>
          </p:nvGrpSpPr>
          <p:grpSpPr>
            <a:xfrm>
              <a:off x="469507" y="1494267"/>
              <a:ext cx="9175418" cy="3993610"/>
              <a:chOff x="469507" y="2702584"/>
              <a:chExt cx="7449700" cy="3242489"/>
            </a:xfrm>
          </p:grpSpPr>
          <p:pic>
            <p:nvPicPr>
              <p:cNvPr id="35" name="Bildschirmfoto 2022-09-18 um 10.40.21.png" descr="Bildschirmfoto 2022-09-18 um 10.40.21.png">
                <a:extLst>
                  <a:ext uri="{FF2B5EF4-FFF2-40B4-BE49-F238E27FC236}">
                    <a16:creationId xmlns:a16="http://schemas.microsoft.com/office/drawing/2014/main" id="{E908AE11-2EC0-6601-71C3-6939218D12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88751" y="4346556"/>
                <a:ext cx="7002346" cy="1598517"/>
              </a:xfrm>
              <a:prstGeom prst="rect">
                <a:avLst/>
              </a:prstGeom>
              <a:ln w="12700">
                <a:miter lim="400000"/>
              </a:ln>
            </p:spPr>
          </p:pic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48BDBA11-BFB0-61AB-741B-904AD9791EE7}"/>
                  </a:ext>
                </a:extLst>
              </p:cNvPr>
              <p:cNvGrpSpPr/>
              <p:nvPr/>
            </p:nvGrpSpPr>
            <p:grpSpPr>
              <a:xfrm>
                <a:off x="588751" y="2854191"/>
                <a:ext cx="6955132" cy="1543862"/>
                <a:chOff x="588751" y="2854191"/>
                <a:chExt cx="6955132" cy="1543862"/>
              </a:xfrm>
            </p:grpSpPr>
            <p:pic>
              <p:nvPicPr>
                <p:cNvPr id="3" name="Bildschirmfoto 2022-09-18 um 10.38.25.png" descr="Bildschirmfoto 2022-09-18 um 10.38.25.png">
                  <a:extLst>
                    <a:ext uri="{FF2B5EF4-FFF2-40B4-BE49-F238E27FC236}">
                      <a16:creationId xmlns:a16="http://schemas.microsoft.com/office/drawing/2014/main" id="{E50CFE82-E0BB-3E6C-E14D-21445EE46DE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8751" y="2854191"/>
                  <a:ext cx="6947375" cy="1543862"/>
                </a:xfrm>
                <a:prstGeom prst="rect">
                  <a:avLst/>
                </a:prstGeom>
                <a:ln w="12700">
                  <a:miter lim="400000"/>
                </a:ln>
              </p:spPr>
            </p:pic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A73124EA-FCD5-D6E4-24D5-B4E168B9170D}"/>
                    </a:ext>
                  </a:extLst>
                </p:cNvPr>
                <p:cNvSpPr txBox="1"/>
                <p:nvPr/>
              </p:nvSpPr>
              <p:spPr>
                <a:xfrm>
                  <a:off x="2537264" y="3828772"/>
                  <a:ext cx="365062" cy="5122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DE" sz="3500" b="1" dirty="0">
                      <a:solidFill>
                        <a:schemeClr val="bg1"/>
                      </a:solidFill>
                      <a:highlight>
                        <a:srgbClr val="5AC8F5"/>
                      </a:highlight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1</a:t>
                  </a:r>
                </a:p>
              </p:txBody>
            </p:sp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ED3CF3E2-E5C2-51E1-CBD7-7D6BB9BAD9C4}"/>
                    </a:ext>
                  </a:extLst>
                </p:cNvPr>
                <p:cNvSpPr txBox="1"/>
                <p:nvPr/>
              </p:nvSpPr>
              <p:spPr>
                <a:xfrm>
                  <a:off x="4836438" y="3828772"/>
                  <a:ext cx="365062" cy="5122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DE" sz="3500" b="1" dirty="0">
                      <a:solidFill>
                        <a:schemeClr val="bg1"/>
                      </a:solidFill>
                      <a:highlight>
                        <a:srgbClr val="5AC8F5"/>
                      </a:highlight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2</a:t>
                  </a: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B8EECCEE-3F54-2492-10ED-23BBAAB93579}"/>
                    </a:ext>
                  </a:extLst>
                </p:cNvPr>
                <p:cNvSpPr txBox="1"/>
                <p:nvPr/>
              </p:nvSpPr>
              <p:spPr>
                <a:xfrm>
                  <a:off x="7178821" y="3828772"/>
                  <a:ext cx="365062" cy="5122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DE" sz="3500" b="1" dirty="0">
                      <a:solidFill>
                        <a:schemeClr val="bg1"/>
                      </a:solidFill>
                      <a:highlight>
                        <a:srgbClr val="5AC8F5"/>
                      </a:highlight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3</a:t>
                  </a:r>
                </a:p>
              </p:txBody>
            </p:sp>
          </p:grp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F9B57AD-952E-41CC-2A7D-B387A95AF809}"/>
                  </a:ext>
                </a:extLst>
              </p:cNvPr>
              <p:cNvSpPr txBox="1"/>
              <p:nvPr/>
            </p:nvSpPr>
            <p:spPr>
              <a:xfrm>
                <a:off x="2545999" y="5334844"/>
                <a:ext cx="365062" cy="5122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3500" b="1" dirty="0">
                    <a:solidFill>
                      <a:schemeClr val="bg1"/>
                    </a:solidFill>
                    <a:highlight>
                      <a:srgbClr val="5AC8F5"/>
                    </a:highlight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4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FB8543B-05DF-C56A-306D-B1500A02B5C3}"/>
                  </a:ext>
                </a:extLst>
              </p:cNvPr>
              <p:cNvSpPr txBox="1"/>
              <p:nvPr/>
            </p:nvSpPr>
            <p:spPr>
              <a:xfrm>
                <a:off x="4836437" y="5334844"/>
                <a:ext cx="365062" cy="5122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3500" b="1" dirty="0">
                    <a:solidFill>
                      <a:schemeClr val="bg1"/>
                    </a:solidFill>
                    <a:highlight>
                      <a:srgbClr val="5AC8F5"/>
                    </a:highlight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5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E074621-3164-73D9-3160-915A74E4B8F2}"/>
                  </a:ext>
                </a:extLst>
              </p:cNvPr>
              <p:cNvSpPr txBox="1"/>
              <p:nvPr/>
            </p:nvSpPr>
            <p:spPr>
              <a:xfrm>
                <a:off x="7178822" y="5334844"/>
                <a:ext cx="365062" cy="5122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3500" b="1" dirty="0">
                    <a:solidFill>
                      <a:schemeClr val="bg1"/>
                    </a:solidFill>
                    <a:highlight>
                      <a:srgbClr val="5AC8F5"/>
                    </a:highlight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6</a:t>
                </a: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2BDE020C-C6EA-E840-3EA4-8E8794AE1209}"/>
                  </a:ext>
                </a:extLst>
              </p:cNvPr>
              <p:cNvSpPr/>
              <p:nvPr/>
            </p:nvSpPr>
            <p:spPr>
              <a:xfrm>
                <a:off x="469507" y="2702584"/>
                <a:ext cx="7449700" cy="20750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BA3210BC-6A37-7547-4957-6EBC332F1F7F}"/>
                  </a:ext>
                </a:extLst>
              </p:cNvPr>
              <p:cNvSpPr/>
              <p:nvPr/>
            </p:nvSpPr>
            <p:spPr>
              <a:xfrm>
                <a:off x="469507" y="4318724"/>
                <a:ext cx="7449700" cy="930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28BF82B-B37A-616B-6C24-6F4B410F10AC}"/>
                </a:ext>
              </a:extLst>
            </p:cNvPr>
            <p:cNvSpPr/>
            <p:nvPr/>
          </p:nvSpPr>
          <p:spPr>
            <a:xfrm>
              <a:off x="469506" y="5342739"/>
              <a:ext cx="8852913" cy="3231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F24DB203-2189-E870-2693-15466BCA490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9499" y="6134819"/>
            <a:ext cx="665637" cy="6656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4699539-86CE-30CA-7BD4-27EC5E84A049}"/>
              </a:ext>
            </a:extLst>
          </p:cNvPr>
          <p:cNvSpPr txBox="1"/>
          <p:nvPr/>
        </p:nvSpPr>
        <p:spPr>
          <a:xfrm>
            <a:off x="9458329" y="2739456"/>
            <a:ext cx="2839483" cy="30708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 sz="1500"/>
            </a:pPr>
            <a:r>
              <a:rPr lang="en-US" sz="2200" b="1" dirty="0" err="1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fotografieren</a:t>
            </a:r>
            <a:br>
              <a:rPr lang="en-US" sz="2200" b="1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n-US" sz="2200" b="1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Tennis </a:t>
            </a:r>
            <a:r>
              <a:rPr lang="en-US" sz="2200" b="1" dirty="0" err="1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spielen</a:t>
            </a:r>
            <a:br>
              <a:rPr lang="en-US" sz="2200" b="1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n-US" sz="2200" b="1" dirty="0" err="1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lesen</a:t>
            </a:r>
            <a:br>
              <a:rPr lang="en-US" sz="2200" b="1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n-US" sz="2200" b="1" dirty="0" err="1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kochen</a:t>
            </a:r>
            <a:br>
              <a:rPr lang="en-US" sz="2200" b="1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n-US" sz="2200" b="1" dirty="0" err="1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malen</a:t>
            </a:r>
            <a:br>
              <a:rPr lang="en-US" sz="2200" b="1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n-US" sz="2200" b="1" dirty="0" err="1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joggen</a:t>
            </a:r>
            <a:endParaRPr lang="en-US" sz="2200" b="1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5114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CLE">
      <a:dk1>
        <a:sysClr val="windowText" lastClr="000000"/>
      </a:dk1>
      <a:lt1>
        <a:sysClr val="window" lastClr="FFFFFF"/>
      </a:lt1>
      <a:dk2>
        <a:srgbClr val="A5A5A5"/>
      </a:dk2>
      <a:lt2>
        <a:srgbClr val="E7E6E6"/>
      </a:lt2>
      <a:accent1>
        <a:srgbClr val="AC145A"/>
      </a:accent1>
      <a:accent2>
        <a:srgbClr val="52C152"/>
      </a:accent2>
      <a:accent3>
        <a:srgbClr val="002248"/>
      </a:accent3>
      <a:accent4>
        <a:srgbClr val="FFCA36"/>
      </a:accent4>
      <a:accent5>
        <a:srgbClr val="34C6C6"/>
      </a:accent5>
      <a:accent6>
        <a:srgbClr val="500778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a85bb9c-8b48-4336-8f45-17e136e33354" xsi:nil="true"/>
    <lcf76f155ced4ddcb4097134ff3c332f xmlns="bce36f76-1425-44fc-8d95-2e2d1e5a31ca">
      <Terms xmlns="http://schemas.microsoft.com/office/infopath/2007/PartnerControls"/>
    </lcf76f155ced4ddcb4097134ff3c332f>
    <SharedWithUsers xmlns="aa85bb9c-8b48-4336-8f45-17e136e33354">
      <UserInfo>
        <DisplayName>Allison, Clare</DisplayName>
        <AccountId>158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2717251761681439B8CC535AA645ECA" ma:contentTypeVersion="18" ma:contentTypeDescription="Ein neues Dokument erstellen." ma:contentTypeScope="" ma:versionID="df27b6e7d426394393deb153ff0b9929">
  <xsd:schema xmlns:xsd="http://www.w3.org/2001/XMLSchema" xmlns:xs="http://www.w3.org/2001/XMLSchema" xmlns:p="http://schemas.microsoft.com/office/2006/metadata/properties" xmlns:ns2="bce36f76-1425-44fc-8d95-2e2d1e5a31ca" xmlns:ns3="aa85bb9c-8b48-4336-8f45-17e136e33354" targetNamespace="http://schemas.microsoft.com/office/2006/metadata/properties" ma:root="true" ma:fieldsID="33530bc6ef9208a0ff73db16eb68628c" ns2:_="" ns3:_="">
    <xsd:import namespace="bce36f76-1425-44fc-8d95-2e2d1e5a31ca"/>
    <xsd:import namespace="aa85bb9c-8b48-4336-8f45-17e136e333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e36f76-1425-44fc-8d95-2e2d1e5a31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a98d083d-d29e-4d2c-90d9-9b78849702f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85bb9c-8b48-4336-8f45-17e136e33354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0e37759-1d8d-4ff4-8d86-113f91690707}" ma:internalName="TaxCatchAll" ma:showField="CatchAllData" ma:web="aa85bb9c-8b48-4336-8f45-17e136e333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EC0EB90-38EC-4646-AF31-1900CE969E84}">
  <ds:schemaRefs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purl.org/dc/elements/1.1/"/>
    <ds:schemaRef ds:uri="http://purl.org/dc/terms/"/>
    <ds:schemaRef ds:uri="http://schemas.microsoft.com/office/infopath/2007/PartnerControls"/>
    <ds:schemaRef ds:uri="http://www.w3.org/XML/1998/namespace"/>
    <ds:schemaRef ds:uri="fb0cad09-7c62-47f5-a135-b16832e4520f"/>
    <ds:schemaRef ds:uri="662c4e79-1285-4845-8800-07b69524f2ee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F89C456F-271A-4B62-BF59-B7E2D700C37F}"/>
</file>

<file path=customXml/itemProps3.xml><?xml version="1.0" encoding="utf-8"?>
<ds:datastoreItem xmlns:ds="http://schemas.openxmlformats.org/officeDocument/2006/customXml" ds:itemID="{1C56DE55-FBC4-4720-A9D4-2A2027EFA29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551</Words>
  <Application>Microsoft Office PowerPoint</Application>
  <PresentationFormat>Breitbild</PresentationFormat>
  <Paragraphs>157</Paragraphs>
  <Slides>15</Slides>
  <Notes>12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0" baseType="lpstr">
      <vt:lpstr>Arial</vt:lpstr>
      <vt:lpstr>Calibri</vt:lpstr>
      <vt:lpstr>inherit</vt:lpstr>
      <vt:lpstr>Verdana</vt:lpstr>
      <vt:lpstr>Office Theme</vt:lpstr>
      <vt:lpstr>German Taster - Session 1 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Earnshaw, Louise</dc:creator>
  <cp:lastModifiedBy>Vogelgesang, Manuela</cp:lastModifiedBy>
  <cp:revision>53</cp:revision>
  <dcterms:created xsi:type="dcterms:W3CDTF">2023-11-28T15:04:37Z</dcterms:created>
  <dcterms:modified xsi:type="dcterms:W3CDTF">2024-04-02T14:20:02Z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0x01010042717251761681439B8CC535AA645ECA</vt:lpwstr>
  </property>
  <property fmtid="{D5CDD505-2E9C-101B-9397-08002B2CF9AE}" pid="3" name="MediaServiceImageTags">
    <vt:lpwstr/>
  </property>
</Properties>
</file>