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510" r:id="rId7"/>
    <p:sldId id="566" r:id="rId8"/>
    <p:sldId id="567" r:id="rId9"/>
    <p:sldId id="569" r:id="rId10"/>
    <p:sldId id="570" r:id="rId11"/>
    <p:sldId id="571" r:id="rId12"/>
    <p:sldId id="572" r:id="rId13"/>
    <p:sldId id="574" r:id="rId14"/>
    <p:sldId id="573" r:id="rId15"/>
    <p:sldId id="575" r:id="rId16"/>
    <p:sldId id="57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A13F1-B3F4-4F88-89E7-5F2A9E4EFA9E}" v="17" dt="2024-04-03T13:43:41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4694"/>
  </p:normalViewPr>
  <p:slideViewPr>
    <p:cSldViewPr snapToGrid="0">
      <p:cViewPr varScale="1">
        <p:scale>
          <a:sx n="106" d="100"/>
          <a:sy n="106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gelgesang, Manuela" userId="cb5a6f6f-c0e1-4276-9051-1b0b5ab59a07" providerId="ADAL" clId="{3F7A13F1-B3F4-4F88-89E7-5F2A9E4EFA9E}"/>
    <pc:docChg chg="undo custSel delSld modSld">
      <pc:chgData name="Vogelgesang, Manuela" userId="cb5a6f6f-c0e1-4276-9051-1b0b5ab59a07" providerId="ADAL" clId="{3F7A13F1-B3F4-4F88-89E7-5F2A9E4EFA9E}" dt="2024-04-03T13:44:27.436" v="277" actId="1076"/>
      <pc:docMkLst>
        <pc:docMk/>
      </pc:docMkLst>
      <pc:sldChg chg="modSp mod">
        <pc:chgData name="Vogelgesang, Manuela" userId="cb5a6f6f-c0e1-4276-9051-1b0b5ab59a07" providerId="ADAL" clId="{3F7A13F1-B3F4-4F88-89E7-5F2A9E4EFA9E}" dt="2024-04-03T13:13:37.247" v="22" actId="6549"/>
        <pc:sldMkLst>
          <pc:docMk/>
          <pc:sldMk cId="3873439560" sldId="256"/>
        </pc:sldMkLst>
        <pc:spChg chg="mod">
          <ac:chgData name="Vogelgesang, Manuela" userId="cb5a6f6f-c0e1-4276-9051-1b0b5ab59a07" providerId="ADAL" clId="{3F7A13F1-B3F4-4F88-89E7-5F2A9E4EFA9E}" dt="2024-04-03T13:13:37.247" v="22" actId="6549"/>
          <ac:spMkLst>
            <pc:docMk/>
            <pc:sldMk cId="3873439560" sldId="256"/>
            <ac:spMk id="10" creationId="{E65EDB65-8EEF-8226-3541-9C7D4F5E32A0}"/>
          </ac:spMkLst>
        </pc:spChg>
        <pc:spChg chg="mod">
          <ac:chgData name="Vogelgesang, Manuela" userId="cb5a6f6f-c0e1-4276-9051-1b0b5ab59a07" providerId="ADAL" clId="{3F7A13F1-B3F4-4F88-89E7-5F2A9E4EFA9E}" dt="2024-04-03T13:13:03.614" v="2" actId="27636"/>
          <ac:spMkLst>
            <pc:docMk/>
            <pc:sldMk cId="3873439560" sldId="256"/>
            <ac:spMk id="13" creationId="{01AB7C36-5A3A-C697-2BDB-FF6428EC7929}"/>
          </ac:spMkLst>
        </pc:spChg>
      </pc:sldChg>
      <pc:sldChg chg="delSp modSp del mod">
        <pc:chgData name="Vogelgesang, Manuela" userId="cb5a6f6f-c0e1-4276-9051-1b0b5ab59a07" providerId="ADAL" clId="{3F7A13F1-B3F4-4F88-89E7-5F2A9E4EFA9E}" dt="2024-04-03T13:28:48.193" v="150" actId="478"/>
        <pc:sldMkLst>
          <pc:docMk/>
          <pc:sldMk cId="2264738128" sldId="257"/>
        </pc:sldMkLst>
        <pc:spChg chg="mod">
          <ac:chgData name="Vogelgesang, Manuela" userId="cb5a6f6f-c0e1-4276-9051-1b0b5ab59a07" providerId="ADAL" clId="{3F7A13F1-B3F4-4F88-89E7-5F2A9E4EFA9E}" dt="2024-04-03T13:14:30.848" v="48" actId="207"/>
          <ac:spMkLst>
            <pc:docMk/>
            <pc:sldMk cId="2264738128" sldId="257"/>
            <ac:spMk id="7" creationId="{3233DC85-17C3-5F11-4FA6-7E4353C190A0}"/>
          </ac:spMkLst>
        </pc:spChg>
        <pc:spChg chg="mod">
          <ac:chgData name="Vogelgesang, Manuela" userId="cb5a6f6f-c0e1-4276-9051-1b0b5ab59a07" providerId="ADAL" clId="{3F7A13F1-B3F4-4F88-89E7-5F2A9E4EFA9E}" dt="2024-04-03T13:14:51.364" v="54" actId="1076"/>
          <ac:spMkLst>
            <pc:docMk/>
            <pc:sldMk cId="2264738128" sldId="257"/>
            <ac:spMk id="8" creationId="{610C489D-8BB9-1D9F-8819-E621EB07743B}"/>
          </ac:spMkLst>
        </pc:spChg>
        <pc:spChg chg="del">
          <ac:chgData name="Vogelgesang, Manuela" userId="cb5a6f6f-c0e1-4276-9051-1b0b5ab59a07" providerId="ADAL" clId="{3F7A13F1-B3F4-4F88-89E7-5F2A9E4EFA9E}" dt="2024-04-03T13:28:48.193" v="150" actId="478"/>
          <ac:spMkLst>
            <pc:docMk/>
            <pc:sldMk cId="2264738128" sldId="257"/>
            <ac:spMk id="9" creationId="{16B508BF-A16C-012C-AB55-D3B677D5C237}"/>
          </ac:spMkLst>
        </pc:spChg>
        <pc:spChg chg="mod">
          <ac:chgData name="Vogelgesang, Manuela" userId="cb5a6f6f-c0e1-4276-9051-1b0b5ab59a07" providerId="ADAL" clId="{3F7A13F1-B3F4-4F88-89E7-5F2A9E4EFA9E}" dt="2024-04-03T13:14:55.693" v="55" actId="1076"/>
          <ac:spMkLst>
            <pc:docMk/>
            <pc:sldMk cId="2264738128" sldId="257"/>
            <ac:spMk id="13" creationId="{081E0EDD-1552-6E46-B3D5-D76F3CA4C0CD}"/>
          </ac:spMkLst>
        </pc:spChg>
        <pc:picChg chg="mod">
          <ac:chgData name="Vogelgesang, Manuela" userId="cb5a6f6f-c0e1-4276-9051-1b0b5ab59a07" providerId="ADAL" clId="{3F7A13F1-B3F4-4F88-89E7-5F2A9E4EFA9E}" dt="2024-04-03T13:14:17.377" v="44" actId="1076"/>
          <ac:picMkLst>
            <pc:docMk/>
            <pc:sldMk cId="2264738128" sldId="257"/>
            <ac:picMk id="3" creationId="{875D13D8-9A38-B51C-2EFE-A6C82DE623E4}"/>
          </ac:picMkLst>
        </pc:picChg>
        <pc:picChg chg="mod">
          <ac:chgData name="Vogelgesang, Manuela" userId="cb5a6f6f-c0e1-4276-9051-1b0b5ab59a07" providerId="ADAL" clId="{3F7A13F1-B3F4-4F88-89E7-5F2A9E4EFA9E}" dt="2024-04-03T13:14:07.797" v="41" actId="1076"/>
          <ac:picMkLst>
            <pc:docMk/>
            <pc:sldMk cId="2264738128" sldId="257"/>
            <ac:picMk id="4" creationId="{01AEF86C-452E-4C6E-56BF-61BAFE6E4429}"/>
          </ac:picMkLst>
        </pc:picChg>
      </pc:sldChg>
      <pc:sldChg chg="modSp del mod">
        <pc:chgData name="Vogelgesang, Manuela" userId="cb5a6f6f-c0e1-4276-9051-1b0b5ab59a07" providerId="ADAL" clId="{3F7A13F1-B3F4-4F88-89E7-5F2A9E4EFA9E}" dt="2024-04-03T13:21:20.859" v="73" actId="207"/>
        <pc:sldMkLst>
          <pc:docMk/>
          <pc:sldMk cId="0" sldId="510"/>
        </pc:sldMkLst>
        <pc:spChg chg="mod">
          <ac:chgData name="Vogelgesang, Manuela" userId="cb5a6f6f-c0e1-4276-9051-1b0b5ab59a07" providerId="ADAL" clId="{3F7A13F1-B3F4-4F88-89E7-5F2A9E4EFA9E}" dt="2024-04-03T13:15:24.067" v="58" actId="2711"/>
          <ac:spMkLst>
            <pc:docMk/>
            <pc:sldMk cId="0" sldId="510"/>
            <ac:spMk id="2" creationId="{941CAB3E-C56D-6E32-8C65-4E90AEABB63E}"/>
          </ac:spMkLst>
        </pc:spChg>
        <pc:spChg chg="mod">
          <ac:chgData name="Vogelgesang, Manuela" userId="cb5a6f6f-c0e1-4276-9051-1b0b5ab59a07" providerId="ADAL" clId="{3F7A13F1-B3F4-4F88-89E7-5F2A9E4EFA9E}" dt="2024-04-03T13:20:42.710" v="64" actId="207"/>
          <ac:spMkLst>
            <pc:docMk/>
            <pc:sldMk cId="0" sldId="510"/>
            <ac:spMk id="8" creationId="{D83512A1-4038-9970-F5D8-E26A11461528}"/>
          </ac:spMkLst>
        </pc:spChg>
        <pc:spChg chg="mod">
          <ac:chgData name="Vogelgesang, Manuela" userId="cb5a6f6f-c0e1-4276-9051-1b0b5ab59a07" providerId="ADAL" clId="{3F7A13F1-B3F4-4F88-89E7-5F2A9E4EFA9E}" dt="2024-04-03T13:21:11.493" v="71" actId="207"/>
          <ac:spMkLst>
            <pc:docMk/>
            <pc:sldMk cId="0" sldId="510"/>
            <ac:spMk id="12" creationId="{C6527335-CF66-4884-75D6-EF90E9811A57}"/>
          </ac:spMkLst>
        </pc:spChg>
        <pc:spChg chg="mod">
          <ac:chgData name="Vogelgesang, Manuela" userId="cb5a6f6f-c0e1-4276-9051-1b0b5ab59a07" providerId="ADAL" clId="{3F7A13F1-B3F4-4F88-89E7-5F2A9E4EFA9E}" dt="2024-04-03T13:21:20.859" v="73" actId="207"/>
          <ac:spMkLst>
            <pc:docMk/>
            <pc:sldMk cId="0" sldId="510"/>
            <ac:spMk id="14" creationId="{E1B7D444-3733-ACE9-8CE5-319887B498AE}"/>
          </ac:spMkLst>
        </pc:spChg>
        <pc:spChg chg="mod">
          <ac:chgData name="Vogelgesang, Manuela" userId="cb5a6f6f-c0e1-4276-9051-1b0b5ab59a07" providerId="ADAL" clId="{3F7A13F1-B3F4-4F88-89E7-5F2A9E4EFA9E}" dt="2024-04-03T13:20:45.243" v="65" actId="207"/>
          <ac:spMkLst>
            <pc:docMk/>
            <pc:sldMk cId="0" sldId="510"/>
            <ac:spMk id="18" creationId="{74E2F401-4823-1B95-C32F-000512F740F5}"/>
          </ac:spMkLst>
        </pc:spChg>
      </pc:sldChg>
      <pc:sldChg chg="del">
        <pc:chgData name="Vogelgesang, Manuela" userId="cb5a6f6f-c0e1-4276-9051-1b0b5ab59a07" providerId="ADAL" clId="{3F7A13F1-B3F4-4F88-89E7-5F2A9E4EFA9E}" dt="2024-04-03T13:13:42.451" v="27" actId="47"/>
        <pc:sldMkLst>
          <pc:docMk/>
          <pc:sldMk cId="3428876834" sldId="556"/>
        </pc:sldMkLst>
      </pc:sldChg>
      <pc:sldChg chg="del">
        <pc:chgData name="Vogelgesang, Manuela" userId="cb5a6f6f-c0e1-4276-9051-1b0b5ab59a07" providerId="ADAL" clId="{3F7A13F1-B3F4-4F88-89E7-5F2A9E4EFA9E}" dt="2024-04-03T13:13:42.118" v="26" actId="47"/>
        <pc:sldMkLst>
          <pc:docMk/>
          <pc:sldMk cId="3424066599" sldId="557"/>
        </pc:sldMkLst>
      </pc:sldChg>
      <pc:sldChg chg="del">
        <pc:chgData name="Vogelgesang, Manuela" userId="cb5a6f6f-c0e1-4276-9051-1b0b5ab59a07" providerId="ADAL" clId="{3F7A13F1-B3F4-4F88-89E7-5F2A9E4EFA9E}" dt="2024-04-03T13:13:41.664" v="25" actId="47"/>
        <pc:sldMkLst>
          <pc:docMk/>
          <pc:sldMk cId="2844008303" sldId="558"/>
        </pc:sldMkLst>
      </pc:sldChg>
      <pc:sldChg chg="del">
        <pc:chgData name="Vogelgesang, Manuela" userId="cb5a6f6f-c0e1-4276-9051-1b0b5ab59a07" providerId="ADAL" clId="{3F7A13F1-B3F4-4F88-89E7-5F2A9E4EFA9E}" dt="2024-04-03T13:13:42.649" v="28" actId="47"/>
        <pc:sldMkLst>
          <pc:docMk/>
          <pc:sldMk cId="2241933853" sldId="559"/>
        </pc:sldMkLst>
      </pc:sldChg>
      <pc:sldChg chg="del">
        <pc:chgData name="Vogelgesang, Manuela" userId="cb5a6f6f-c0e1-4276-9051-1b0b5ab59a07" providerId="ADAL" clId="{3F7A13F1-B3F4-4F88-89E7-5F2A9E4EFA9E}" dt="2024-04-03T13:13:42.948" v="30" actId="47"/>
        <pc:sldMkLst>
          <pc:docMk/>
          <pc:sldMk cId="1805511428" sldId="560"/>
        </pc:sldMkLst>
      </pc:sldChg>
      <pc:sldChg chg="del">
        <pc:chgData name="Vogelgesang, Manuela" userId="cb5a6f6f-c0e1-4276-9051-1b0b5ab59a07" providerId="ADAL" clId="{3F7A13F1-B3F4-4F88-89E7-5F2A9E4EFA9E}" dt="2024-04-03T13:13:42.796" v="29" actId="47"/>
        <pc:sldMkLst>
          <pc:docMk/>
          <pc:sldMk cId="3599944710" sldId="561"/>
        </pc:sldMkLst>
      </pc:sldChg>
      <pc:sldChg chg="del">
        <pc:chgData name="Vogelgesang, Manuela" userId="cb5a6f6f-c0e1-4276-9051-1b0b5ab59a07" providerId="ADAL" clId="{3F7A13F1-B3F4-4F88-89E7-5F2A9E4EFA9E}" dt="2024-04-03T13:13:43.147" v="31" actId="47"/>
        <pc:sldMkLst>
          <pc:docMk/>
          <pc:sldMk cId="2405398683" sldId="562"/>
        </pc:sldMkLst>
      </pc:sldChg>
      <pc:sldChg chg="del">
        <pc:chgData name="Vogelgesang, Manuela" userId="cb5a6f6f-c0e1-4276-9051-1b0b5ab59a07" providerId="ADAL" clId="{3F7A13F1-B3F4-4F88-89E7-5F2A9E4EFA9E}" dt="2024-04-03T13:13:43.347" v="32" actId="47"/>
        <pc:sldMkLst>
          <pc:docMk/>
          <pc:sldMk cId="2161878074" sldId="563"/>
        </pc:sldMkLst>
      </pc:sldChg>
      <pc:sldChg chg="del">
        <pc:chgData name="Vogelgesang, Manuela" userId="cb5a6f6f-c0e1-4276-9051-1b0b5ab59a07" providerId="ADAL" clId="{3F7A13F1-B3F4-4F88-89E7-5F2A9E4EFA9E}" dt="2024-04-03T13:13:44.331" v="34" actId="47"/>
        <pc:sldMkLst>
          <pc:docMk/>
          <pc:sldMk cId="515611992" sldId="564"/>
        </pc:sldMkLst>
      </pc:sldChg>
      <pc:sldChg chg="del">
        <pc:chgData name="Vogelgesang, Manuela" userId="cb5a6f6f-c0e1-4276-9051-1b0b5ab59a07" providerId="ADAL" clId="{3F7A13F1-B3F4-4F88-89E7-5F2A9E4EFA9E}" dt="2024-04-03T13:13:44.781" v="35" actId="47"/>
        <pc:sldMkLst>
          <pc:docMk/>
          <pc:sldMk cId="2573891151" sldId="565"/>
        </pc:sldMkLst>
      </pc:sldChg>
      <pc:sldChg chg="modSp mod">
        <pc:chgData name="Vogelgesang, Manuela" userId="cb5a6f6f-c0e1-4276-9051-1b0b5ab59a07" providerId="ADAL" clId="{3F7A13F1-B3F4-4F88-89E7-5F2A9E4EFA9E}" dt="2024-04-03T13:22:31.710" v="83" actId="207"/>
        <pc:sldMkLst>
          <pc:docMk/>
          <pc:sldMk cId="1361913634" sldId="566"/>
        </pc:sldMkLst>
        <pc:spChg chg="mod">
          <ac:chgData name="Vogelgesang, Manuela" userId="cb5a6f6f-c0e1-4276-9051-1b0b5ab59a07" providerId="ADAL" clId="{3F7A13F1-B3F4-4F88-89E7-5F2A9E4EFA9E}" dt="2024-04-03T13:22:06.143" v="80" actId="207"/>
          <ac:spMkLst>
            <pc:docMk/>
            <pc:sldMk cId="1361913634" sldId="566"/>
            <ac:spMk id="3" creationId="{36F08CE7-BA2B-1560-90C6-8786F38A9ABD}"/>
          </ac:spMkLst>
        </pc:spChg>
        <pc:spChg chg="mod">
          <ac:chgData name="Vogelgesang, Manuela" userId="cb5a6f6f-c0e1-4276-9051-1b0b5ab59a07" providerId="ADAL" clId="{3F7A13F1-B3F4-4F88-89E7-5F2A9E4EFA9E}" dt="2024-04-03T13:21:51.726" v="78" actId="207"/>
          <ac:spMkLst>
            <pc:docMk/>
            <pc:sldMk cId="1361913634" sldId="566"/>
            <ac:spMk id="8" creationId="{390CC38E-D6A4-101A-9B18-FD11C3775E5A}"/>
          </ac:spMkLst>
        </pc:spChg>
        <pc:spChg chg="mod">
          <ac:chgData name="Vogelgesang, Manuela" userId="cb5a6f6f-c0e1-4276-9051-1b0b5ab59a07" providerId="ADAL" clId="{3F7A13F1-B3F4-4F88-89E7-5F2A9E4EFA9E}" dt="2024-04-03T13:21:43.896" v="76" actId="207"/>
          <ac:spMkLst>
            <pc:docMk/>
            <pc:sldMk cId="1361913634" sldId="566"/>
            <ac:spMk id="16" creationId="{6CF9EA04-A2BD-D77F-2BA9-304C9D353BC2}"/>
          </ac:spMkLst>
        </pc:spChg>
        <pc:spChg chg="mod">
          <ac:chgData name="Vogelgesang, Manuela" userId="cb5a6f6f-c0e1-4276-9051-1b0b5ab59a07" providerId="ADAL" clId="{3F7A13F1-B3F4-4F88-89E7-5F2A9E4EFA9E}" dt="2024-04-03T13:22:20.126" v="82" actId="207"/>
          <ac:spMkLst>
            <pc:docMk/>
            <pc:sldMk cId="1361913634" sldId="566"/>
            <ac:spMk id="17" creationId="{4D87A1E6-B734-DC3C-C5AB-161C6489C0FF}"/>
          </ac:spMkLst>
        </pc:spChg>
        <pc:spChg chg="mod">
          <ac:chgData name="Vogelgesang, Manuela" userId="cb5a6f6f-c0e1-4276-9051-1b0b5ab59a07" providerId="ADAL" clId="{3F7A13F1-B3F4-4F88-89E7-5F2A9E4EFA9E}" dt="2024-04-03T13:22:15.225" v="81" actId="207"/>
          <ac:spMkLst>
            <pc:docMk/>
            <pc:sldMk cId="1361913634" sldId="566"/>
            <ac:spMk id="18" creationId="{4BA688A2-B4C4-6F0B-ADFD-49EBE607603E}"/>
          </ac:spMkLst>
        </pc:spChg>
        <pc:spChg chg="mod">
          <ac:chgData name="Vogelgesang, Manuela" userId="cb5a6f6f-c0e1-4276-9051-1b0b5ab59a07" providerId="ADAL" clId="{3F7A13F1-B3F4-4F88-89E7-5F2A9E4EFA9E}" dt="2024-04-03T13:22:31.710" v="83" actId="207"/>
          <ac:spMkLst>
            <pc:docMk/>
            <pc:sldMk cId="1361913634" sldId="566"/>
            <ac:spMk id="20" creationId="{C2C842FC-CBFA-E69B-DB6F-5548B34956F2}"/>
          </ac:spMkLst>
        </pc:spChg>
      </pc:sldChg>
      <pc:sldChg chg="del">
        <pc:chgData name="Vogelgesang, Manuela" userId="cb5a6f6f-c0e1-4276-9051-1b0b5ab59a07" providerId="ADAL" clId="{3F7A13F1-B3F4-4F88-89E7-5F2A9E4EFA9E}" dt="2024-04-03T13:13:43.881" v="33" actId="47"/>
        <pc:sldMkLst>
          <pc:docMk/>
          <pc:sldMk cId="4188157296" sldId="566"/>
        </pc:sldMkLst>
      </pc:sldChg>
      <pc:sldChg chg="delSp modSp mod">
        <pc:chgData name="Vogelgesang, Manuela" userId="cb5a6f6f-c0e1-4276-9051-1b0b5ab59a07" providerId="ADAL" clId="{3F7A13F1-B3F4-4F88-89E7-5F2A9E4EFA9E}" dt="2024-04-03T13:28:59.276" v="153" actId="478"/>
        <pc:sldMkLst>
          <pc:docMk/>
          <pc:sldMk cId="3801338333" sldId="567"/>
        </pc:sldMkLst>
        <pc:spChg chg="mod">
          <ac:chgData name="Vogelgesang, Manuela" userId="cb5a6f6f-c0e1-4276-9051-1b0b5ab59a07" providerId="ADAL" clId="{3F7A13F1-B3F4-4F88-89E7-5F2A9E4EFA9E}" dt="2024-04-03T13:23:06.293" v="87" actId="207"/>
          <ac:spMkLst>
            <pc:docMk/>
            <pc:sldMk cId="3801338333" sldId="567"/>
            <ac:spMk id="10" creationId="{E8A16632-E47C-926D-36E9-B8701B9F1089}"/>
          </ac:spMkLst>
        </pc:spChg>
        <pc:spChg chg="mod">
          <ac:chgData name="Vogelgesang, Manuela" userId="cb5a6f6f-c0e1-4276-9051-1b0b5ab59a07" providerId="ADAL" clId="{3F7A13F1-B3F4-4F88-89E7-5F2A9E4EFA9E}" dt="2024-04-03T13:23:16.376" v="88" actId="207"/>
          <ac:spMkLst>
            <pc:docMk/>
            <pc:sldMk cId="3801338333" sldId="567"/>
            <ac:spMk id="11" creationId="{60B99209-81B0-1958-CF31-E45D73195403}"/>
          </ac:spMkLst>
        </pc:spChg>
        <pc:spChg chg="mod">
          <ac:chgData name="Vogelgesang, Manuela" userId="cb5a6f6f-c0e1-4276-9051-1b0b5ab59a07" providerId="ADAL" clId="{3F7A13F1-B3F4-4F88-89E7-5F2A9E4EFA9E}" dt="2024-04-03T13:22:54.326" v="86" actId="207"/>
          <ac:spMkLst>
            <pc:docMk/>
            <pc:sldMk cId="3801338333" sldId="567"/>
            <ac:spMk id="16" creationId="{34DD2D31-392E-CDE0-5CCF-B3C7A3AAB612}"/>
          </ac:spMkLst>
        </pc:spChg>
        <pc:spChg chg="del">
          <ac:chgData name="Vogelgesang, Manuela" userId="cb5a6f6f-c0e1-4276-9051-1b0b5ab59a07" providerId="ADAL" clId="{3F7A13F1-B3F4-4F88-89E7-5F2A9E4EFA9E}" dt="2024-04-03T13:28:57.494" v="151" actId="478"/>
          <ac:spMkLst>
            <pc:docMk/>
            <pc:sldMk cId="3801338333" sldId="567"/>
            <ac:spMk id="22" creationId="{6A836857-D33C-380A-DBAC-9F48E882BCC8}"/>
          </ac:spMkLst>
        </pc:spChg>
        <pc:spChg chg="del">
          <ac:chgData name="Vogelgesang, Manuela" userId="cb5a6f6f-c0e1-4276-9051-1b0b5ab59a07" providerId="ADAL" clId="{3F7A13F1-B3F4-4F88-89E7-5F2A9E4EFA9E}" dt="2024-04-03T13:28:58.206" v="152" actId="478"/>
          <ac:spMkLst>
            <pc:docMk/>
            <pc:sldMk cId="3801338333" sldId="567"/>
            <ac:spMk id="23" creationId="{D5D3879B-963C-5674-51C2-967B1D16EE54}"/>
          </ac:spMkLst>
        </pc:spChg>
        <pc:spChg chg="del">
          <ac:chgData name="Vogelgesang, Manuela" userId="cb5a6f6f-c0e1-4276-9051-1b0b5ab59a07" providerId="ADAL" clId="{3F7A13F1-B3F4-4F88-89E7-5F2A9E4EFA9E}" dt="2024-04-03T13:28:59.276" v="153" actId="478"/>
          <ac:spMkLst>
            <pc:docMk/>
            <pc:sldMk cId="3801338333" sldId="567"/>
            <ac:spMk id="24" creationId="{559D218C-6730-CC48-876C-09B5D206BC3F}"/>
          </ac:spMkLst>
        </pc:spChg>
      </pc:sldChg>
      <pc:sldChg chg="modSp mod">
        <pc:chgData name="Vogelgesang, Manuela" userId="cb5a6f6f-c0e1-4276-9051-1b0b5ab59a07" providerId="ADAL" clId="{3F7A13F1-B3F4-4F88-89E7-5F2A9E4EFA9E}" dt="2024-04-03T13:24:57.505" v="108" actId="1076"/>
        <pc:sldMkLst>
          <pc:docMk/>
          <pc:sldMk cId="616281591" sldId="569"/>
        </pc:sldMkLst>
        <pc:spChg chg="mod">
          <ac:chgData name="Vogelgesang, Manuela" userId="cb5a6f6f-c0e1-4276-9051-1b0b5ab59a07" providerId="ADAL" clId="{3F7A13F1-B3F4-4F88-89E7-5F2A9E4EFA9E}" dt="2024-04-03T13:24:57.505" v="108" actId="1076"/>
          <ac:spMkLst>
            <pc:docMk/>
            <pc:sldMk cId="616281591" sldId="569"/>
            <ac:spMk id="2" creationId="{3D80B893-D3AE-91F3-9177-48E406BCF69A}"/>
          </ac:spMkLst>
        </pc:spChg>
        <pc:spChg chg="mod">
          <ac:chgData name="Vogelgesang, Manuela" userId="cb5a6f6f-c0e1-4276-9051-1b0b5ab59a07" providerId="ADAL" clId="{3F7A13F1-B3F4-4F88-89E7-5F2A9E4EFA9E}" dt="2024-04-03T13:23:43.913" v="89" actId="2711"/>
          <ac:spMkLst>
            <pc:docMk/>
            <pc:sldMk cId="616281591" sldId="569"/>
            <ac:spMk id="8" creationId="{6C07DE30-0920-3813-F549-284439365987}"/>
          </ac:spMkLst>
        </pc:spChg>
        <pc:spChg chg="mod">
          <ac:chgData name="Vogelgesang, Manuela" userId="cb5a6f6f-c0e1-4276-9051-1b0b5ab59a07" providerId="ADAL" clId="{3F7A13F1-B3F4-4F88-89E7-5F2A9E4EFA9E}" dt="2024-04-03T13:23:55.359" v="91" actId="207"/>
          <ac:spMkLst>
            <pc:docMk/>
            <pc:sldMk cId="616281591" sldId="569"/>
            <ac:spMk id="11" creationId="{935C6138-7699-65A9-F8CB-BAE7ACCB42A2}"/>
          </ac:spMkLst>
        </pc:spChg>
        <pc:spChg chg="mod">
          <ac:chgData name="Vogelgesang, Manuela" userId="cb5a6f6f-c0e1-4276-9051-1b0b5ab59a07" providerId="ADAL" clId="{3F7A13F1-B3F4-4F88-89E7-5F2A9E4EFA9E}" dt="2024-04-03T13:24:35.860" v="101" actId="1076"/>
          <ac:spMkLst>
            <pc:docMk/>
            <pc:sldMk cId="616281591" sldId="569"/>
            <ac:spMk id="15" creationId="{90517CCD-66C7-1C7F-80CF-48BB08CD04A2}"/>
          </ac:spMkLst>
        </pc:spChg>
        <pc:spChg chg="mod">
          <ac:chgData name="Vogelgesang, Manuela" userId="cb5a6f6f-c0e1-4276-9051-1b0b5ab59a07" providerId="ADAL" clId="{3F7A13F1-B3F4-4F88-89E7-5F2A9E4EFA9E}" dt="2024-04-03T13:24:53.161" v="107" actId="1076"/>
          <ac:spMkLst>
            <pc:docMk/>
            <pc:sldMk cId="616281591" sldId="569"/>
            <ac:spMk id="16" creationId="{19EAA516-B0CF-CB22-F06B-F3D7C5613212}"/>
          </ac:spMkLst>
        </pc:spChg>
        <pc:picChg chg="mod">
          <ac:chgData name="Vogelgesang, Manuela" userId="cb5a6f6f-c0e1-4276-9051-1b0b5ab59a07" providerId="ADAL" clId="{3F7A13F1-B3F4-4F88-89E7-5F2A9E4EFA9E}" dt="2024-04-03T13:24:29.737" v="98" actId="1076"/>
          <ac:picMkLst>
            <pc:docMk/>
            <pc:sldMk cId="616281591" sldId="569"/>
            <ac:picMk id="3" creationId="{3FD73F82-D244-2140-3848-8F3AEBBDF467}"/>
          </ac:picMkLst>
        </pc:picChg>
        <pc:picChg chg="mod">
          <ac:chgData name="Vogelgesang, Manuela" userId="cb5a6f6f-c0e1-4276-9051-1b0b5ab59a07" providerId="ADAL" clId="{3F7A13F1-B3F4-4F88-89E7-5F2A9E4EFA9E}" dt="2024-04-03T13:24:33.309" v="100" actId="1076"/>
          <ac:picMkLst>
            <pc:docMk/>
            <pc:sldMk cId="616281591" sldId="569"/>
            <ac:picMk id="7" creationId="{5C42DEBA-16B1-60D4-5379-881B26B393B4}"/>
          </ac:picMkLst>
        </pc:picChg>
        <pc:picChg chg="mod">
          <ac:chgData name="Vogelgesang, Manuela" userId="cb5a6f6f-c0e1-4276-9051-1b0b5ab59a07" providerId="ADAL" clId="{3F7A13F1-B3F4-4F88-89E7-5F2A9E4EFA9E}" dt="2024-04-03T13:24:31.809" v="99" actId="1076"/>
          <ac:picMkLst>
            <pc:docMk/>
            <pc:sldMk cId="616281591" sldId="569"/>
            <ac:picMk id="9" creationId="{FC4E61F7-CD93-4EE4-BEFD-E0E85AAC49B8}"/>
          </ac:picMkLst>
        </pc:picChg>
      </pc:sldChg>
      <pc:sldChg chg="addSp delSp modSp mod">
        <pc:chgData name="Vogelgesang, Manuela" userId="cb5a6f6f-c0e1-4276-9051-1b0b5ab59a07" providerId="ADAL" clId="{3F7A13F1-B3F4-4F88-89E7-5F2A9E4EFA9E}" dt="2024-04-03T13:29:44.376" v="162" actId="1076"/>
        <pc:sldMkLst>
          <pc:docMk/>
          <pc:sldMk cId="2800707292" sldId="570"/>
        </pc:sldMkLst>
        <pc:spChg chg="mod">
          <ac:chgData name="Vogelgesang, Manuela" userId="cb5a6f6f-c0e1-4276-9051-1b0b5ab59a07" providerId="ADAL" clId="{3F7A13F1-B3F4-4F88-89E7-5F2A9E4EFA9E}" dt="2024-04-03T13:29:44.376" v="162" actId="1076"/>
          <ac:spMkLst>
            <pc:docMk/>
            <pc:sldMk cId="2800707292" sldId="570"/>
            <ac:spMk id="15" creationId="{E50F70CC-EFE5-EAAF-E31C-18002A49D7FA}"/>
          </ac:spMkLst>
        </pc:spChg>
        <pc:spChg chg="mod">
          <ac:chgData name="Vogelgesang, Manuela" userId="cb5a6f6f-c0e1-4276-9051-1b0b5ab59a07" providerId="ADAL" clId="{3F7A13F1-B3F4-4F88-89E7-5F2A9E4EFA9E}" dt="2024-04-03T13:25:37.543" v="115" actId="207"/>
          <ac:spMkLst>
            <pc:docMk/>
            <pc:sldMk cId="2800707292" sldId="570"/>
            <ac:spMk id="16" creationId="{EF76743F-7048-650B-C394-24C6DC5C53C7}"/>
          </ac:spMkLst>
        </pc:spChg>
        <pc:spChg chg="mod">
          <ac:chgData name="Vogelgesang, Manuela" userId="cb5a6f6f-c0e1-4276-9051-1b0b5ab59a07" providerId="ADAL" clId="{3F7A13F1-B3F4-4F88-89E7-5F2A9E4EFA9E}" dt="2024-04-03T13:29:27.236" v="156" actId="1076"/>
          <ac:spMkLst>
            <pc:docMk/>
            <pc:sldMk cId="2800707292" sldId="570"/>
            <ac:spMk id="20" creationId="{5FA9C481-C4C9-53B5-3D6F-5067DB1E4500}"/>
          </ac:spMkLst>
        </pc:spChg>
        <pc:spChg chg="mod">
          <ac:chgData name="Vogelgesang, Manuela" userId="cb5a6f6f-c0e1-4276-9051-1b0b5ab59a07" providerId="ADAL" clId="{3F7A13F1-B3F4-4F88-89E7-5F2A9E4EFA9E}" dt="2024-04-03T13:29:30.585" v="157" actId="1076"/>
          <ac:spMkLst>
            <pc:docMk/>
            <pc:sldMk cId="2800707292" sldId="570"/>
            <ac:spMk id="21" creationId="{F8A18A72-E904-83E4-7438-8AF7C35E456A}"/>
          </ac:spMkLst>
        </pc:spChg>
        <pc:spChg chg="del">
          <ac:chgData name="Vogelgesang, Manuela" userId="cb5a6f6f-c0e1-4276-9051-1b0b5ab59a07" providerId="ADAL" clId="{3F7A13F1-B3F4-4F88-89E7-5F2A9E4EFA9E}" dt="2024-04-03T13:28:36.444" v="146" actId="478"/>
          <ac:spMkLst>
            <pc:docMk/>
            <pc:sldMk cId="2800707292" sldId="570"/>
            <ac:spMk id="22" creationId="{019744C2-CD35-AA8E-E7B1-3761847497FE}"/>
          </ac:spMkLst>
        </pc:spChg>
        <pc:spChg chg="del">
          <ac:chgData name="Vogelgesang, Manuela" userId="cb5a6f6f-c0e1-4276-9051-1b0b5ab59a07" providerId="ADAL" clId="{3F7A13F1-B3F4-4F88-89E7-5F2A9E4EFA9E}" dt="2024-04-03T13:28:41.759" v="149" actId="478"/>
          <ac:spMkLst>
            <pc:docMk/>
            <pc:sldMk cId="2800707292" sldId="570"/>
            <ac:spMk id="23" creationId="{98EFBF89-B603-7F15-F86F-C309625DEFD4}"/>
          </ac:spMkLst>
        </pc:spChg>
        <pc:spChg chg="mod">
          <ac:chgData name="Vogelgesang, Manuela" userId="cb5a6f6f-c0e1-4276-9051-1b0b5ab59a07" providerId="ADAL" clId="{3F7A13F1-B3F4-4F88-89E7-5F2A9E4EFA9E}" dt="2024-04-03T13:29:32.769" v="158" actId="1076"/>
          <ac:spMkLst>
            <pc:docMk/>
            <pc:sldMk cId="2800707292" sldId="570"/>
            <ac:spMk id="26" creationId="{772A1BF6-2A6A-66F6-C52A-B004D290F451}"/>
          </ac:spMkLst>
        </pc:spChg>
        <pc:spChg chg="mod">
          <ac:chgData name="Vogelgesang, Manuela" userId="cb5a6f6f-c0e1-4276-9051-1b0b5ab59a07" providerId="ADAL" clId="{3F7A13F1-B3F4-4F88-89E7-5F2A9E4EFA9E}" dt="2024-04-03T13:27:00.593" v="128" actId="207"/>
          <ac:spMkLst>
            <pc:docMk/>
            <pc:sldMk cId="2800707292" sldId="570"/>
            <ac:spMk id="27" creationId="{4411A4E5-A6DC-2541-34D1-A401AFD44A8F}"/>
          </ac:spMkLst>
        </pc:spChg>
        <pc:spChg chg="mod">
          <ac:chgData name="Vogelgesang, Manuela" userId="cb5a6f6f-c0e1-4276-9051-1b0b5ab59a07" providerId="ADAL" clId="{3F7A13F1-B3F4-4F88-89E7-5F2A9E4EFA9E}" dt="2024-04-03T13:29:35.369" v="159" actId="1076"/>
          <ac:spMkLst>
            <pc:docMk/>
            <pc:sldMk cId="2800707292" sldId="570"/>
            <ac:spMk id="28" creationId="{84168EED-5038-59E9-5DBC-E4DF7CEE6946}"/>
          </ac:spMkLst>
        </pc:spChg>
        <pc:spChg chg="mod">
          <ac:chgData name="Vogelgesang, Manuela" userId="cb5a6f6f-c0e1-4276-9051-1b0b5ab59a07" providerId="ADAL" clId="{3F7A13F1-B3F4-4F88-89E7-5F2A9E4EFA9E}" dt="2024-04-03T13:26:14.357" v="121" actId="2711"/>
          <ac:spMkLst>
            <pc:docMk/>
            <pc:sldMk cId="2800707292" sldId="570"/>
            <ac:spMk id="29" creationId="{3B41049A-FE4B-9C22-86D3-8DFB0D66F1C0}"/>
          </ac:spMkLst>
        </pc:spChg>
        <pc:grpChg chg="add del mod">
          <ac:chgData name="Vogelgesang, Manuela" userId="cb5a6f6f-c0e1-4276-9051-1b0b5ab59a07" providerId="ADAL" clId="{3F7A13F1-B3F4-4F88-89E7-5F2A9E4EFA9E}" dt="2024-04-03T13:29:16.826" v="154" actId="1076"/>
          <ac:grpSpMkLst>
            <pc:docMk/>
            <pc:sldMk cId="2800707292" sldId="570"/>
            <ac:grpSpMk id="3" creationId="{6F010A71-145E-587E-8FBB-653E7DA5982D}"/>
          </ac:grpSpMkLst>
        </pc:grpChg>
        <pc:picChg chg="mod">
          <ac:chgData name="Vogelgesang, Manuela" userId="cb5a6f6f-c0e1-4276-9051-1b0b5ab59a07" providerId="ADAL" clId="{3F7A13F1-B3F4-4F88-89E7-5F2A9E4EFA9E}" dt="2024-04-03T13:29:41.742" v="161" actId="1076"/>
          <ac:picMkLst>
            <pc:docMk/>
            <pc:sldMk cId="2800707292" sldId="570"/>
            <ac:picMk id="4" creationId="{19D1EEB8-6F0E-7D8D-F2A4-1C6408820EA5}"/>
          </ac:picMkLst>
        </pc:picChg>
        <pc:picChg chg="mod">
          <ac:chgData name="Vogelgesang, Manuela" userId="cb5a6f6f-c0e1-4276-9051-1b0b5ab59a07" providerId="ADAL" clId="{3F7A13F1-B3F4-4F88-89E7-5F2A9E4EFA9E}" dt="2024-04-03T13:29:21.659" v="155" actId="14100"/>
          <ac:picMkLst>
            <pc:docMk/>
            <pc:sldMk cId="2800707292" sldId="570"/>
            <ac:picMk id="8" creationId="{38E94F51-D489-4213-78E3-30B8676AF8E1}"/>
          </ac:picMkLst>
        </pc:picChg>
      </pc:sldChg>
      <pc:sldChg chg="addSp delSp modSp mod">
        <pc:chgData name="Vogelgesang, Manuela" userId="cb5a6f6f-c0e1-4276-9051-1b0b5ab59a07" providerId="ADAL" clId="{3F7A13F1-B3F4-4F88-89E7-5F2A9E4EFA9E}" dt="2024-04-03T13:32:40.192" v="194" actId="207"/>
        <pc:sldMkLst>
          <pc:docMk/>
          <pc:sldMk cId="1728469899" sldId="571"/>
        </pc:sldMkLst>
        <pc:spChg chg="add mod">
          <ac:chgData name="Vogelgesang, Manuela" userId="cb5a6f6f-c0e1-4276-9051-1b0b5ab59a07" providerId="ADAL" clId="{3F7A13F1-B3F4-4F88-89E7-5F2A9E4EFA9E}" dt="2024-04-03T13:32:14.975" v="189" actId="207"/>
          <ac:spMkLst>
            <pc:docMk/>
            <pc:sldMk cId="1728469899" sldId="571"/>
            <ac:spMk id="2" creationId="{4E101694-3E89-58DC-68C2-FEDA19FAB6FB}"/>
          </ac:spMkLst>
        </pc:spChg>
        <pc:spChg chg="add mod">
          <ac:chgData name="Vogelgesang, Manuela" userId="cb5a6f6f-c0e1-4276-9051-1b0b5ab59a07" providerId="ADAL" clId="{3F7A13F1-B3F4-4F88-89E7-5F2A9E4EFA9E}" dt="2024-04-03T13:32:30.542" v="192" actId="207"/>
          <ac:spMkLst>
            <pc:docMk/>
            <pc:sldMk cId="1728469899" sldId="571"/>
            <ac:spMk id="3" creationId="{A27098AC-ED06-F9EA-7641-D6B562596F49}"/>
          </ac:spMkLst>
        </pc:spChg>
        <pc:spChg chg="add 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5" creationId="{912646EE-34D3-6308-F3BF-744B5A60138F}"/>
          </ac:spMkLst>
        </pc:spChg>
        <pc:spChg chg="add mod">
          <ac:chgData name="Vogelgesang, Manuela" userId="cb5a6f6f-c0e1-4276-9051-1b0b5ab59a07" providerId="ADAL" clId="{3F7A13F1-B3F4-4F88-89E7-5F2A9E4EFA9E}" dt="2024-04-03T13:32:14.975" v="189" actId="207"/>
          <ac:spMkLst>
            <pc:docMk/>
            <pc:sldMk cId="1728469899" sldId="571"/>
            <ac:spMk id="6" creationId="{B2C38447-0392-EF78-91D5-27990CB1E6E7}"/>
          </ac:spMkLst>
        </pc:spChg>
        <pc:spChg chg="add mod">
          <ac:chgData name="Vogelgesang, Manuela" userId="cb5a6f6f-c0e1-4276-9051-1b0b5ab59a07" providerId="ADAL" clId="{3F7A13F1-B3F4-4F88-89E7-5F2A9E4EFA9E}" dt="2024-04-03T13:32:14.975" v="189" actId="207"/>
          <ac:spMkLst>
            <pc:docMk/>
            <pc:sldMk cId="1728469899" sldId="571"/>
            <ac:spMk id="9" creationId="{47F8D71B-7CDC-C00B-D21F-4FA09F5DE68A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11" creationId="{627A7301-AE46-2A7A-9889-EFE0945E909F}"/>
          </ac:spMkLst>
        </pc:spChg>
        <pc:spChg chg="add mod">
          <ac:chgData name="Vogelgesang, Manuela" userId="cb5a6f6f-c0e1-4276-9051-1b0b5ab59a07" providerId="ADAL" clId="{3F7A13F1-B3F4-4F88-89E7-5F2A9E4EFA9E}" dt="2024-04-03T13:32:14.975" v="189" actId="207"/>
          <ac:spMkLst>
            <pc:docMk/>
            <pc:sldMk cId="1728469899" sldId="571"/>
            <ac:spMk id="14" creationId="{402FBB12-95E0-9BB6-0050-C64A933D2C5D}"/>
          </ac:spMkLst>
        </pc:spChg>
        <pc:spChg chg="mod">
          <ac:chgData name="Vogelgesang, Manuela" userId="cb5a6f6f-c0e1-4276-9051-1b0b5ab59a07" providerId="ADAL" clId="{3F7A13F1-B3F4-4F88-89E7-5F2A9E4EFA9E}" dt="2024-04-03T13:28:29.359" v="145" actId="207"/>
          <ac:spMkLst>
            <pc:docMk/>
            <pc:sldMk cId="1728469899" sldId="571"/>
            <ac:spMk id="16" creationId="{22069E19-8E10-5B1D-D46D-4ED993630CBA}"/>
          </ac:spMkLst>
        </pc:spChg>
        <pc:spChg chg="add mod">
          <ac:chgData name="Vogelgesang, Manuela" userId="cb5a6f6f-c0e1-4276-9051-1b0b5ab59a07" providerId="ADAL" clId="{3F7A13F1-B3F4-4F88-89E7-5F2A9E4EFA9E}" dt="2024-04-03T13:32:25.942" v="190" actId="207"/>
          <ac:spMkLst>
            <pc:docMk/>
            <pc:sldMk cId="1728469899" sldId="571"/>
            <ac:spMk id="18" creationId="{CC09C9B5-1F88-6160-35FF-BD11518AB90B}"/>
          </ac:spMkLst>
        </pc:spChg>
        <pc:spChg chg="add mod">
          <ac:chgData name="Vogelgesang, Manuela" userId="cb5a6f6f-c0e1-4276-9051-1b0b5ab59a07" providerId="ADAL" clId="{3F7A13F1-B3F4-4F88-89E7-5F2A9E4EFA9E}" dt="2024-04-03T13:32:25.942" v="190" actId="207"/>
          <ac:spMkLst>
            <pc:docMk/>
            <pc:sldMk cId="1728469899" sldId="571"/>
            <ac:spMk id="19" creationId="{4B8A99F0-0CF7-4723-2C28-B3B122A8744E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20" creationId="{C28353AF-BA38-3B67-7A10-3DE0A294B69D}"/>
          </ac:spMkLst>
        </pc:spChg>
        <pc:spChg chg="mod">
          <ac:chgData name="Vogelgesang, Manuela" userId="cb5a6f6f-c0e1-4276-9051-1b0b5ab59a07" providerId="ADAL" clId="{3F7A13F1-B3F4-4F88-89E7-5F2A9E4EFA9E}" dt="2024-04-03T13:32:40.192" v="194" actId="207"/>
          <ac:spMkLst>
            <pc:docMk/>
            <pc:sldMk cId="1728469899" sldId="571"/>
            <ac:spMk id="21" creationId="{D3B54EE3-0964-B489-602F-E280FA1B22D1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22" creationId="{4C3B4591-05FE-D29C-F0E2-75B3F372FCA1}"/>
          </ac:spMkLst>
        </pc:spChg>
        <pc:spChg chg="del">
          <ac:chgData name="Vogelgesang, Manuela" userId="cb5a6f6f-c0e1-4276-9051-1b0b5ab59a07" providerId="ADAL" clId="{3F7A13F1-B3F4-4F88-89E7-5F2A9E4EFA9E}" dt="2024-04-03T13:28:22.177" v="143" actId="478"/>
          <ac:spMkLst>
            <pc:docMk/>
            <pc:sldMk cId="1728469899" sldId="571"/>
            <ac:spMk id="23" creationId="{295AA0D8-B67A-0B5B-61E5-70E68563735B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24" creationId="{279DEE57-C94E-8A1D-4CA4-A3D52C2F8356}"/>
          </ac:spMkLst>
        </pc:spChg>
        <pc:spChg chg="mod">
          <ac:chgData name="Vogelgesang, Manuela" userId="cb5a6f6f-c0e1-4276-9051-1b0b5ab59a07" providerId="ADAL" clId="{3F7A13F1-B3F4-4F88-89E7-5F2A9E4EFA9E}" dt="2024-04-03T13:31:25.892" v="179" actId="207"/>
          <ac:spMkLst>
            <pc:docMk/>
            <pc:sldMk cId="1728469899" sldId="571"/>
            <ac:spMk id="26" creationId="{E4C8EF46-F07B-61C7-CF6F-98F62394DA9A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29" creationId="{8FCE2776-D116-566C-3F99-CE9CCADF3FCE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31" creationId="{25C2A6C4-AEDE-10B9-DCBB-199DC7ED3487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36" creationId="{A1D23CE6-7469-0BEA-5891-C8F1138559B5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37" creationId="{E8D9967C-51E7-6ADC-5155-D4B38C49940E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39" creationId="{95120C94-0F63-50CE-3330-800B298ECD7B}"/>
          </ac:spMkLst>
        </pc:spChg>
        <pc:spChg chg="del mod">
          <ac:chgData name="Vogelgesang, Manuela" userId="cb5a6f6f-c0e1-4276-9051-1b0b5ab59a07" providerId="ADAL" clId="{3F7A13F1-B3F4-4F88-89E7-5F2A9E4EFA9E}" dt="2024-04-03T13:30:41.988" v="172" actId="478"/>
          <ac:spMkLst>
            <pc:docMk/>
            <pc:sldMk cId="1728469899" sldId="571"/>
            <ac:spMk id="41" creationId="{495A58FF-9B7B-5578-86AE-907A0B3E89F1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42" creationId="{03C78D96-D3B1-6016-BC1E-1658226DEF78}"/>
          </ac:spMkLst>
        </pc:spChg>
        <pc:spChg chg="mod">
          <ac:chgData name="Vogelgesang, Manuela" userId="cb5a6f6f-c0e1-4276-9051-1b0b5ab59a07" providerId="ADAL" clId="{3F7A13F1-B3F4-4F88-89E7-5F2A9E4EFA9E}" dt="2024-04-03T13:30:00.876" v="163" actId="1076"/>
          <ac:spMkLst>
            <pc:docMk/>
            <pc:sldMk cId="1728469899" sldId="571"/>
            <ac:spMk id="44" creationId="{CE35C8EF-CD42-5E92-A23A-7B4129A40BD1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45" creationId="{391BFD5C-1A45-5BB4-F951-B68FF0E534AA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48" creationId="{412684C0-5E16-410E-2250-576D4DF6FDFF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51" creationId="{9D2D1302-546C-F173-FBC5-C7271892DCA5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53" creationId="{52F71DA2-C4CF-1784-C6DA-ADF72F96898A}"/>
          </ac:spMkLst>
        </pc:spChg>
        <pc:spChg chg="add mod">
          <ac:chgData name="Vogelgesang, Manuela" userId="cb5a6f6f-c0e1-4276-9051-1b0b5ab59a07" providerId="ADAL" clId="{3F7A13F1-B3F4-4F88-89E7-5F2A9E4EFA9E}" dt="2024-04-03T13:27:50.243" v="135" actId="571"/>
          <ac:spMkLst>
            <pc:docMk/>
            <pc:sldMk cId="1728469899" sldId="571"/>
            <ac:spMk id="54" creationId="{03BE4A9C-ADA2-7B96-08F2-5E717D5A4C04}"/>
          </ac:spMkLst>
        </pc:spChg>
        <pc:picChg chg="add del mod">
          <ac:chgData name="Vogelgesang, Manuela" userId="cb5a6f6f-c0e1-4276-9051-1b0b5ab59a07" providerId="ADAL" clId="{3F7A13F1-B3F4-4F88-89E7-5F2A9E4EFA9E}" dt="2024-04-03T13:31:41.909" v="185" actId="478"/>
          <ac:picMkLst>
            <pc:docMk/>
            <pc:sldMk cId="1728469899" sldId="571"/>
            <ac:picMk id="4" creationId="{A836CE5F-F19E-5B7D-CD93-3AE2CDCB6EB9}"/>
          </ac:picMkLst>
        </pc:picChg>
        <pc:picChg chg="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7" creationId="{C224C5BB-A195-95B7-3861-0FBB1B8DD2AB}"/>
          </ac:picMkLst>
        </pc:picChg>
        <pc:picChg chg="add 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8" creationId="{BF9A8A5A-AF1F-ABA7-3DD7-666B318F6C3E}"/>
          </ac:picMkLst>
        </pc:picChg>
        <pc:picChg chg="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10" creationId="{30B3CE03-DED1-0E57-874C-00A2A1A6BD9D}"/>
          </ac:picMkLst>
        </pc:picChg>
        <pc:picChg chg="add del mod">
          <ac:chgData name="Vogelgesang, Manuela" userId="cb5a6f6f-c0e1-4276-9051-1b0b5ab59a07" providerId="ADAL" clId="{3F7A13F1-B3F4-4F88-89E7-5F2A9E4EFA9E}" dt="2024-04-03T13:30:22.986" v="170" actId="478"/>
          <ac:picMkLst>
            <pc:docMk/>
            <pc:sldMk cId="1728469899" sldId="571"/>
            <ac:picMk id="12" creationId="{AF7A50DC-DA14-3C19-A3BD-CAE67AEED71D}"/>
          </ac:picMkLst>
        </pc:picChg>
        <pc:picChg chg="add 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13" creationId="{5116CE51-1C2F-21B5-287C-8D68AE2E0024}"/>
          </ac:picMkLst>
        </pc:picChg>
        <pc:picChg chg="add del mod">
          <ac:chgData name="Vogelgesang, Manuela" userId="cb5a6f6f-c0e1-4276-9051-1b0b5ab59a07" providerId="ADAL" clId="{3F7A13F1-B3F4-4F88-89E7-5F2A9E4EFA9E}" dt="2024-04-03T13:30:08.883" v="165" actId="478"/>
          <ac:picMkLst>
            <pc:docMk/>
            <pc:sldMk cId="1728469899" sldId="571"/>
            <ac:picMk id="15" creationId="{BF953AB9-EA6C-DCF4-0354-19DF830AD73A}"/>
          </ac:picMkLst>
        </pc:picChg>
        <pc:picChg chg="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17" creationId="{19FF4FF3-C285-94F6-0951-0934EF366718}"/>
          </ac:picMkLst>
        </pc:picChg>
        <pc:picChg chg="add del mod">
          <ac:chgData name="Vogelgesang, Manuela" userId="cb5a6f6f-c0e1-4276-9051-1b0b5ab59a07" providerId="ADAL" clId="{3F7A13F1-B3F4-4F88-89E7-5F2A9E4EFA9E}" dt="2024-04-03T13:30:10.643" v="166" actId="478"/>
          <ac:picMkLst>
            <pc:docMk/>
            <pc:sldMk cId="1728469899" sldId="571"/>
            <ac:picMk id="27" creationId="{E525B9A6-E863-1294-6CBB-3567A3B925D1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28" creationId="{B51AE656-1C35-E567-A8C1-B84F01418509}"/>
          </ac:picMkLst>
        </pc:picChg>
        <pc:picChg chg="mod">
          <ac:chgData name="Vogelgesang, Manuela" userId="cb5a6f6f-c0e1-4276-9051-1b0b5ab59a07" providerId="ADAL" clId="{3F7A13F1-B3F4-4F88-89E7-5F2A9E4EFA9E}" dt="2024-04-03T13:30:15.309" v="168" actId="1076"/>
          <ac:picMkLst>
            <pc:docMk/>
            <pc:sldMk cId="1728469899" sldId="571"/>
            <ac:picMk id="30" creationId="{8888321F-C3A5-579E-B3D2-C65501288F91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32" creationId="{1569B62F-2C2D-133D-0065-03B5FD63E49A}"/>
          </ac:picMkLst>
        </pc:picChg>
        <pc:picChg chg="mod ord">
          <ac:chgData name="Vogelgesang, Manuela" userId="cb5a6f6f-c0e1-4276-9051-1b0b5ab59a07" providerId="ADAL" clId="{3F7A13F1-B3F4-4F88-89E7-5F2A9E4EFA9E}" dt="2024-04-03T13:32:33.639" v="193" actId="1076"/>
          <ac:picMkLst>
            <pc:docMk/>
            <pc:sldMk cId="1728469899" sldId="571"/>
            <ac:picMk id="33" creationId="{9E538B09-EA57-FD4C-5D94-E99DCEA3F02B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34" creationId="{0BE0B71C-3E3E-D698-2572-91E3AC037DFC}"/>
          </ac:picMkLst>
        </pc:picChg>
        <pc:picChg chg="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35" creationId="{2A312610-37E2-4F58-E192-799966DD3FE1}"/>
          </ac:picMkLst>
        </pc:picChg>
        <pc:picChg chg="mod">
          <ac:chgData name="Vogelgesang, Manuela" userId="cb5a6f6f-c0e1-4276-9051-1b0b5ab59a07" providerId="ADAL" clId="{3F7A13F1-B3F4-4F88-89E7-5F2A9E4EFA9E}" dt="2024-04-03T13:30:00.876" v="163" actId="1076"/>
          <ac:picMkLst>
            <pc:docMk/>
            <pc:sldMk cId="1728469899" sldId="571"/>
            <ac:picMk id="38" creationId="{807C8CDB-4B60-C27A-7796-4C77B4B1FBC4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40" creationId="{60624205-E16A-4785-98C7-7E3B308CD97C}"/>
          </ac:picMkLst>
        </pc:picChg>
        <pc:picChg chg="mod">
          <ac:chgData name="Vogelgesang, Manuela" userId="cb5a6f6f-c0e1-4276-9051-1b0b5ab59a07" providerId="ADAL" clId="{3F7A13F1-B3F4-4F88-89E7-5F2A9E4EFA9E}" dt="2024-04-03T13:30:13.254" v="167" actId="1076"/>
          <ac:picMkLst>
            <pc:docMk/>
            <pc:sldMk cId="1728469899" sldId="571"/>
            <ac:picMk id="43" creationId="{E38F49B4-32C8-92EA-498A-1142EE2E6BC1}"/>
          </ac:picMkLst>
        </pc:picChg>
        <pc:picChg chg="mod">
          <ac:chgData name="Vogelgesang, Manuela" userId="cb5a6f6f-c0e1-4276-9051-1b0b5ab59a07" providerId="ADAL" clId="{3F7A13F1-B3F4-4F88-89E7-5F2A9E4EFA9E}" dt="2024-04-03T13:31:28.832" v="181" actId="1076"/>
          <ac:picMkLst>
            <pc:docMk/>
            <pc:sldMk cId="1728469899" sldId="571"/>
            <ac:picMk id="46" creationId="{A94B45D7-5E2E-3CAF-A6B0-D12261240C28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47" creationId="{688C5F13-283B-D05E-96DA-1C7B06875620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49" creationId="{89BC251D-6053-2A93-7221-997F9CBD3937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50" creationId="{33ADBB87-4962-920D-98AF-29DBDF09809F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52" creationId="{35BDD010-3B9D-D531-E761-9BC5A7EE6672}"/>
          </ac:picMkLst>
        </pc:picChg>
        <pc:picChg chg="add mod">
          <ac:chgData name="Vogelgesang, Manuela" userId="cb5a6f6f-c0e1-4276-9051-1b0b5ab59a07" providerId="ADAL" clId="{3F7A13F1-B3F4-4F88-89E7-5F2A9E4EFA9E}" dt="2024-04-03T13:27:50.243" v="135" actId="571"/>
          <ac:picMkLst>
            <pc:docMk/>
            <pc:sldMk cId="1728469899" sldId="571"/>
            <ac:picMk id="55" creationId="{A51ABDEA-A16F-5CD5-9677-9ECF30A8C0F7}"/>
          </ac:picMkLst>
        </pc:picChg>
      </pc:sldChg>
      <pc:sldChg chg="delSp modSp mod">
        <pc:chgData name="Vogelgesang, Manuela" userId="cb5a6f6f-c0e1-4276-9051-1b0b5ab59a07" providerId="ADAL" clId="{3F7A13F1-B3F4-4F88-89E7-5F2A9E4EFA9E}" dt="2024-04-03T13:37:22.237" v="212" actId="207"/>
        <pc:sldMkLst>
          <pc:docMk/>
          <pc:sldMk cId="4065026065" sldId="572"/>
        </pc:sldMkLst>
        <pc:spChg chg="mod">
          <ac:chgData name="Vogelgesang, Manuela" userId="cb5a6f6f-c0e1-4276-9051-1b0b5ab59a07" providerId="ADAL" clId="{3F7A13F1-B3F4-4F88-89E7-5F2A9E4EFA9E}" dt="2024-04-03T13:37:22.237" v="212" actId="207"/>
          <ac:spMkLst>
            <pc:docMk/>
            <pc:sldMk cId="4065026065" sldId="572"/>
            <ac:spMk id="2" creationId="{4DB59BD5-E167-B424-0B62-CC4777DAEE5E}"/>
          </ac:spMkLst>
        </pc:spChg>
        <pc:spChg chg="mod">
          <ac:chgData name="Vogelgesang, Manuela" userId="cb5a6f6f-c0e1-4276-9051-1b0b5ab59a07" providerId="ADAL" clId="{3F7A13F1-B3F4-4F88-89E7-5F2A9E4EFA9E}" dt="2024-04-03T13:36:53.038" v="208" actId="207"/>
          <ac:spMkLst>
            <pc:docMk/>
            <pc:sldMk cId="4065026065" sldId="572"/>
            <ac:spMk id="3" creationId="{E0F82FD2-0BE7-E428-66DE-9F86775C25B5}"/>
          </ac:spMkLst>
        </pc:spChg>
        <pc:spChg chg="mod">
          <ac:chgData name="Vogelgesang, Manuela" userId="cb5a6f6f-c0e1-4276-9051-1b0b5ab59a07" providerId="ADAL" clId="{3F7A13F1-B3F4-4F88-89E7-5F2A9E4EFA9E}" dt="2024-04-03T13:36:56.928" v="209" actId="207"/>
          <ac:spMkLst>
            <pc:docMk/>
            <pc:sldMk cId="4065026065" sldId="572"/>
            <ac:spMk id="4" creationId="{8C70FFDC-1286-02A3-DB0B-6BACDB1728A0}"/>
          </ac:spMkLst>
        </pc:spChg>
        <pc:spChg chg="mod">
          <ac:chgData name="Vogelgesang, Manuela" userId="cb5a6f6f-c0e1-4276-9051-1b0b5ab59a07" providerId="ADAL" clId="{3F7A13F1-B3F4-4F88-89E7-5F2A9E4EFA9E}" dt="2024-04-03T13:37:12.133" v="211" actId="207"/>
          <ac:spMkLst>
            <pc:docMk/>
            <pc:sldMk cId="4065026065" sldId="572"/>
            <ac:spMk id="10" creationId="{BABDA6D8-3152-0EB5-496B-C36B75A40596}"/>
          </ac:spMkLst>
        </pc:spChg>
        <pc:spChg chg="mod">
          <ac:chgData name="Vogelgesang, Manuela" userId="cb5a6f6f-c0e1-4276-9051-1b0b5ab59a07" providerId="ADAL" clId="{3F7A13F1-B3F4-4F88-89E7-5F2A9E4EFA9E}" dt="2024-04-03T13:37:02.188" v="210" actId="207"/>
          <ac:spMkLst>
            <pc:docMk/>
            <pc:sldMk cId="4065026065" sldId="572"/>
            <ac:spMk id="11" creationId="{A5015A72-D8C1-9E7A-5906-E2F1395DA24C}"/>
          </ac:spMkLst>
        </pc:spChg>
        <pc:spChg chg="mod">
          <ac:chgData name="Vogelgesang, Manuela" userId="cb5a6f6f-c0e1-4276-9051-1b0b5ab59a07" providerId="ADAL" clId="{3F7A13F1-B3F4-4F88-89E7-5F2A9E4EFA9E}" dt="2024-04-03T13:36:24.315" v="199" actId="207"/>
          <ac:spMkLst>
            <pc:docMk/>
            <pc:sldMk cId="4065026065" sldId="572"/>
            <ac:spMk id="16" creationId="{CBA88505-17A3-C627-A165-FD39DEAF4330}"/>
          </ac:spMkLst>
        </pc:spChg>
        <pc:spChg chg="del">
          <ac:chgData name="Vogelgesang, Manuela" userId="cb5a6f6f-c0e1-4276-9051-1b0b5ab59a07" providerId="ADAL" clId="{3F7A13F1-B3F4-4F88-89E7-5F2A9E4EFA9E}" dt="2024-04-03T13:36:31.822" v="201" actId="478"/>
          <ac:spMkLst>
            <pc:docMk/>
            <pc:sldMk cId="4065026065" sldId="572"/>
            <ac:spMk id="22" creationId="{E9D7FD50-69A3-3F84-02D7-9DC7E6262AB5}"/>
          </ac:spMkLst>
        </pc:spChg>
        <pc:spChg chg="del">
          <ac:chgData name="Vogelgesang, Manuela" userId="cb5a6f6f-c0e1-4276-9051-1b0b5ab59a07" providerId="ADAL" clId="{3F7A13F1-B3F4-4F88-89E7-5F2A9E4EFA9E}" dt="2024-04-03T13:36:39.399" v="204" actId="478"/>
          <ac:spMkLst>
            <pc:docMk/>
            <pc:sldMk cId="4065026065" sldId="572"/>
            <ac:spMk id="23" creationId="{9165DF13-EB75-C52A-E3D9-DCEA4ED80B02}"/>
          </ac:spMkLst>
        </pc:spChg>
        <pc:spChg chg="del mod">
          <ac:chgData name="Vogelgesang, Manuela" userId="cb5a6f6f-c0e1-4276-9051-1b0b5ab59a07" providerId="ADAL" clId="{3F7A13F1-B3F4-4F88-89E7-5F2A9E4EFA9E}" dt="2024-04-03T13:36:28.066" v="200" actId="478"/>
          <ac:spMkLst>
            <pc:docMk/>
            <pc:sldMk cId="4065026065" sldId="572"/>
            <ac:spMk id="24" creationId="{73D4FE63-9578-8F60-7194-6AAD195CFCC8}"/>
          </ac:spMkLst>
        </pc:spChg>
        <pc:picChg chg="mod">
          <ac:chgData name="Vogelgesang, Manuela" userId="cb5a6f6f-c0e1-4276-9051-1b0b5ab59a07" providerId="ADAL" clId="{3F7A13F1-B3F4-4F88-89E7-5F2A9E4EFA9E}" dt="2024-04-03T13:36:08.922" v="195" actId="1076"/>
          <ac:picMkLst>
            <pc:docMk/>
            <pc:sldMk cId="4065026065" sldId="572"/>
            <ac:picMk id="6" creationId="{01967B27-987D-35D7-2AC9-CB77DEB43CFC}"/>
          </ac:picMkLst>
        </pc:picChg>
        <pc:picChg chg="mod">
          <ac:chgData name="Vogelgesang, Manuela" userId="cb5a6f6f-c0e1-4276-9051-1b0b5ab59a07" providerId="ADAL" clId="{3F7A13F1-B3F4-4F88-89E7-5F2A9E4EFA9E}" dt="2024-04-03T13:36:08.922" v="195" actId="1076"/>
          <ac:picMkLst>
            <pc:docMk/>
            <pc:sldMk cId="4065026065" sldId="572"/>
            <ac:picMk id="9" creationId="{642C362D-6A0C-32E1-0266-4E6B8684FFFB}"/>
          </ac:picMkLst>
        </pc:picChg>
        <pc:picChg chg="mod">
          <ac:chgData name="Vogelgesang, Manuela" userId="cb5a6f6f-c0e1-4276-9051-1b0b5ab59a07" providerId="ADAL" clId="{3F7A13F1-B3F4-4F88-89E7-5F2A9E4EFA9E}" dt="2024-04-03T13:36:08.922" v="195" actId="1076"/>
          <ac:picMkLst>
            <pc:docMk/>
            <pc:sldMk cId="4065026065" sldId="572"/>
            <ac:picMk id="14" creationId="{D668D72C-57CE-5060-2EB6-94F889E875FB}"/>
          </ac:picMkLst>
        </pc:picChg>
        <pc:picChg chg="mod">
          <ac:chgData name="Vogelgesang, Manuela" userId="cb5a6f6f-c0e1-4276-9051-1b0b5ab59a07" providerId="ADAL" clId="{3F7A13F1-B3F4-4F88-89E7-5F2A9E4EFA9E}" dt="2024-04-03T13:36:47.569" v="207" actId="1076"/>
          <ac:picMkLst>
            <pc:docMk/>
            <pc:sldMk cId="4065026065" sldId="572"/>
            <ac:picMk id="17" creationId="{871EC528-A751-78A3-4B1D-ED1F54C8DAC1}"/>
          </ac:picMkLst>
        </pc:picChg>
        <pc:picChg chg="mod">
          <ac:chgData name="Vogelgesang, Manuela" userId="cb5a6f6f-c0e1-4276-9051-1b0b5ab59a07" providerId="ADAL" clId="{3F7A13F1-B3F4-4F88-89E7-5F2A9E4EFA9E}" dt="2024-04-03T13:36:08.922" v="195" actId="1076"/>
          <ac:picMkLst>
            <pc:docMk/>
            <pc:sldMk cId="4065026065" sldId="572"/>
            <ac:picMk id="19" creationId="{065D2466-1E22-1F78-7DF0-E01CCD6F75E9}"/>
          </ac:picMkLst>
        </pc:picChg>
      </pc:sldChg>
      <pc:sldChg chg="delSp modSp mod">
        <pc:chgData name="Vogelgesang, Manuela" userId="cb5a6f6f-c0e1-4276-9051-1b0b5ab59a07" providerId="ADAL" clId="{3F7A13F1-B3F4-4F88-89E7-5F2A9E4EFA9E}" dt="2024-04-03T13:41:43.284" v="250" actId="2711"/>
        <pc:sldMkLst>
          <pc:docMk/>
          <pc:sldMk cId="722259796" sldId="573"/>
        </pc:sldMkLst>
        <pc:spChg chg="mod">
          <ac:chgData name="Vogelgesang, Manuela" userId="cb5a6f6f-c0e1-4276-9051-1b0b5ab59a07" providerId="ADAL" clId="{3F7A13F1-B3F4-4F88-89E7-5F2A9E4EFA9E}" dt="2024-04-03T13:41:43.284" v="250" actId="2711"/>
          <ac:spMkLst>
            <pc:docMk/>
            <pc:sldMk cId="722259796" sldId="573"/>
            <ac:spMk id="16" creationId="{66A7D821-04EC-1B3F-B308-9704D7C49C28}"/>
          </ac:spMkLst>
        </pc:spChg>
        <pc:spChg chg="del">
          <ac:chgData name="Vogelgesang, Manuela" userId="cb5a6f6f-c0e1-4276-9051-1b0b5ab59a07" providerId="ADAL" clId="{3F7A13F1-B3F4-4F88-89E7-5F2A9E4EFA9E}" dt="2024-04-03T13:41:34.237" v="245" actId="478"/>
          <ac:spMkLst>
            <pc:docMk/>
            <pc:sldMk cId="722259796" sldId="573"/>
            <ac:spMk id="22" creationId="{2830266A-1B59-A675-CC00-EE450DE5990D}"/>
          </ac:spMkLst>
        </pc:spChg>
        <pc:spChg chg="del mod">
          <ac:chgData name="Vogelgesang, Manuela" userId="cb5a6f6f-c0e1-4276-9051-1b0b5ab59a07" providerId="ADAL" clId="{3F7A13F1-B3F4-4F88-89E7-5F2A9E4EFA9E}" dt="2024-04-03T13:41:35.387" v="247" actId="478"/>
          <ac:spMkLst>
            <pc:docMk/>
            <pc:sldMk cId="722259796" sldId="573"/>
            <ac:spMk id="24" creationId="{00A04B98-FC8A-E189-368D-622900D6C387}"/>
          </ac:spMkLst>
        </pc:spChg>
        <pc:spChg chg="del">
          <ac:chgData name="Vogelgesang, Manuela" userId="cb5a6f6f-c0e1-4276-9051-1b0b5ab59a07" providerId="ADAL" clId="{3F7A13F1-B3F4-4F88-89E7-5F2A9E4EFA9E}" dt="2024-04-03T13:41:36.837" v="248" actId="478"/>
          <ac:spMkLst>
            <pc:docMk/>
            <pc:sldMk cId="722259796" sldId="573"/>
            <ac:spMk id="32" creationId="{50D40E75-D77B-739C-A57D-87BC11CB135E}"/>
          </ac:spMkLst>
        </pc:spChg>
        <pc:picChg chg="mod">
          <ac:chgData name="Vogelgesang, Manuela" userId="cb5a6f6f-c0e1-4276-9051-1b0b5ab59a07" providerId="ADAL" clId="{3F7A13F1-B3F4-4F88-89E7-5F2A9E4EFA9E}" dt="2024-04-03T13:41:24.693" v="243" actId="1076"/>
          <ac:picMkLst>
            <pc:docMk/>
            <pc:sldMk cId="722259796" sldId="573"/>
            <ac:picMk id="31" creationId="{60979E50-283C-0BEE-C3BE-D8A59182F8EF}"/>
          </ac:picMkLst>
        </pc:picChg>
      </pc:sldChg>
      <pc:sldChg chg="addSp delSp modSp mod">
        <pc:chgData name="Vogelgesang, Manuela" userId="cb5a6f6f-c0e1-4276-9051-1b0b5ab59a07" providerId="ADAL" clId="{3F7A13F1-B3F4-4F88-89E7-5F2A9E4EFA9E}" dt="2024-04-03T13:41:10.553" v="242" actId="207"/>
        <pc:sldMkLst>
          <pc:docMk/>
          <pc:sldMk cId="3998220304" sldId="574"/>
        </pc:sldMkLst>
        <pc:spChg chg="mod">
          <ac:chgData name="Vogelgesang, Manuela" userId="cb5a6f6f-c0e1-4276-9051-1b0b5ab59a07" providerId="ADAL" clId="{3F7A13F1-B3F4-4F88-89E7-5F2A9E4EFA9E}" dt="2024-04-03T13:40:35.554" v="239" actId="207"/>
          <ac:spMkLst>
            <pc:docMk/>
            <pc:sldMk cId="3998220304" sldId="574"/>
            <ac:spMk id="2" creationId="{C050DC44-4CB9-4C3C-2CB9-AAB5D7A312E2}"/>
          </ac:spMkLst>
        </pc:spChg>
        <pc:spChg chg="mod">
          <ac:chgData name="Vogelgesang, Manuela" userId="cb5a6f6f-c0e1-4276-9051-1b0b5ab59a07" providerId="ADAL" clId="{3F7A13F1-B3F4-4F88-89E7-5F2A9E4EFA9E}" dt="2024-04-03T13:41:10.553" v="242" actId="207"/>
          <ac:spMkLst>
            <pc:docMk/>
            <pc:sldMk cId="3998220304" sldId="574"/>
            <ac:spMk id="3" creationId="{14A63FC3-E32B-14D2-9372-DBD4F1B68622}"/>
          </ac:spMkLst>
        </pc:spChg>
        <pc:spChg chg="mod">
          <ac:chgData name="Vogelgesang, Manuela" userId="cb5a6f6f-c0e1-4276-9051-1b0b5ab59a07" providerId="ADAL" clId="{3F7A13F1-B3F4-4F88-89E7-5F2A9E4EFA9E}" dt="2024-04-03T13:40:47.887" v="240" actId="207"/>
          <ac:spMkLst>
            <pc:docMk/>
            <pc:sldMk cId="3998220304" sldId="574"/>
            <ac:spMk id="4" creationId="{688E3C67-FF67-6C57-0103-D406E3409547}"/>
          </ac:spMkLst>
        </pc:spChg>
        <pc:spChg chg="mod">
          <ac:chgData name="Vogelgesang, Manuela" userId="cb5a6f6f-c0e1-4276-9051-1b0b5ab59a07" providerId="ADAL" clId="{3F7A13F1-B3F4-4F88-89E7-5F2A9E4EFA9E}" dt="2024-04-03T13:40:35.554" v="239" actId="207"/>
          <ac:spMkLst>
            <pc:docMk/>
            <pc:sldMk cId="3998220304" sldId="574"/>
            <ac:spMk id="5" creationId="{BF23F537-8701-D4B1-C554-8A98638478D5}"/>
          </ac:spMkLst>
        </pc:spChg>
        <pc:spChg chg="mod">
          <ac:chgData name="Vogelgesang, Manuela" userId="cb5a6f6f-c0e1-4276-9051-1b0b5ab59a07" providerId="ADAL" clId="{3F7A13F1-B3F4-4F88-89E7-5F2A9E4EFA9E}" dt="2024-04-03T13:40:35.554" v="239" actId="207"/>
          <ac:spMkLst>
            <pc:docMk/>
            <pc:sldMk cId="3998220304" sldId="574"/>
            <ac:spMk id="6" creationId="{31079E0C-740D-D0E9-74C5-C898CB474EFC}"/>
          </ac:spMkLst>
        </pc:spChg>
        <pc:spChg chg="add mod">
          <ac:chgData name="Vogelgesang, Manuela" userId="cb5a6f6f-c0e1-4276-9051-1b0b5ab59a07" providerId="ADAL" clId="{3F7A13F1-B3F4-4F88-89E7-5F2A9E4EFA9E}" dt="2024-04-03T13:39:08.170" v="230" actId="571"/>
          <ac:spMkLst>
            <pc:docMk/>
            <pc:sldMk cId="3998220304" sldId="574"/>
            <ac:spMk id="7" creationId="{8598A975-B9F6-5DA8-EF94-5E13E0643CBE}"/>
          </ac:spMkLst>
        </pc:spChg>
        <pc:spChg chg="mod">
          <ac:chgData name="Vogelgesang, Manuela" userId="cb5a6f6f-c0e1-4276-9051-1b0b5ab59a07" providerId="ADAL" clId="{3F7A13F1-B3F4-4F88-89E7-5F2A9E4EFA9E}" dt="2024-04-03T13:40:35.554" v="239" actId="207"/>
          <ac:spMkLst>
            <pc:docMk/>
            <pc:sldMk cId="3998220304" sldId="574"/>
            <ac:spMk id="8" creationId="{6920C055-D63B-BBC1-DD0D-1EA8BCE7A31C}"/>
          </ac:spMkLst>
        </pc:spChg>
        <pc:spChg chg="mod">
          <ac:chgData name="Vogelgesang, Manuela" userId="cb5a6f6f-c0e1-4276-9051-1b0b5ab59a07" providerId="ADAL" clId="{3F7A13F1-B3F4-4F88-89E7-5F2A9E4EFA9E}" dt="2024-04-03T13:41:10.553" v="242" actId="207"/>
          <ac:spMkLst>
            <pc:docMk/>
            <pc:sldMk cId="3998220304" sldId="574"/>
            <ac:spMk id="9" creationId="{065DB8E1-9F92-663F-9EFB-0C28CB3B5C9C}"/>
          </ac:spMkLst>
        </pc:spChg>
        <pc:spChg chg="mod">
          <ac:chgData name="Vogelgesang, Manuela" userId="cb5a6f6f-c0e1-4276-9051-1b0b5ab59a07" providerId="ADAL" clId="{3F7A13F1-B3F4-4F88-89E7-5F2A9E4EFA9E}" dt="2024-04-03T13:41:10.553" v="242" actId="207"/>
          <ac:spMkLst>
            <pc:docMk/>
            <pc:sldMk cId="3998220304" sldId="574"/>
            <ac:spMk id="10" creationId="{C377C98A-8644-7496-813B-6F80228575E5}"/>
          </ac:spMkLst>
        </pc:spChg>
        <pc:spChg chg="add mod">
          <ac:chgData name="Vogelgesang, Manuela" userId="cb5a6f6f-c0e1-4276-9051-1b0b5ab59a07" providerId="ADAL" clId="{3F7A13F1-B3F4-4F88-89E7-5F2A9E4EFA9E}" dt="2024-04-03T13:39:08.170" v="230" actId="571"/>
          <ac:spMkLst>
            <pc:docMk/>
            <pc:sldMk cId="3998220304" sldId="574"/>
            <ac:spMk id="11" creationId="{8FDC21F4-9600-748D-FB97-6645E5B17F65}"/>
          </ac:spMkLst>
        </pc:spChg>
        <pc:spChg chg="mod">
          <ac:chgData name="Vogelgesang, Manuela" userId="cb5a6f6f-c0e1-4276-9051-1b0b5ab59a07" providerId="ADAL" clId="{3F7A13F1-B3F4-4F88-89E7-5F2A9E4EFA9E}" dt="2024-04-03T13:40:50.320" v="241" actId="207"/>
          <ac:spMkLst>
            <pc:docMk/>
            <pc:sldMk cId="3998220304" sldId="574"/>
            <ac:spMk id="12" creationId="{EBBFD688-8DC7-23D7-884F-DCB4E3952279}"/>
          </ac:spMkLst>
        </pc:spChg>
        <pc:spChg chg="mod">
          <ac:chgData name="Vogelgesang, Manuela" userId="cb5a6f6f-c0e1-4276-9051-1b0b5ab59a07" providerId="ADAL" clId="{3F7A13F1-B3F4-4F88-89E7-5F2A9E4EFA9E}" dt="2024-04-03T13:41:10.553" v="242" actId="207"/>
          <ac:spMkLst>
            <pc:docMk/>
            <pc:sldMk cId="3998220304" sldId="574"/>
            <ac:spMk id="14" creationId="{3650D9BD-54FC-F750-61C2-608AE6242642}"/>
          </ac:spMkLst>
        </pc:spChg>
        <pc:spChg chg="mod">
          <ac:chgData name="Vogelgesang, Manuela" userId="cb5a6f6f-c0e1-4276-9051-1b0b5ab59a07" providerId="ADAL" clId="{3F7A13F1-B3F4-4F88-89E7-5F2A9E4EFA9E}" dt="2024-04-03T13:40:47.887" v="240" actId="207"/>
          <ac:spMkLst>
            <pc:docMk/>
            <pc:sldMk cId="3998220304" sldId="574"/>
            <ac:spMk id="15" creationId="{E543A5E1-7CB4-2246-E4FA-52C2C71D5A06}"/>
          </ac:spMkLst>
        </pc:spChg>
        <pc:spChg chg="mod">
          <ac:chgData name="Vogelgesang, Manuela" userId="cb5a6f6f-c0e1-4276-9051-1b0b5ab59a07" providerId="ADAL" clId="{3F7A13F1-B3F4-4F88-89E7-5F2A9E4EFA9E}" dt="2024-04-03T13:38:06.337" v="216" actId="2711"/>
          <ac:spMkLst>
            <pc:docMk/>
            <pc:sldMk cId="3998220304" sldId="574"/>
            <ac:spMk id="16" creationId="{75AF30F5-3E71-F0CE-E9C0-3756F4D953C5}"/>
          </ac:spMkLst>
        </pc:spChg>
        <pc:spChg chg="mod">
          <ac:chgData name="Vogelgesang, Manuela" userId="cb5a6f6f-c0e1-4276-9051-1b0b5ab59a07" providerId="ADAL" clId="{3F7A13F1-B3F4-4F88-89E7-5F2A9E4EFA9E}" dt="2024-04-03T13:40:47.887" v="240" actId="207"/>
          <ac:spMkLst>
            <pc:docMk/>
            <pc:sldMk cId="3998220304" sldId="574"/>
            <ac:spMk id="17" creationId="{C318AC77-B199-9F1C-2F77-DF58C1322855}"/>
          </ac:spMkLst>
        </pc:spChg>
        <pc:spChg chg="mod">
          <ac:chgData name="Vogelgesang, Manuela" userId="cb5a6f6f-c0e1-4276-9051-1b0b5ab59a07" providerId="ADAL" clId="{3F7A13F1-B3F4-4F88-89E7-5F2A9E4EFA9E}" dt="2024-04-03T13:40:47.887" v="240" actId="207"/>
          <ac:spMkLst>
            <pc:docMk/>
            <pc:sldMk cId="3998220304" sldId="574"/>
            <ac:spMk id="19" creationId="{1DA833BA-A8F4-604C-DE18-E63152A7785D}"/>
          </ac:spMkLst>
        </pc:spChg>
        <pc:spChg chg="mod">
          <ac:chgData name="Vogelgesang, Manuela" userId="cb5a6f6f-c0e1-4276-9051-1b0b5ab59a07" providerId="ADAL" clId="{3F7A13F1-B3F4-4F88-89E7-5F2A9E4EFA9E}" dt="2024-04-03T13:40:47.887" v="240" actId="207"/>
          <ac:spMkLst>
            <pc:docMk/>
            <pc:sldMk cId="3998220304" sldId="574"/>
            <ac:spMk id="23" creationId="{4FE0C66E-C1AE-235F-2830-C56796A9BB39}"/>
          </ac:spMkLst>
        </pc:spChg>
        <pc:spChg chg="mod">
          <ac:chgData name="Vogelgesang, Manuela" userId="cb5a6f6f-c0e1-4276-9051-1b0b5ab59a07" providerId="ADAL" clId="{3F7A13F1-B3F4-4F88-89E7-5F2A9E4EFA9E}" dt="2024-04-03T13:40:35.554" v="239" actId="207"/>
          <ac:spMkLst>
            <pc:docMk/>
            <pc:sldMk cId="3998220304" sldId="574"/>
            <ac:spMk id="28" creationId="{A0E3146A-E8B5-6A1A-EA8C-DC1DDA71B4EC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0" creationId="{6F27067D-C2B7-95EF-A951-B4D880720238}"/>
          </ac:spMkLst>
        </pc:spChg>
        <pc:spChg chg="del mod">
          <ac:chgData name="Vogelgesang, Manuela" userId="cb5a6f6f-c0e1-4276-9051-1b0b5ab59a07" providerId="ADAL" clId="{3F7A13F1-B3F4-4F88-89E7-5F2A9E4EFA9E}" dt="2024-04-03T13:38:58.737" v="228" actId="478"/>
          <ac:spMkLst>
            <pc:docMk/>
            <pc:sldMk cId="3998220304" sldId="574"/>
            <ac:spMk id="32" creationId="{193D5270-8065-C587-4315-90A7F8CA96AB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3" creationId="{3BB7BDA9-BFD0-FE0B-0265-44CE2FF66484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4" creationId="{4AB27E6F-1D73-DF2A-ECD8-D3C5CD8E1F19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5" creationId="{EF883A83-D3F1-64FE-EF43-82283D8C29AF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6" creationId="{BD844F1E-B4DE-2DAF-36E2-2B60FC3FC087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7" creationId="{CBF9914E-0EC3-BBDB-9160-4BA47D67BE67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8" creationId="{96F180B0-93F9-1F3B-BA61-D9F435AFC07E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39" creationId="{EAA1C780-051D-ABAF-985E-198638028E9D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0" creationId="{1796D220-DA24-27C3-D9DD-C02C08632009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1" creationId="{3663CA6E-83F6-DDCC-BDF2-4D07964CD1C9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2" creationId="{81A52162-BA4B-ECD3-B1B6-341D344A392A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3" creationId="{E8CC014F-EC5D-9063-EED1-78F1EBF5C5E5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4" creationId="{610C179C-2830-5944-B6FF-D8154E4D1CF5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5" creationId="{78DD7DE4-5516-E9F9-EF25-22EDAF19BA3D}"/>
          </ac:spMkLst>
        </pc:spChg>
        <pc:spChg chg="mod">
          <ac:chgData name="Vogelgesang, Manuela" userId="cb5a6f6f-c0e1-4276-9051-1b0b5ab59a07" providerId="ADAL" clId="{3F7A13F1-B3F4-4F88-89E7-5F2A9E4EFA9E}" dt="2024-04-03T13:37:52.608" v="213" actId="1076"/>
          <ac:spMkLst>
            <pc:docMk/>
            <pc:sldMk cId="3998220304" sldId="574"/>
            <ac:spMk id="46" creationId="{126A1D00-1858-76AC-AFC7-4CBAA0DAB12B}"/>
          </ac:spMkLst>
        </pc:spChg>
        <pc:spChg chg="mod">
          <ac:chgData name="Vogelgesang, Manuela" userId="cb5a6f6f-c0e1-4276-9051-1b0b5ab59a07" providerId="ADAL" clId="{3F7A13F1-B3F4-4F88-89E7-5F2A9E4EFA9E}" dt="2024-04-03T13:38:15.503" v="218" actId="207"/>
          <ac:spMkLst>
            <pc:docMk/>
            <pc:sldMk cId="3998220304" sldId="574"/>
            <ac:spMk id="47" creationId="{C7858353-0874-E05F-ED1B-BFDD480F3FF2}"/>
          </ac:spMkLst>
        </pc:spChg>
        <pc:spChg chg="mod">
          <ac:chgData name="Vogelgesang, Manuela" userId="cb5a6f6f-c0e1-4276-9051-1b0b5ab59a07" providerId="ADAL" clId="{3F7A13F1-B3F4-4F88-89E7-5F2A9E4EFA9E}" dt="2024-04-03T13:38:19.818" v="219" actId="2711"/>
          <ac:spMkLst>
            <pc:docMk/>
            <pc:sldMk cId="3998220304" sldId="574"/>
            <ac:spMk id="49" creationId="{2270136F-E372-3B84-08B1-7096366C1743}"/>
          </ac:spMkLst>
        </pc:spChg>
        <pc:spChg chg="mod">
          <ac:chgData name="Vogelgesang, Manuela" userId="cb5a6f6f-c0e1-4276-9051-1b0b5ab59a07" providerId="ADAL" clId="{3F7A13F1-B3F4-4F88-89E7-5F2A9E4EFA9E}" dt="2024-04-03T13:38:27.603" v="221" actId="207"/>
          <ac:spMkLst>
            <pc:docMk/>
            <pc:sldMk cId="3998220304" sldId="574"/>
            <ac:spMk id="50" creationId="{9EA9D5B7-1B0A-B725-06B8-5C2DAFCA3FC1}"/>
          </ac:spMkLst>
        </pc:spChg>
        <pc:spChg chg="mod">
          <ac:chgData name="Vogelgesang, Manuela" userId="cb5a6f6f-c0e1-4276-9051-1b0b5ab59a07" providerId="ADAL" clId="{3F7A13F1-B3F4-4F88-89E7-5F2A9E4EFA9E}" dt="2024-04-03T13:38:33.020" v="223" actId="207"/>
          <ac:spMkLst>
            <pc:docMk/>
            <pc:sldMk cId="3998220304" sldId="574"/>
            <ac:spMk id="51" creationId="{54191BC0-CC2C-ECD9-0A11-A9452B08D8EF}"/>
          </ac:spMkLst>
        </pc:spChg>
        <pc:spChg chg="mod">
          <ac:chgData name="Vogelgesang, Manuela" userId="cb5a6f6f-c0e1-4276-9051-1b0b5ab59a07" providerId="ADAL" clId="{3F7A13F1-B3F4-4F88-89E7-5F2A9E4EFA9E}" dt="2024-04-03T13:38:37.070" v="224" actId="2711"/>
          <ac:spMkLst>
            <pc:docMk/>
            <pc:sldMk cId="3998220304" sldId="574"/>
            <ac:spMk id="52" creationId="{7D5AE9EF-92F2-55BE-E17F-D1BFA6CC48D4}"/>
          </ac:spMkLst>
        </pc:spChg>
        <pc:spChg chg="mod">
          <ac:chgData name="Vogelgesang, Manuela" userId="cb5a6f6f-c0e1-4276-9051-1b0b5ab59a07" providerId="ADAL" clId="{3F7A13F1-B3F4-4F88-89E7-5F2A9E4EFA9E}" dt="2024-04-03T13:38:42.870" v="226" actId="207"/>
          <ac:spMkLst>
            <pc:docMk/>
            <pc:sldMk cId="3998220304" sldId="574"/>
            <ac:spMk id="53" creationId="{168925E2-C24F-BD69-0030-826A4B7BD0F7}"/>
          </ac:spMkLst>
        </pc:spChg>
      </pc:sldChg>
      <pc:sldChg chg="delSp modSp mod">
        <pc:chgData name="Vogelgesang, Manuela" userId="cb5a6f6f-c0e1-4276-9051-1b0b5ab59a07" providerId="ADAL" clId="{3F7A13F1-B3F4-4F88-89E7-5F2A9E4EFA9E}" dt="2024-04-03T13:43:32.837" v="266" actId="1076"/>
        <pc:sldMkLst>
          <pc:docMk/>
          <pc:sldMk cId="3755352393" sldId="575"/>
        </pc:sldMkLst>
        <pc:spChg chg="mod">
          <ac:chgData name="Vogelgesang, Manuela" userId="cb5a6f6f-c0e1-4276-9051-1b0b5ab59a07" providerId="ADAL" clId="{3F7A13F1-B3F4-4F88-89E7-5F2A9E4EFA9E}" dt="2024-04-03T13:42:50.604" v="262" actId="207"/>
          <ac:spMkLst>
            <pc:docMk/>
            <pc:sldMk cId="3755352393" sldId="575"/>
            <ac:spMk id="4" creationId="{AA906882-C34A-88F7-79FD-D6294FE9662B}"/>
          </ac:spMkLst>
        </pc:spChg>
        <pc:spChg chg="mod">
          <ac:chgData name="Vogelgesang, Manuela" userId="cb5a6f6f-c0e1-4276-9051-1b0b5ab59a07" providerId="ADAL" clId="{3F7A13F1-B3F4-4F88-89E7-5F2A9E4EFA9E}" dt="2024-04-03T13:43:22.221" v="265" actId="207"/>
          <ac:spMkLst>
            <pc:docMk/>
            <pc:sldMk cId="3755352393" sldId="575"/>
            <ac:spMk id="5" creationId="{41201DBB-89DD-EBEE-BDE4-D43945A18A64}"/>
          </ac:spMkLst>
        </pc:spChg>
        <pc:spChg chg="mod">
          <ac:chgData name="Vogelgesang, Manuela" userId="cb5a6f6f-c0e1-4276-9051-1b0b5ab59a07" providerId="ADAL" clId="{3F7A13F1-B3F4-4F88-89E7-5F2A9E4EFA9E}" dt="2024-04-03T13:42:57.978" v="263" actId="207"/>
          <ac:spMkLst>
            <pc:docMk/>
            <pc:sldMk cId="3755352393" sldId="575"/>
            <ac:spMk id="9" creationId="{E8875BD9-8679-3211-E5D2-AB048F0A0F27}"/>
          </ac:spMkLst>
        </pc:spChg>
        <pc:spChg chg="mod">
          <ac:chgData name="Vogelgesang, Manuela" userId="cb5a6f6f-c0e1-4276-9051-1b0b5ab59a07" providerId="ADAL" clId="{3F7A13F1-B3F4-4F88-89E7-5F2A9E4EFA9E}" dt="2024-04-03T13:42:21.053" v="258" actId="207"/>
          <ac:spMkLst>
            <pc:docMk/>
            <pc:sldMk cId="3755352393" sldId="575"/>
            <ac:spMk id="10" creationId="{4C74AC44-5346-61E9-B0CA-63E9E0F17880}"/>
          </ac:spMkLst>
        </pc:spChg>
        <pc:spChg chg="mod">
          <ac:chgData name="Vogelgesang, Manuela" userId="cb5a6f6f-c0e1-4276-9051-1b0b5ab59a07" providerId="ADAL" clId="{3F7A13F1-B3F4-4F88-89E7-5F2A9E4EFA9E}" dt="2024-04-03T13:42:15.403" v="257" actId="207"/>
          <ac:spMkLst>
            <pc:docMk/>
            <pc:sldMk cId="3755352393" sldId="575"/>
            <ac:spMk id="16" creationId="{210AC8C5-1C3D-1168-78DC-108F63A60C44}"/>
          </ac:spMkLst>
        </pc:spChg>
        <pc:spChg chg="del">
          <ac:chgData name="Vogelgesang, Manuela" userId="cb5a6f6f-c0e1-4276-9051-1b0b5ab59a07" providerId="ADAL" clId="{3F7A13F1-B3F4-4F88-89E7-5F2A9E4EFA9E}" dt="2024-04-03T13:42:01.819" v="252" actId="478"/>
          <ac:spMkLst>
            <pc:docMk/>
            <pc:sldMk cId="3755352393" sldId="575"/>
            <ac:spMk id="22" creationId="{6F4CC4CC-33ED-BD22-756A-73AC3B94F265}"/>
          </ac:spMkLst>
        </pc:spChg>
        <pc:spChg chg="del">
          <ac:chgData name="Vogelgesang, Manuela" userId="cb5a6f6f-c0e1-4276-9051-1b0b5ab59a07" providerId="ADAL" clId="{3F7A13F1-B3F4-4F88-89E7-5F2A9E4EFA9E}" dt="2024-04-03T13:42:02.887" v="253" actId="478"/>
          <ac:spMkLst>
            <pc:docMk/>
            <pc:sldMk cId="3755352393" sldId="575"/>
            <ac:spMk id="24" creationId="{6AFB2C38-C8D0-8EBB-D09F-729BF177AEEE}"/>
          </ac:spMkLst>
        </pc:spChg>
        <pc:spChg chg="del">
          <ac:chgData name="Vogelgesang, Manuela" userId="cb5a6f6f-c0e1-4276-9051-1b0b5ab59a07" providerId="ADAL" clId="{3F7A13F1-B3F4-4F88-89E7-5F2A9E4EFA9E}" dt="2024-04-03T13:42:04.371" v="254" actId="478"/>
          <ac:spMkLst>
            <pc:docMk/>
            <pc:sldMk cId="3755352393" sldId="575"/>
            <ac:spMk id="32" creationId="{E432C81E-59D0-9C9E-879B-CA5846119FF8}"/>
          </ac:spMkLst>
        </pc:spChg>
        <pc:picChg chg="mod">
          <ac:chgData name="Vogelgesang, Manuela" userId="cb5a6f6f-c0e1-4276-9051-1b0b5ab59a07" providerId="ADAL" clId="{3F7A13F1-B3F4-4F88-89E7-5F2A9E4EFA9E}" dt="2024-04-03T13:43:32.837" v="266" actId="1076"/>
          <ac:picMkLst>
            <pc:docMk/>
            <pc:sldMk cId="3755352393" sldId="575"/>
            <ac:picMk id="3" creationId="{462B960F-9F8F-030B-3354-AF42EF764F37}"/>
          </ac:picMkLst>
        </pc:picChg>
      </pc:sldChg>
      <pc:sldChg chg="delSp modSp mod">
        <pc:chgData name="Vogelgesang, Manuela" userId="cb5a6f6f-c0e1-4276-9051-1b0b5ab59a07" providerId="ADAL" clId="{3F7A13F1-B3F4-4F88-89E7-5F2A9E4EFA9E}" dt="2024-04-03T13:44:27.436" v="277" actId="1076"/>
        <pc:sldMkLst>
          <pc:docMk/>
          <pc:sldMk cId="2815422534" sldId="576"/>
        </pc:sldMkLst>
        <pc:spChg chg="del">
          <ac:chgData name="Vogelgesang, Manuela" userId="cb5a6f6f-c0e1-4276-9051-1b0b5ab59a07" providerId="ADAL" clId="{3F7A13F1-B3F4-4F88-89E7-5F2A9E4EFA9E}" dt="2024-04-03T13:43:48.503" v="268" actId="478"/>
          <ac:spMkLst>
            <pc:docMk/>
            <pc:sldMk cId="2815422534" sldId="576"/>
            <ac:spMk id="2" creationId="{136BB674-FB8E-0A13-43C8-9FC847FE8EF6}"/>
          </ac:spMkLst>
        </pc:spChg>
        <pc:spChg chg="del">
          <ac:chgData name="Vogelgesang, Manuela" userId="cb5a6f6f-c0e1-4276-9051-1b0b5ab59a07" providerId="ADAL" clId="{3F7A13F1-B3F4-4F88-89E7-5F2A9E4EFA9E}" dt="2024-04-03T13:43:49.569" v="269" actId="478"/>
          <ac:spMkLst>
            <pc:docMk/>
            <pc:sldMk cId="2815422534" sldId="576"/>
            <ac:spMk id="9" creationId="{114A1FF8-7730-F001-9AFC-4CED00487A59}"/>
          </ac:spMkLst>
        </pc:spChg>
        <pc:spChg chg="del">
          <ac:chgData name="Vogelgesang, Manuela" userId="cb5a6f6f-c0e1-4276-9051-1b0b5ab59a07" providerId="ADAL" clId="{3F7A13F1-B3F4-4F88-89E7-5F2A9E4EFA9E}" dt="2024-04-03T13:43:47.572" v="267" actId="478"/>
          <ac:spMkLst>
            <pc:docMk/>
            <pc:sldMk cId="2815422534" sldId="576"/>
            <ac:spMk id="12" creationId="{305FA529-90DA-78FE-9A84-1C12A49F0CC1}"/>
          </ac:spMkLst>
        </pc:spChg>
        <pc:spChg chg="mod">
          <ac:chgData name="Vogelgesang, Manuela" userId="cb5a6f6f-c0e1-4276-9051-1b0b5ab59a07" providerId="ADAL" clId="{3F7A13F1-B3F4-4F88-89E7-5F2A9E4EFA9E}" dt="2024-04-03T13:44:20.203" v="275" actId="1076"/>
          <ac:spMkLst>
            <pc:docMk/>
            <pc:sldMk cId="2815422534" sldId="576"/>
            <ac:spMk id="13" creationId="{A9B58D64-62B0-4005-5B48-F2677F451B09}"/>
          </ac:spMkLst>
        </pc:spChg>
        <pc:picChg chg="mod">
          <ac:chgData name="Vogelgesang, Manuela" userId="cb5a6f6f-c0e1-4276-9051-1b0b5ab59a07" providerId="ADAL" clId="{3F7A13F1-B3F4-4F88-89E7-5F2A9E4EFA9E}" dt="2024-04-03T13:44:27.436" v="277" actId="1076"/>
          <ac:picMkLst>
            <pc:docMk/>
            <pc:sldMk cId="2815422534" sldId="576"/>
            <ac:picMk id="3" creationId="{74A6B810-3B32-DC64-6DD6-F0C2C935D00E}"/>
          </ac:picMkLst>
        </pc:picChg>
        <pc:picChg chg="mod">
          <ac:chgData name="Vogelgesang, Manuela" userId="cb5a6f6f-c0e1-4276-9051-1b0b5ab59a07" providerId="ADAL" clId="{3F7A13F1-B3F4-4F88-89E7-5F2A9E4EFA9E}" dt="2024-04-03T13:44:22.018" v="276" actId="1076"/>
          <ac:picMkLst>
            <pc:docMk/>
            <pc:sldMk cId="2815422534" sldId="576"/>
            <ac:picMk id="4" creationId="{47322639-B38C-B7E7-C8A2-CD062EC6970D}"/>
          </ac:picMkLst>
        </pc:picChg>
      </pc:sldChg>
      <pc:sldMasterChg chg="delSldLayout">
        <pc:chgData name="Vogelgesang, Manuela" userId="cb5a6f6f-c0e1-4276-9051-1b0b5ab59a07" providerId="ADAL" clId="{3F7A13F1-B3F4-4F88-89E7-5F2A9E4EFA9E}" dt="2024-04-03T13:13:44.781" v="35" actId="47"/>
        <pc:sldMasterMkLst>
          <pc:docMk/>
          <pc:sldMasterMk cId="1687475092" sldId="2147483816"/>
        </pc:sldMasterMkLst>
        <pc:sldLayoutChg chg="del">
          <pc:chgData name="Vogelgesang, Manuela" userId="cb5a6f6f-c0e1-4276-9051-1b0b5ab59a07" providerId="ADAL" clId="{3F7A13F1-B3F4-4F88-89E7-5F2A9E4EFA9E}" dt="2024-04-03T13:13:44.781" v="35" actId="47"/>
          <pc:sldLayoutMkLst>
            <pc:docMk/>
            <pc:sldMasterMk cId="1687475092" sldId="2147483816"/>
            <pc:sldLayoutMk cId="2240775817" sldId="214748383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00D43B68-AB43-4B14-CABB-F01BEED16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04BB8824-13AF-43F5-F592-B78B5DF36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57913B7B-5CC3-0838-9925-3E99D51232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17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49C074F7-246F-3C55-366B-F5EEEB21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84263CCA-0B3C-6F30-D71D-50A2D34E73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198D0C0C-2E67-6266-E5B9-395E6D8DF7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178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3A5555CA-CA16-7074-808F-05DBEB625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FFA04AC8-6056-99D6-DB93-48EBFEFE1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86947452-744F-9C7B-5B3E-CC76992B2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207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954296B7-D7B0-3696-992C-C38CD7755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C5F2CAB9-99F9-98C5-0232-ADA783992A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7183B4E1-2717-661E-9180-FCF834F5E9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56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AD6FA7B6-E4B4-D5FF-3D0E-0D22BF4D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20B1B7EB-40EF-C875-6FF0-72D3597705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091F6A76-2D17-D08F-C15A-BEE0954880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270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DE8FC2A6-0498-1E51-22A4-6EC0E11F4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CC4599E9-09A0-AFFE-E988-7B3AB7809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93D90282-2988-2664-88E2-0FC1DCF9BE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5526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7F4BF3A0-DBF5-789F-FC62-2748459A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35EFA678-2621-887D-D62C-CB7A03433A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ABE53513-1D01-CA37-223D-D6405DBE5C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747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5FD6380F-D8D4-C9A5-AA86-F8F87F138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2EE206C6-566A-FD1E-AB7A-24EE8C255D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550F2CC1-C577-2DDC-70D3-8B51DE4EC5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75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>
          <a:extLst>
            <a:ext uri="{FF2B5EF4-FFF2-40B4-BE49-F238E27FC236}">
              <a16:creationId xmlns:a16="http://schemas.microsoft.com/office/drawing/2014/main" id="{5E6BD7CC-706E-2AC0-31BD-F00880A04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:notes">
            <a:extLst>
              <a:ext uri="{FF2B5EF4-FFF2-40B4-BE49-F238E27FC236}">
                <a16:creationId xmlns:a16="http://schemas.microsoft.com/office/drawing/2014/main" id="{7635B1BA-139D-B318-C094-C31268F20D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:notes">
            <a:extLst>
              <a:ext uri="{FF2B5EF4-FFF2-40B4-BE49-F238E27FC236}">
                <a16:creationId xmlns:a16="http://schemas.microsoft.com/office/drawing/2014/main" id="{A55231E6-E2AC-B867-E466-964B5FB421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3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LbvLBR3Fi4?si=0ldbRt4yI6PfSkR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German Taster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Primary</a:t>
            </a:r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latin typeface="Arial"/>
                <a:cs typeface="Arial"/>
              </a:rPr>
              <a:t>German Taster Session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58FD2286-F8EF-A46C-2597-49619356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75AF30F5-3E71-F0CE-E9C0-3756F4D953C5}"/>
              </a:ext>
            </a:extLst>
          </p:cNvPr>
          <p:cNvSpPr txBox="1">
            <a:spLocks/>
          </p:cNvSpPr>
          <p:nvPr/>
        </p:nvSpPr>
        <p:spPr>
          <a:xfrm>
            <a:off x="682547" y="1534248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ARE OUR FAVOURTIE WORDS?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12A1C8-A20C-60E9-4D59-79EEE94B1A40}"/>
              </a:ext>
            </a:extLst>
          </p:cNvPr>
          <p:cNvSpPr/>
          <p:nvPr/>
        </p:nvSpPr>
        <p:spPr>
          <a:xfrm>
            <a:off x="8952867" y="810259"/>
            <a:ext cx="1047913" cy="1047913"/>
          </a:xfrm>
          <a:prstGeom prst="ellipse">
            <a:avLst/>
          </a:prstGeom>
          <a:solidFill>
            <a:srgbClr val="EB6400">
              <a:alpha val="1569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976434B-AECA-AF16-7BFA-8B77AA699DFB}"/>
              </a:ext>
            </a:extLst>
          </p:cNvPr>
          <p:cNvSpPr/>
          <p:nvPr/>
        </p:nvSpPr>
        <p:spPr>
          <a:xfrm>
            <a:off x="138559" y="4578412"/>
            <a:ext cx="1730460" cy="1730460"/>
          </a:xfrm>
          <a:prstGeom prst="ellipse">
            <a:avLst/>
          </a:prstGeom>
          <a:solidFill>
            <a:srgbClr val="5AC8F5">
              <a:alpha val="2635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C050DC44-4CB9-4C3C-2CB9-AAB5D7A312E2}"/>
              </a:ext>
            </a:extLst>
          </p:cNvPr>
          <p:cNvSpPr txBox="1">
            <a:spLocks/>
          </p:cNvSpPr>
          <p:nvPr/>
        </p:nvSpPr>
        <p:spPr>
          <a:xfrm>
            <a:off x="1154488" y="4601819"/>
            <a:ext cx="1319391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14A63FC3-E32B-14D2-9372-DBD4F1B68622}"/>
              </a:ext>
            </a:extLst>
          </p:cNvPr>
          <p:cNvSpPr txBox="1">
            <a:spLocks/>
          </p:cNvSpPr>
          <p:nvPr/>
        </p:nvSpPr>
        <p:spPr>
          <a:xfrm>
            <a:off x="8630352" y="3412181"/>
            <a:ext cx="1684902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Pferd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688E3C67-FF67-6C57-0103-D406E3409547}"/>
              </a:ext>
            </a:extLst>
          </p:cNvPr>
          <p:cNvSpPr txBox="1">
            <a:spLocks/>
          </p:cNvSpPr>
          <p:nvPr/>
        </p:nvSpPr>
        <p:spPr>
          <a:xfrm>
            <a:off x="4681818" y="4001590"/>
            <a:ext cx="1618738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Hahn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BF23F537-8701-D4B1-C554-8A98638478D5}"/>
              </a:ext>
            </a:extLst>
          </p:cNvPr>
          <p:cNvSpPr txBox="1">
            <a:spLocks/>
          </p:cNvSpPr>
          <p:nvPr/>
        </p:nvSpPr>
        <p:spPr>
          <a:xfrm>
            <a:off x="855142" y="4001591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Katze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079E0C-740D-D0E9-74C5-C898CB474EFC}"/>
              </a:ext>
            </a:extLst>
          </p:cNvPr>
          <p:cNvSpPr txBox="1">
            <a:spLocks/>
          </p:cNvSpPr>
          <p:nvPr/>
        </p:nvSpPr>
        <p:spPr>
          <a:xfrm>
            <a:off x="967390" y="5192206"/>
            <a:ext cx="1506489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6920C055-D63B-BBC1-DD0D-1EA8BCE7A31C}"/>
              </a:ext>
            </a:extLst>
          </p:cNvPr>
          <p:cNvSpPr txBox="1">
            <a:spLocks/>
          </p:cNvSpPr>
          <p:nvPr/>
        </p:nvSpPr>
        <p:spPr>
          <a:xfrm>
            <a:off x="855143" y="2820566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065DB8E1-9F92-663F-9EFB-0C28CB3B5C9C}"/>
              </a:ext>
            </a:extLst>
          </p:cNvPr>
          <p:cNvSpPr txBox="1">
            <a:spLocks/>
          </p:cNvSpPr>
          <p:nvPr/>
        </p:nvSpPr>
        <p:spPr>
          <a:xfrm>
            <a:off x="8630352" y="4009928"/>
            <a:ext cx="1675429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C377C98A-8644-7496-813B-6F80228575E5}"/>
              </a:ext>
            </a:extLst>
          </p:cNvPr>
          <p:cNvSpPr txBox="1">
            <a:spLocks/>
          </p:cNvSpPr>
          <p:nvPr/>
        </p:nvSpPr>
        <p:spPr>
          <a:xfrm>
            <a:off x="8312192" y="4601819"/>
            <a:ext cx="2003062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</a:rPr>
              <a:t>das</a:t>
            </a:r>
            <a:r>
              <a:rPr lang="en-GB" sz="2000" i="1" dirty="0">
                <a:solidFill>
                  <a:srgbClr val="788287"/>
                </a:solidFill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Schwein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BFD688-8DC7-23D7-884F-DCB4E3952279}"/>
              </a:ext>
            </a:extLst>
          </p:cNvPr>
          <p:cNvSpPr txBox="1">
            <a:spLocks/>
          </p:cNvSpPr>
          <p:nvPr/>
        </p:nvSpPr>
        <p:spPr>
          <a:xfrm>
            <a:off x="4800570" y="4602669"/>
            <a:ext cx="1499986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3650D9BD-54FC-F750-61C2-608AE6242642}"/>
              </a:ext>
            </a:extLst>
          </p:cNvPr>
          <p:cNvSpPr txBox="1">
            <a:spLocks/>
          </p:cNvSpPr>
          <p:nvPr/>
        </p:nvSpPr>
        <p:spPr>
          <a:xfrm>
            <a:off x="8321664" y="2815726"/>
            <a:ext cx="1984118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Krokodil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E543A5E1-7CB4-2246-E4FA-52C2C71D5A06}"/>
              </a:ext>
            </a:extLst>
          </p:cNvPr>
          <p:cNvSpPr txBox="1">
            <a:spLocks/>
          </p:cNvSpPr>
          <p:nvPr/>
        </p:nvSpPr>
        <p:spPr>
          <a:xfrm>
            <a:off x="4463253" y="3404167"/>
            <a:ext cx="1837303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Elefant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C318AC77-B199-9F1C-2F77-DF58C1322855}"/>
              </a:ext>
            </a:extLst>
          </p:cNvPr>
          <p:cNvSpPr txBox="1">
            <a:spLocks/>
          </p:cNvSpPr>
          <p:nvPr/>
        </p:nvSpPr>
        <p:spPr>
          <a:xfrm>
            <a:off x="4563997" y="5186512"/>
            <a:ext cx="1730460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1DA833BA-A8F4-604C-DE18-E63152A7785D}"/>
              </a:ext>
            </a:extLst>
          </p:cNvPr>
          <p:cNvSpPr txBox="1">
            <a:spLocks/>
          </p:cNvSpPr>
          <p:nvPr/>
        </p:nvSpPr>
        <p:spPr>
          <a:xfrm>
            <a:off x="4304797" y="5770355"/>
            <a:ext cx="1984118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Papagei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4FE0C66E-C1AE-235F-2830-C56796A9BB39}"/>
              </a:ext>
            </a:extLst>
          </p:cNvPr>
          <p:cNvSpPr txBox="1">
            <a:spLocks/>
          </p:cNvSpPr>
          <p:nvPr/>
        </p:nvSpPr>
        <p:spPr>
          <a:xfrm>
            <a:off x="4916261" y="2824623"/>
            <a:ext cx="1384295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A0E3146A-E8B5-6A1A-EA8C-DC1DDA71B4EC}"/>
              </a:ext>
            </a:extLst>
          </p:cNvPr>
          <p:cNvSpPr txBox="1">
            <a:spLocks/>
          </p:cNvSpPr>
          <p:nvPr/>
        </p:nvSpPr>
        <p:spPr>
          <a:xfrm>
            <a:off x="653840" y="3416898"/>
            <a:ext cx="1820040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Giraffe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6F27067D-C2B7-95EF-A951-B4D880720238}"/>
              </a:ext>
            </a:extLst>
          </p:cNvPr>
          <p:cNvSpPr txBox="1">
            <a:spLocks/>
          </p:cNvSpPr>
          <p:nvPr/>
        </p:nvSpPr>
        <p:spPr>
          <a:xfrm>
            <a:off x="2589628" y="2820534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3BB7BDA9-BFD0-FE0B-0265-44CE2FF66484}"/>
              </a:ext>
            </a:extLst>
          </p:cNvPr>
          <p:cNvSpPr txBox="1">
            <a:spLocks/>
          </p:cNvSpPr>
          <p:nvPr/>
        </p:nvSpPr>
        <p:spPr>
          <a:xfrm>
            <a:off x="2589628" y="3412181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4AB27E6F-1D73-DF2A-ECD8-D3C5CD8E1F19}"/>
              </a:ext>
            </a:extLst>
          </p:cNvPr>
          <p:cNvSpPr txBox="1">
            <a:spLocks/>
          </p:cNvSpPr>
          <p:nvPr/>
        </p:nvSpPr>
        <p:spPr>
          <a:xfrm>
            <a:off x="2589628" y="3993206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5" name="Textplatzhalter 5">
            <a:extLst>
              <a:ext uri="{FF2B5EF4-FFF2-40B4-BE49-F238E27FC236}">
                <a16:creationId xmlns:a16="http://schemas.microsoft.com/office/drawing/2014/main" id="{EF883A83-D3F1-64FE-EF43-82283D8C29AF}"/>
              </a:ext>
            </a:extLst>
          </p:cNvPr>
          <p:cNvSpPr txBox="1">
            <a:spLocks/>
          </p:cNvSpPr>
          <p:nvPr/>
        </p:nvSpPr>
        <p:spPr>
          <a:xfrm>
            <a:off x="2589628" y="4593281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BD844F1E-B4DE-2DAF-36E2-2B60FC3FC087}"/>
              </a:ext>
            </a:extLst>
          </p:cNvPr>
          <p:cNvSpPr txBox="1">
            <a:spLocks/>
          </p:cNvSpPr>
          <p:nvPr/>
        </p:nvSpPr>
        <p:spPr>
          <a:xfrm>
            <a:off x="2589628" y="5193356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7" name="Textplatzhalter 5">
            <a:extLst>
              <a:ext uri="{FF2B5EF4-FFF2-40B4-BE49-F238E27FC236}">
                <a16:creationId xmlns:a16="http://schemas.microsoft.com/office/drawing/2014/main" id="{CBF9914E-0EC3-BBDB-9160-4BA47D67BE67}"/>
              </a:ext>
            </a:extLst>
          </p:cNvPr>
          <p:cNvSpPr txBox="1">
            <a:spLocks/>
          </p:cNvSpPr>
          <p:nvPr/>
        </p:nvSpPr>
        <p:spPr>
          <a:xfrm>
            <a:off x="6428203" y="2820534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8" name="Textplatzhalter 5">
            <a:extLst>
              <a:ext uri="{FF2B5EF4-FFF2-40B4-BE49-F238E27FC236}">
                <a16:creationId xmlns:a16="http://schemas.microsoft.com/office/drawing/2014/main" id="{96F180B0-93F9-1F3B-BA61-D9F435AFC07E}"/>
              </a:ext>
            </a:extLst>
          </p:cNvPr>
          <p:cNvSpPr txBox="1">
            <a:spLocks/>
          </p:cNvSpPr>
          <p:nvPr/>
        </p:nvSpPr>
        <p:spPr>
          <a:xfrm>
            <a:off x="6428203" y="3412181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EAA1C780-051D-ABAF-985E-198638028E9D}"/>
              </a:ext>
            </a:extLst>
          </p:cNvPr>
          <p:cNvSpPr txBox="1">
            <a:spLocks/>
          </p:cNvSpPr>
          <p:nvPr/>
        </p:nvSpPr>
        <p:spPr>
          <a:xfrm>
            <a:off x="6428203" y="3993206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0" name="Textplatzhalter 5">
            <a:extLst>
              <a:ext uri="{FF2B5EF4-FFF2-40B4-BE49-F238E27FC236}">
                <a16:creationId xmlns:a16="http://schemas.microsoft.com/office/drawing/2014/main" id="{1796D220-DA24-27C3-D9DD-C02C08632009}"/>
              </a:ext>
            </a:extLst>
          </p:cNvPr>
          <p:cNvSpPr txBox="1">
            <a:spLocks/>
          </p:cNvSpPr>
          <p:nvPr/>
        </p:nvSpPr>
        <p:spPr>
          <a:xfrm>
            <a:off x="6428203" y="4593281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3663CA6E-83F6-DDCC-BDF2-4D07964CD1C9}"/>
              </a:ext>
            </a:extLst>
          </p:cNvPr>
          <p:cNvSpPr txBox="1">
            <a:spLocks/>
          </p:cNvSpPr>
          <p:nvPr/>
        </p:nvSpPr>
        <p:spPr>
          <a:xfrm>
            <a:off x="6428203" y="5193356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2" name="Textplatzhalter 5">
            <a:extLst>
              <a:ext uri="{FF2B5EF4-FFF2-40B4-BE49-F238E27FC236}">
                <a16:creationId xmlns:a16="http://schemas.microsoft.com/office/drawing/2014/main" id="{81A52162-BA4B-ECD3-B1B6-341D344A392A}"/>
              </a:ext>
            </a:extLst>
          </p:cNvPr>
          <p:cNvSpPr txBox="1">
            <a:spLocks/>
          </p:cNvSpPr>
          <p:nvPr/>
        </p:nvSpPr>
        <p:spPr>
          <a:xfrm>
            <a:off x="6428203" y="5766934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3" name="Textplatzhalter 5">
            <a:extLst>
              <a:ext uri="{FF2B5EF4-FFF2-40B4-BE49-F238E27FC236}">
                <a16:creationId xmlns:a16="http://schemas.microsoft.com/office/drawing/2014/main" id="{E8CC014F-EC5D-9063-EED1-78F1EBF5C5E5}"/>
              </a:ext>
            </a:extLst>
          </p:cNvPr>
          <p:cNvSpPr txBox="1">
            <a:spLocks/>
          </p:cNvSpPr>
          <p:nvPr/>
        </p:nvSpPr>
        <p:spPr>
          <a:xfrm>
            <a:off x="10423154" y="2820534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4" name="Textplatzhalter 5">
            <a:extLst>
              <a:ext uri="{FF2B5EF4-FFF2-40B4-BE49-F238E27FC236}">
                <a16:creationId xmlns:a16="http://schemas.microsoft.com/office/drawing/2014/main" id="{610C179C-2830-5944-B6FF-D8154E4D1CF5}"/>
              </a:ext>
            </a:extLst>
          </p:cNvPr>
          <p:cNvSpPr txBox="1">
            <a:spLocks/>
          </p:cNvSpPr>
          <p:nvPr/>
        </p:nvSpPr>
        <p:spPr>
          <a:xfrm>
            <a:off x="10423154" y="3412181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5" name="Textplatzhalter 5">
            <a:extLst>
              <a:ext uri="{FF2B5EF4-FFF2-40B4-BE49-F238E27FC236}">
                <a16:creationId xmlns:a16="http://schemas.microsoft.com/office/drawing/2014/main" id="{78DD7DE4-5516-E9F9-EF25-22EDAF19BA3D}"/>
              </a:ext>
            </a:extLst>
          </p:cNvPr>
          <p:cNvSpPr txBox="1">
            <a:spLocks/>
          </p:cNvSpPr>
          <p:nvPr/>
        </p:nvSpPr>
        <p:spPr>
          <a:xfrm>
            <a:off x="10423154" y="3993206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6" name="Textplatzhalter 5">
            <a:extLst>
              <a:ext uri="{FF2B5EF4-FFF2-40B4-BE49-F238E27FC236}">
                <a16:creationId xmlns:a16="http://schemas.microsoft.com/office/drawing/2014/main" id="{126A1D00-1858-76AC-AFC7-4CBAA0DAB12B}"/>
              </a:ext>
            </a:extLst>
          </p:cNvPr>
          <p:cNvSpPr txBox="1">
            <a:spLocks/>
          </p:cNvSpPr>
          <p:nvPr/>
        </p:nvSpPr>
        <p:spPr>
          <a:xfrm>
            <a:off x="10423154" y="4593281"/>
            <a:ext cx="919344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47" name="Textplatzhalter 5">
            <a:extLst>
              <a:ext uri="{FF2B5EF4-FFF2-40B4-BE49-F238E27FC236}">
                <a16:creationId xmlns:a16="http://schemas.microsoft.com/office/drawing/2014/main" id="{C7858353-0874-E05F-ED1B-BFDD480F3FF2}"/>
              </a:ext>
            </a:extLst>
          </p:cNvPr>
          <p:cNvSpPr txBox="1">
            <a:spLocks/>
          </p:cNvSpPr>
          <p:nvPr/>
        </p:nvSpPr>
        <p:spPr>
          <a:xfrm>
            <a:off x="967390" y="2331849"/>
            <a:ext cx="1884224" cy="3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</a:t>
            </a:r>
            <a:r>
              <a:rPr lang="de-DE" sz="15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de-DE" sz="1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platzhalter 5">
            <a:extLst>
              <a:ext uri="{FF2B5EF4-FFF2-40B4-BE49-F238E27FC236}">
                <a16:creationId xmlns:a16="http://schemas.microsoft.com/office/drawing/2014/main" id="{2270136F-E372-3B84-08B1-7096366C1743}"/>
              </a:ext>
            </a:extLst>
          </p:cNvPr>
          <p:cNvSpPr txBox="1">
            <a:spLocks/>
          </p:cNvSpPr>
          <p:nvPr/>
        </p:nvSpPr>
        <p:spPr>
          <a:xfrm>
            <a:off x="2697165" y="2331849"/>
            <a:ext cx="912443" cy="3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Tally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9EA9D5B7-1B0A-B725-06B8-5C2DAFCA3FC1}"/>
              </a:ext>
            </a:extLst>
          </p:cNvPr>
          <p:cNvSpPr txBox="1">
            <a:spLocks/>
          </p:cNvSpPr>
          <p:nvPr/>
        </p:nvSpPr>
        <p:spPr>
          <a:xfrm>
            <a:off x="4760457" y="2331849"/>
            <a:ext cx="1884224" cy="3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 </a:t>
            </a:r>
            <a:r>
              <a:rPr lang="de-DE" sz="15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de-DE" sz="1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platzhalter 5">
            <a:extLst>
              <a:ext uri="{FF2B5EF4-FFF2-40B4-BE49-F238E27FC236}">
                <a16:creationId xmlns:a16="http://schemas.microsoft.com/office/drawing/2014/main" id="{54191BC0-CC2C-ECD9-0A11-A9452B08D8EF}"/>
              </a:ext>
            </a:extLst>
          </p:cNvPr>
          <p:cNvSpPr txBox="1">
            <a:spLocks/>
          </p:cNvSpPr>
          <p:nvPr/>
        </p:nvSpPr>
        <p:spPr>
          <a:xfrm>
            <a:off x="6490232" y="2331849"/>
            <a:ext cx="912443" cy="3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</a:t>
            </a:r>
            <a:endParaRPr lang="de-DE" sz="1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platzhalter 5">
            <a:extLst>
              <a:ext uri="{FF2B5EF4-FFF2-40B4-BE49-F238E27FC236}">
                <a16:creationId xmlns:a16="http://schemas.microsoft.com/office/drawing/2014/main" id="{7D5AE9EF-92F2-55BE-E17F-D1BFA6CC48D4}"/>
              </a:ext>
            </a:extLst>
          </p:cNvPr>
          <p:cNvSpPr txBox="1">
            <a:spLocks/>
          </p:cNvSpPr>
          <p:nvPr/>
        </p:nvSpPr>
        <p:spPr>
          <a:xfrm>
            <a:off x="8700279" y="2331849"/>
            <a:ext cx="1884224" cy="3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Animal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platzhalter 5">
            <a:extLst>
              <a:ext uri="{FF2B5EF4-FFF2-40B4-BE49-F238E27FC236}">
                <a16:creationId xmlns:a16="http://schemas.microsoft.com/office/drawing/2014/main" id="{168925E2-C24F-BD69-0030-826A4B7BD0F7}"/>
              </a:ext>
            </a:extLst>
          </p:cNvPr>
          <p:cNvSpPr txBox="1">
            <a:spLocks/>
          </p:cNvSpPr>
          <p:nvPr/>
        </p:nvSpPr>
        <p:spPr>
          <a:xfrm>
            <a:off x="10430054" y="2331849"/>
            <a:ext cx="912443" cy="3365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5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Tally</a:t>
            </a:r>
            <a:endParaRPr lang="de-DE" sz="15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2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A06C7ADB-95C9-9DF6-9519-1F09161F0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6774626-3705-93E9-1D24-0BDC6F9FA7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666" y="3044200"/>
            <a:ext cx="7772400" cy="3886200"/>
          </a:xfrm>
          <a:prstGeom prst="rect">
            <a:avLst/>
          </a:prstGeom>
        </p:spPr>
      </p:pic>
      <p:sp>
        <p:nvSpPr>
          <p:cNvPr id="20" name="Oval Callout 19">
            <a:extLst>
              <a:ext uri="{FF2B5EF4-FFF2-40B4-BE49-F238E27FC236}">
                <a16:creationId xmlns:a16="http://schemas.microsoft.com/office/drawing/2014/main" id="{55F212AE-FCDA-236C-9346-A6F8C2AD7885}"/>
              </a:ext>
            </a:extLst>
          </p:cNvPr>
          <p:cNvSpPr/>
          <p:nvPr/>
        </p:nvSpPr>
        <p:spPr>
          <a:xfrm>
            <a:off x="1003789" y="1605707"/>
            <a:ext cx="5384653" cy="2268796"/>
          </a:xfrm>
          <a:prstGeom prst="wedgeEllipseCallout">
            <a:avLst>
              <a:gd name="adj1" fmla="val 51920"/>
              <a:gd name="adj2" fmla="val 52459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9D518777-1195-B365-9F24-9E2907F3F1A2}"/>
              </a:ext>
            </a:extLst>
          </p:cNvPr>
          <p:cNvSpPr/>
          <p:nvPr/>
        </p:nvSpPr>
        <p:spPr>
          <a:xfrm>
            <a:off x="1003789" y="1612548"/>
            <a:ext cx="5384653" cy="2268796"/>
          </a:xfrm>
          <a:prstGeom prst="wedgeEllipseCallout">
            <a:avLst>
              <a:gd name="adj1" fmla="val 83819"/>
              <a:gd name="adj2" fmla="val 57726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Callout 25">
            <a:extLst>
              <a:ext uri="{FF2B5EF4-FFF2-40B4-BE49-F238E27FC236}">
                <a16:creationId xmlns:a16="http://schemas.microsoft.com/office/drawing/2014/main" id="{93725DE4-930E-8B33-33F9-41621916317E}"/>
              </a:ext>
            </a:extLst>
          </p:cNvPr>
          <p:cNvSpPr/>
          <p:nvPr/>
        </p:nvSpPr>
        <p:spPr>
          <a:xfrm>
            <a:off x="1003789" y="1627029"/>
            <a:ext cx="5384653" cy="2268796"/>
          </a:xfrm>
          <a:prstGeom prst="wedgeEllipseCallout">
            <a:avLst>
              <a:gd name="adj1" fmla="val 106767"/>
              <a:gd name="adj2" fmla="val 56290"/>
            </a:avLst>
          </a:prstGeom>
          <a:solidFill>
            <a:srgbClr val="68105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9689E06D-1746-519C-01CA-3EC66A558BE5}"/>
              </a:ext>
            </a:extLst>
          </p:cNvPr>
          <p:cNvSpPr/>
          <p:nvPr/>
        </p:nvSpPr>
        <p:spPr>
          <a:xfrm>
            <a:off x="1003789" y="1660597"/>
            <a:ext cx="5384653" cy="2268796"/>
          </a:xfrm>
          <a:prstGeom prst="wedgeEllipseCallout">
            <a:avLst>
              <a:gd name="adj1" fmla="val 130404"/>
              <a:gd name="adj2" fmla="val 50066"/>
            </a:avLst>
          </a:prstGeom>
          <a:solidFill>
            <a:srgbClr val="EB640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66A7D821-04EC-1B3F-B308-9704D7C49C28}"/>
              </a:ext>
            </a:extLst>
          </p:cNvPr>
          <p:cNvSpPr txBox="1">
            <a:spLocks/>
          </p:cNvSpPr>
          <p:nvPr/>
        </p:nvSpPr>
        <p:spPr>
          <a:xfrm>
            <a:off x="6777848" y="1656675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LET‘S SHARE!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137C4D8-7976-7FEA-7C14-26E944F3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11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18BF80BC-E9A9-4A24-BB5F-19FFD1A5CE85}"/>
              </a:ext>
            </a:extLst>
          </p:cNvPr>
          <p:cNvSpPr/>
          <p:nvPr/>
        </p:nvSpPr>
        <p:spPr>
          <a:xfrm>
            <a:off x="1003789" y="1648294"/>
            <a:ext cx="5384653" cy="2268796"/>
          </a:xfrm>
          <a:prstGeom prst="wedgeEllipseCallout">
            <a:avLst>
              <a:gd name="adj1" fmla="val 31726"/>
              <a:gd name="adj2" fmla="val 55810"/>
            </a:avLst>
          </a:prstGeom>
          <a:solidFill>
            <a:srgbClr val="003969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CA639A1-BA4D-C175-32CC-514D1F18CB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661" y="1674667"/>
            <a:ext cx="4511630" cy="185640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20BC6F61-E9FF-FF83-0BDE-C124F6A12508}"/>
              </a:ext>
            </a:extLst>
          </p:cNvPr>
          <p:cNvSpPr/>
          <p:nvPr/>
        </p:nvSpPr>
        <p:spPr>
          <a:xfrm>
            <a:off x="979142" y="1631089"/>
            <a:ext cx="5433946" cy="2298304"/>
          </a:xfrm>
          <a:prstGeom prst="ellipse">
            <a:avLst/>
          </a:prstGeom>
          <a:solidFill>
            <a:schemeClr val="bg1"/>
          </a:solidFill>
          <a:ln w="25400">
            <a:solidFill>
              <a:srgbClr val="EB64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Picture 30" descr="A black background with colorful letters&#10;&#10;Description automatically generated">
            <a:extLst>
              <a:ext uri="{FF2B5EF4-FFF2-40B4-BE49-F238E27FC236}">
                <a16:creationId xmlns:a16="http://schemas.microsoft.com/office/drawing/2014/main" id="{60979E50-283C-0BEE-C3BE-D8A59182F8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67" y="2012596"/>
            <a:ext cx="5544895" cy="20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5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EEF7AE84-F28D-EC5E-B068-DABAC3FD4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B960F-9F8F-030B-3354-AF42EF764F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931" y="2769198"/>
            <a:ext cx="5690591" cy="3755456"/>
          </a:xfrm>
          <a:prstGeom prst="rect">
            <a:avLst/>
          </a:prstGeom>
        </p:spPr>
      </p:pic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210AC8C5-1C3D-1168-78DC-108F63A60C44}"/>
              </a:ext>
            </a:extLst>
          </p:cNvPr>
          <p:cNvSpPr txBox="1">
            <a:spLocks/>
          </p:cNvSpPr>
          <p:nvPr/>
        </p:nvSpPr>
        <p:spPr>
          <a:xfrm>
            <a:off x="6647609" y="336582"/>
            <a:ext cx="4117336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3"/>
                </a:solidFill>
              </a:rPr>
              <a:t>LET‘S SING!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8AFFC35-88CC-A61B-1BCE-69207ED9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12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06882-C34A-88F7-79FD-D6294FE9662B}"/>
              </a:ext>
            </a:extLst>
          </p:cNvPr>
          <p:cNvSpPr txBox="1"/>
          <p:nvPr/>
        </p:nvSpPr>
        <p:spPr>
          <a:xfrm>
            <a:off x="630321" y="2029224"/>
            <a:ext cx="3640738" cy="2122504"/>
          </a:xfrm>
          <a:prstGeom prst="rect">
            <a:avLst/>
          </a:prstGeom>
          <a:solidFill>
            <a:schemeClr val="accent3">
              <a:lumMod val="25000"/>
              <a:lumOff val="75000"/>
              <a:alpha val="4914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hat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  <a:p>
            <a:pPr>
              <a:lnSpc>
                <a:spcPct val="114000"/>
              </a:lnSpc>
            </a:pP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laufen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Kühe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rum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überall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muh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hat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01DBB-89DD-EBEE-BDE4-D43945A18A64}"/>
              </a:ext>
            </a:extLst>
          </p:cNvPr>
          <p:cNvSpPr/>
          <p:nvPr/>
        </p:nvSpPr>
        <p:spPr>
          <a:xfrm>
            <a:off x="5822796" y="1989633"/>
            <a:ext cx="5098618" cy="2122504"/>
          </a:xfrm>
          <a:prstGeom prst="rect">
            <a:avLst/>
          </a:prstGeom>
          <a:solidFill>
            <a:schemeClr val="accent4">
              <a:lumMod val="60000"/>
              <a:lumOff val="40000"/>
              <a:alpha val="1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hat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  <a:p>
            <a:pPr>
              <a:lnSpc>
                <a:spcPct val="114000"/>
              </a:lnSpc>
            </a:pP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laufen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Krokodile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rum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überall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schnapp</a:t>
            </a:r>
            <a:endParaRPr lang="en-GB" sz="1300" b="1" dirty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hat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75BD9-8679-3211-E5D2-AB048F0A0F27}"/>
              </a:ext>
            </a:extLst>
          </p:cNvPr>
          <p:cNvSpPr txBox="1"/>
          <p:nvPr/>
        </p:nvSpPr>
        <p:spPr>
          <a:xfrm>
            <a:off x="3101103" y="3852208"/>
            <a:ext cx="3546506" cy="2122504"/>
          </a:xfrm>
          <a:prstGeom prst="rect">
            <a:avLst/>
          </a:prstGeom>
          <a:solidFill>
            <a:schemeClr val="accent2">
              <a:lumMod val="40000"/>
              <a:lumOff val="60000"/>
              <a:alpha val="10193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hat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  <a:p>
            <a:pPr>
              <a:lnSpc>
                <a:spcPct val="114000"/>
              </a:lnSpc>
            </a:pP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laufen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Schafe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rum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überall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mäh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Onkel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Fritz hat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 </a:t>
            </a:r>
          </a:p>
          <a:p>
            <a:pPr>
              <a:lnSpc>
                <a:spcPct val="114000"/>
              </a:lnSpc>
            </a:pP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hia</a:t>
            </a:r>
            <a:r>
              <a:rPr lang="en-GB" sz="13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ho.</a:t>
            </a:r>
          </a:p>
        </p:txBody>
      </p:sp>
      <p:sp>
        <p:nvSpPr>
          <p:cNvPr id="10" name="Google Shape;196;p2">
            <a:extLst>
              <a:ext uri="{FF2B5EF4-FFF2-40B4-BE49-F238E27FC236}">
                <a16:creationId xmlns:a16="http://schemas.microsoft.com/office/drawing/2014/main" id="{4C74AC44-5346-61E9-B0CA-63E9E0F17880}"/>
              </a:ext>
            </a:extLst>
          </p:cNvPr>
          <p:cNvSpPr txBox="1">
            <a:spLocks/>
          </p:cNvSpPr>
          <p:nvPr/>
        </p:nvSpPr>
        <p:spPr>
          <a:xfrm>
            <a:off x="726268" y="135397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1"/>
                </a:solidFill>
              </a:rPr>
              <a:t>Onkel Fritz hat einen Zoo</a:t>
            </a:r>
          </a:p>
        </p:txBody>
      </p:sp>
    </p:spTree>
    <p:extLst>
      <p:ext uri="{BB962C8B-B14F-4D97-AF65-F5344CB8AC3E}">
        <p14:creationId xmlns:p14="http://schemas.microsoft.com/office/powerpoint/2010/main" val="375535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6B48C-D87F-3F7D-A302-BD01F5BE6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96;p2">
            <a:extLst>
              <a:ext uri="{FF2B5EF4-FFF2-40B4-BE49-F238E27FC236}">
                <a16:creationId xmlns:a16="http://schemas.microsoft.com/office/drawing/2014/main" id="{A9B58D64-62B0-4005-5B48-F2677F451B09}"/>
              </a:ext>
            </a:extLst>
          </p:cNvPr>
          <p:cNvSpPr txBox="1">
            <a:spLocks/>
          </p:cNvSpPr>
          <p:nvPr/>
        </p:nvSpPr>
        <p:spPr>
          <a:xfrm>
            <a:off x="1919233" y="3148623"/>
            <a:ext cx="11204083" cy="27152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5000" dirty="0">
                <a:solidFill>
                  <a:srgbClr val="5AC8F5"/>
                </a:solidFill>
              </a:rPr>
              <a:t>	 </a:t>
            </a:r>
            <a:r>
              <a:rPr lang="de-DE" sz="50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ARE </a:t>
            </a:r>
          </a:p>
          <a:p>
            <a:r>
              <a:rPr lang="de-DE" sz="50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ALL READY FOR THE NEXT</a:t>
            </a:r>
          </a:p>
          <a:p>
            <a:r>
              <a:rPr lang="de-DE" sz="6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ADVENTURE!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6B810-3B32-DC64-6DD6-F0C2C935D0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5516">
            <a:off x="1311320" y="2992545"/>
            <a:ext cx="1681741" cy="1769001"/>
          </a:xfrm>
          <a:prstGeom prst="rect">
            <a:avLst/>
          </a:prstGeom>
        </p:spPr>
      </p:pic>
      <p:pic>
        <p:nvPicPr>
          <p:cNvPr id="4" name="Picture 3" descr="A close-up of a bird&#10;&#10;Description automatically generated with low confidence">
            <a:extLst>
              <a:ext uri="{FF2B5EF4-FFF2-40B4-BE49-F238E27FC236}">
                <a16:creationId xmlns:a16="http://schemas.microsoft.com/office/drawing/2014/main" id="{47322639-B38C-B7E7-C8A2-CD062EC697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6101">
            <a:off x="7704428" y="2104728"/>
            <a:ext cx="1445403" cy="17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2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dirty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 dirty="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 dirty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 dirty="0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 dirty="0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dirty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3014A35B-0AF9-0A95-359B-82BED96CCF1C}"/>
              </a:ext>
            </a:extLst>
          </p:cNvPr>
          <p:cNvSpPr/>
          <p:nvPr/>
        </p:nvSpPr>
        <p:spPr>
          <a:xfrm>
            <a:off x="9291467" y="4081115"/>
            <a:ext cx="493922" cy="493922"/>
          </a:xfrm>
          <a:prstGeom prst="ellipse">
            <a:avLst/>
          </a:prstGeom>
          <a:solidFill>
            <a:srgbClr val="EB64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oogle Shape;196;p2">
            <a:extLst>
              <a:ext uri="{FF2B5EF4-FFF2-40B4-BE49-F238E27FC236}">
                <a16:creationId xmlns:a16="http://schemas.microsoft.com/office/drawing/2014/main" id="{081E0EDD-1552-6E46-B3D5-D76F3CA4C0CD}"/>
              </a:ext>
            </a:extLst>
          </p:cNvPr>
          <p:cNvSpPr txBox="1">
            <a:spLocks/>
          </p:cNvSpPr>
          <p:nvPr/>
        </p:nvSpPr>
        <p:spPr>
          <a:xfrm>
            <a:off x="3702766" y="5351784"/>
            <a:ext cx="9230427" cy="13140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7800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 and Franzi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D13D8-9A38-B51C-2EFE-A6C82DE623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4822">
            <a:off x="3479272" y="3065941"/>
            <a:ext cx="2310014" cy="2429873"/>
          </a:xfrm>
          <a:prstGeom prst="rect">
            <a:avLst/>
          </a:prstGeom>
        </p:spPr>
      </p:pic>
      <p:pic>
        <p:nvPicPr>
          <p:cNvPr id="4" name="Picture 3" descr="A close-up of a bird&#10;&#10;Description automatically generated with low confidence">
            <a:extLst>
              <a:ext uri="{FF2B5EF4-FFF2-40B4-BE49-F238E27FC236}">
                <a16:creationId xmlns:a16="http://schemas.microsoft.com/office/drawing/2014/main" id="{01AEF86C-452E-4C6E-56BF-61BAFE6E44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0968">
            <a:off x="8178938" y="2659553"/>
            <a:ext cx="2225056" cy="2649827"/>
          </a:xfrm>
          <a:prstGeom prst="rect">
            <a:avLst/>
          </a:prstGeom>
        </p:spPr>
      </p:pic>
      <p:sp>
        <p:nvSpPr>
          <p:cNvPr id="7" name="Google Shape;196;p2">
            <a:extLst>
              <a:ext uri="{FF2B5EF4-FFF2-40B4-BE49-F238E27FC236}">
                <a16:creationId xmlns:a16="http://schemas.microsoft.com/office/drawing/2014/main" id="{3233DC85-17C3-5F11-4FA6-7E4353C190A0}"/>
              </a:ext>
            </a:extLst>
          </p:cNvPr>
          <p:cNvSpPr txBox="1">
            <a:spLocks/>
          </p:cNvSpPr>
          <p:nvPr/>
        </p:nvSpPr>
        <p:spPr>
          <a:xfrm>
            <a:off x="2079735" y="164846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WITH WORDS</a:t>
            </a:r>
          </a:p>
        </p:txBody>
      </p:sp>
      <p:sp>
        <p:nvSpPr>
          <p:cNvPr id="8" name="Google Shape;196;p2">
            <a:extLst>
              <a:ext uri="{FF2B5EF4-FFF2-40B4-BE49-F238E27FC236}">
                <a16:creationId xmlns:a16="http://schemas.microsoft.com/office/drawing/2014/main" id="{610C489D-8BB9-1D9F-8819-E621EB07743B}"/>
              </a:ext>
            </a:extLst>
          </p:cNvPr>
          <p:cNvSpPr txBox="1">
            <a:spLocks/>
          </p:cNvSpPr>
          <p:nvPr/>
        </p:nvSpPr>
        <p:spPr>
          <a:xfrm>
            <a:off x="2794603" y="2261423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de-DE" sz="3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36C961-7CEB-D08C-92EE-873082A204E6}"/>
              </a:ext>
            </a:extLst>
          </p:cNvPr>
          <p:cNvSpPr/>
          <p:nvPr/>
        </p:nvSpPr>
        <p:spPr>
          <a:xfrm>
            <a:off x="360419" y="3455707"/>
            <a:ext cx="872369" cy="872369"/>
          </a:xfrm>
          <a:prstGeom prst="ellipse">
            <a:avLst/>
          </a:prstGeom>
          <a:solidFill>
            <a:srgbClr val="5AC8F5">
              <a:alpha val="2635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3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;p2">
            <a:extLst>
              <a:ext uri="{FF2B5EF4-FFF2-40B4-BE49-F238E27FC236}">
                <a16:creationId xmlns:a16="http://schemas.microsoft.com/office/drawing/2014/main" id="{941CAB3E-C56D-6E32-8C65-4E90AEABB63E}"/>
              </a:ext>
            </a:extLst>
          </p:cNvPr>
          <p:cNvSpPr txBox="1">
            <a:spLocks/>
          </p:cNvSpPr>
          <p:nvPr/>
        </p:nvSpPr>
        <p:spPr>
          <a:xfrm>
            <a:off x="601174" y="1276684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B860312-61A7-9E68-45F1-19C593C57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462" y="1892300"/>
            <a:ext cx="2847691" cy="4249690"/>
          </a:xfrm>
          <a:prstGeom prst="rect">
            <a:avLst/>
          </a:prstGeom>
        </p:spPr>
      </p:pic>
      <p:sp>
        <p:nvSpPr>
          <p:cNvPr id="8" name="Textplatzhalter 5">
            <a:extLst>
              <a:ext uri="{FF2B5EF4-FFF2-40B4-BE49-F238E27FC236}">
                <a16:creationId xmlns:a16="http://schemas.microsoft.com/office/drawing/2014/main" id="{D83512A1-4038-9970-F5D8-E26A11461528}"/>
              </a:ext>
            </a:extLst>
          </p:cNvPr>
          <p:cNvSpPr txBox="1">
            <a:spLocks/>
          </p:cNvSpPr>
          <p:nvPr/>
        </p:nvSpPr>
        <p:spPr>
          <a:xfrm>
            <a:off x="601174" y="3714611"/>
            <a:ext cx="4358808" cy="18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de-DE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How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we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say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words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Spot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</a:rPr>
              <a:t>cognates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de-DE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C6527335-CF66-4884-75D6-EF90E9811A57}"/>
              </a:ext>
            </a:extLst>
          </p:cNvPr>
          <p:cNvSpPr txBox="1">
            <a:spLocks/>
          </p:cNvSpPr>
          <p:nvPr/>
        </p:nvSpPr>
        <p:spPr>
          <a:xfrm>
            <a:off x="7782509" y="1791653"/>
            <a:ext cx="4358808" cy="18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lang="de-DE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endParaRPr lang="de-DE" sz="24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de-D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E1B7D444-3733-ACE9-8CE5-319887B498AE}"/>
              </a:ext>
            </a:extLst>
          </p:cNvPr>
          <p:cNvSpPr txBox="1">
            <a:spLocks/>
          </p:cNvSpPr>
          <p:nvPr/>
        </p:nvSpPr>
        <p:spPr>
          <a:xfrm>
            <a:off x="7782509" y="3714611"/>
            <a:ext cx="4358808" cy="18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endParaRPr lang="de-DE" sz="2400" b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tune!</a:t>
            </a:r>
            <a:endParaRPr lang="de-D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74E2F401-4823-1B95-C32F-000512F740F5}"/>
              </a:ext>
            </a:extLst>
          </p:cNvPr>
          <p:cNvSpPr txBox="1">
            <a:spLocks/>
          </p:cNvSpPr>
          <p:nvPr/>
        </p:nvSpPr>
        <p:spPr>
          <a:xfrm>
            <a:off x="601174" y="1796911"/>
            <a:ext cx="4358808" cy="18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Felix and Franzi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r>
              <a:rPr lang="de-DE" sz="2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48B33A2-7B3D-6625-3E46-F14D34A2A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3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F27169D8-62BC-5257-1E3D-A289A2AFE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>
            <a:extLst>
              <a:ext uri="{FF2B5EF4-FFF2-40B4-BE49-F238E27FC236}">
                <a16:creationId xmlns:a16="http://schemas.microsoft.com/office/drawing/2014/main" id="{390CC38E-D6A4-101A-9B18-FD11C3775E5A}"/>
              </a:ext>
            </a:extLst>
          </p:cNvPr>
          <p:cNvSpPr txBox="1">
            <a:spLocks/>
          </p:cNvSpPr>
          <p:nvPr/>
        </p:nvSpPr>
        <p:spPr>
          <a:xfrm>
            <a:off x="606803" y="2218902"/>
            <a:ext cx="7777033" cy="905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de-DE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German…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36F08CE7-BA2B-1560-90C6-8786F38A9ABD}"/>
              </a:ext>
            </a:extLst>
          </p:cNvPr>
          <p:cNvSpPr txBox="1">
            <a:spLocks/>
          </p:cNvSpPr>
          <p:nvPr/>
        </p:nvSpPr>
        <p:spPr>
          <a:xfrm>
            <a:off x="2838559" y="2725426"/>
            <a:ext cx="8746638" cy="18117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pronounce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lang="de-DE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6CF9EA04-A2BD-D77F-2BA9-304C9D353BC2}"/>
              </a:ext>
            </a:extLst>
          </p:cNvPr>
          <p:cNvSpPr txBox="1">
            <a:spLocks/>
          </p:cNvSpPr>
          <p:nvPr/>
        </p:nvSpPr>
        <p:spPr>
          <a:xfrm>
            <a:off x="322616" y="1434582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4D87A1E6-B734-DC3C-C5AB-161C6489C0FF}"/>
              </a:ext>
            </a:extLst>
          </p:cNvPr>
          <p:cNvSpPr/>
          <p:nvPr/>
        </p:nvSpPr>
        <p:spPr>
          <a:xfrm>
            <a:off x="606803" y="4180068"/>
            <a:ext cx="4594265" cy="1140237"/>
          </a:xfrm>
          <a:prstGeom prst="wedgeEllipseCallout">
            <a:avLst>
              <a:gd name="adj1" fmla="val -34380"/>
              <a:gd name="adj2" fmla="val 91795"/>
            </a:avLst>
          </a:prstGeom>
          <a:solidFill>
            <a:schemeClr val="accent3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4BA688A2-B4C4-6F0B-ADFD-49EBE607603E}"/>
              </a:ext>
            </a:extLst>
          </p:cNvPr>
          <p:cNvSpPr/>
          <p:nvPr/>
        </p:nvSpPr>
        <p:spPr>
          <a:xfrm>
            <a:off x="4195779" y="3770943"/>
            <a:ext cx="4594265" cy="1140237"/>
          </a:xfrm>
          <a:prstGeom prst="wedgeEllipseCallout">
            <a:avLst>
              <a:gd name="adj1" fmla="val 37079"/>
              <a:gd name="adj2" fmla="val -73424"/>
            </a:avLst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C2C842FC-CBFA-E69B-DB6F-5548B34956F2}"/>
              </a:ext>
            </a:extLst>
          </p:cNvPr>
          <p:cNvSpPr/>
          <p:nvPr/>
        </p:nvSpPr>
        <p:spPr>
          <a:xfrm>
            <a:off x="7211878" y="4537189"/>
            <a:ext cx="4594265" cy="1140237"/>
          </a:xfrm>
          <a:prstGeom prst="wedgeEllipseCallout">
            <a:avLst>
              <a:gd name="adj1" fmla="val -38217"/>
              <a:gd name="adj2" fmla="val 73437"/>
            </a:avLst>
          </a:prstGeom>
          <a:solidFill>
            <a:schemeClr val="accent4">
              <a:lumMod val="7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BE32A36-DA84-D1BA-8B7E-126DAFAA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4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1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D850868E-2B41-B635-D629-DF931FC3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34DD2D31-392E-CDE0-5CCF-B3C7A3AAB612}"/>
              </a:ext>
            </a:extLst>
          </p:cNvPr>
          <p:cNvSpPr txBox="1">
            <a:spLocks/>
          </p:cNvSpPr>
          <p:nvPr/>
        </p:nvSpPr>
        <p:spPr>
          <a:xfrm>
            <a:off x="3831607" y="1370442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pic>
        <p:nvPicPr>
          <p:cNvPr id="7" name="Picture 6" descr="A group of stuffed animals&#10;&#10;Description automatically generated">
            <a:extLst>
              <a:ext uri="{FF2B5EF4-FFF2-40B4-BE49-F238E27FC236}">
                <a16:creationId xmlns:a16="http://schemas.microsoft.com/office/drawing/2014/main" id="{570ADF48-39C1-4505-CF90-B466722ACD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47" y="3873500"/>
            <a:ext cx="3939576" cy="3149600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id="{E8A16632-E47C-926D-36E9-B8701B9F1089}"/>
              </a:ext>
            </a:extLst>
          </p:cNvPr>
          <p:cNvSpPr/>
          <p:nvPr/>
        </p:nvSpPr>
        <p:spPr>
          <a:xfrm>
            <a:off x="548469" y="1765301"/>
            <a:ext cx="4048932" cy="1663700"/>
          </a:xfrm>
          <a:prstGeom prst="wedgeEllipseCallout">
            <a:avLst>
              <a:gd name="adj1" fmla="val 38445"/>
              <a:gd name="adj2" fmla="val 104786"/>
            </a:avLst>
          </a:prstGeom>
          <a:solidFill>
            <a:schemeClr val="accent3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60B99209-81B0-1958-CF31-E45D73195403}"/>
              </a:ext>
            </a:extLst>
          </p:cNvPr>
          <p:cNvSpPr/>
          <p:nvPr/>
        </p:nvSpPr>
        <p:spPr>
          <a:xfrm>
            <a:off x="6096000" y="2120901"/>
            <a:ext cx="4594265" cy="1663700"/>
          </a:xfrm>
          <a:prstGeom prst="wedgeEllipseCallout">
            <a:avLst>
              <a:gd name="adj1" fmla="val -37697"/>
              <a:gd name="adj2" fmla="val 88613"/>
            </a:avLst>
          </a:prstGeom>
          <a:solidFill>
            <a:schemeClr val="accent4">
              <a:lumMod val="7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490A2B-00AB-59B2-D09B-E3F7F3CEB4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285" y="1803401"/>
            <a:ext cx="2959900" cy="1479950"/>
          </a:xfrm>
          <a:prstGeom prst="rect">
            <a:avLst/>
          </a:prstGeom>
        </p:spPr>
      </p:pic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AFBA36-2B63-6334-C2BB-D0BD7F1206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9732" y="2150241"/>
            <a:ext cx="3581400" cy="1481959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DEBC879-93C8-52A4-9236-3DA258C7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5</a:t>
            </a:fld>
            <a:endParaRPr lang="de-D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3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F82E628F-E1BC-D592-C323-8666288C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19EAA516-B0CF-CB22-F06B-F3D7C5613212}"/>
              </a:ext>
            </a:extLst>
          </p:cNvPr>
          <p:cNvSpPr txBox="1">
            <a:spLocks/>
          </p:cNvSpPr>
          <p:nvPr/>
        </p:nvSpPr>
        <p:spPr>
          <a:xfrm>
            <a:off x="988765" y="1323626"/>
            <a:ext cx="6845410" cy="4786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LET‘S FIND OUT MORE ABOUT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C6B6BE-D967-BFD0-496F-7550F8500C96}"/>
              </a:ext>
            </a:extLst>
          </p:cNvPr>
          <p:cNvSpPr/>
          <p:nvPr/>
        </p:nvSpPr>
        <p:spPr>
          <a:xfrm>
            <a:off x="6203659" y="4778092"/>
            <a:ext cx="716671" cy="716671"/>
          </a:xfrm>
          <a:prstGeom prst="ellipse">
            <a:avLst/>
          </a:prstGeom>
          <a:solidFill>
            <a:srgbClr val="EB64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520B5EA-ED08-D4E5-2114-3AACF229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6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3D80B893-D3AE-91F3-9177-48E406BCF69A}"/>
              </a:ext>
            </a:extLst>
          </p:cNvPr>
          <p:cNvSpPr txBox="1">
            <a:spLocks/>
          </p:cNvSpPr>
          <p:nvPr/>
        </p:nvSpPr>
        <p:spPr>
          <a:xfrm>
            <a:off x="6684813" y="1268856"/>
            <a:ext cx="4346143" cy="5881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FELIX AND FRANZI</a:t>
            </a:r>
          </a:p>
        </p:txBody>
      </p:sp>
      <p:pic>
        <p:nvPicPr>
          <p:cNvPr id="9" name="Picture 8" descr="A room with a couch and a couple of frog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FC4E61F7-CD93-4EE4-BEFD-E0E85AAC49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95" y="3803894"/>
            <a:ext cx="3712311" cy="2257546"/>
          </a:xfrm>
          <a:prstGeom prst="rect">
            <a:avLst/>
          </a:prstGeom>
          <a:effectLst>
            <a:softEdge rad="0"/>
          </a:effectLst>
        </p:spPr>
      </p:pic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90517CCD-66C7-1C7F-80CF-48BB08CD04A2}"/>
              </a:ext>
            </a:extLst>
          </p:cNvPr>
          <p:cNvSpPr txBox="1">
            <a:spLocks/>
          </p:cNvSpPr>
          <p:nvPr/>
        </p:nvSpPr>
        <p:spPr>
          <a:xfrm>
            <a:off x="797357" y="1999238"/>
            <a:ext cx="3892673" cy="22502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14000"/>
              </a:lnSpc>
              <a:buNone/>
            </a:pPr>
            <a:r>
              <a:rPr lang="en-GB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picture below to watch the </a:t>
            </a:r>
            <a:r>
              <a:rPr lang="en-GB" sz="19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GB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Felix and </a:t>
            </a:r>
            <a:r>
              <a:rPr lang="en-GB" sz="1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Franzi</a:t>
            </a:r>
            <a:r>
              <a:rPr lang="en-GB" sz="1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their friends from Berlin.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A7E02-F3D0-85F1-188D-3A92F15787D6}"/>
              </a:ext>
            </a:extLst>
          </p:cNvPr>
          <p:cNvSpPr txBox="1"/>
          <p:nvPr/>
        </p:nvSpPr>
        <p:spPr>
          <a:xfrm>
            <a:off x="814395" y="5540089"/>
            <a:ext cx="33227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de-DE" sz="800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youtu.be</a:t>
            </a:r>
            <a:r>
              <a:rPr lang="de-DE" sz="8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/cLbvLBR3Fi4?si=0ldbRt4yI6PfSkRf</a:t>
            </a:r>
          </a:p>
        </p:txBody>
      </p:sp>
      <p:pic>
        <p:nvPicPr>
          <p:cNvPr id="3" name="Picture 2" descr="A group of cartoon animals&#10;&#10;Description automatically generated">
            <a:extLst>
              <a:ext uri="{FF2B5EF4-FFF2-40B4-BE49-F238E27FC236}">
                <a16:creationId xmlns:a16="http://schemas.microsoft.com/office/drawing/2014/main" id="{3FD73F82-D244-2140-3848-8F3AEBBDF4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6"/>
          <a:stretch/>
        </p:blipFill>
        <p:spPr>
          <a:xfrm>
            <a:off x="4868848" y="1922065"/>
            <a:ext cx="6630338" cy="4001912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5C42DEBA-16B1-60D4-5379-881B26B393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54" y="3472909"/>
            <a:ext cx="742779" cy="5240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7FEB68-3584-FD49-B2A5-71CB1AFC8702}"/>
              </a:ext>
            </a:extLst>
          </p:cNvPr>
          <p:cNvGrpSpPr/>
          <p:nvPr/>
        </p:nvGrpSpPr>
        <p:grpSpPr>
          <a:xfrm>
            <a:off x="6649246" y="1917835"/>
            <a:ext cx="3418365" cy="2654167"/>
            <a:chOff x="6928024" y="2207765"/>
            <a:chExt cx="3418365" cy="265416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854FA08-F1CE-9077-9462-AEC771B0A14F}"/>
                </a:ext>
              </a:extLst>
            </p:cNvPr>
            <p:cNvSpPr/>
            <p:nvPr/>
          </p:nvSpPr>
          <p:spPr>
            <a:xfrm>
              <a:off x="6928024" y="2207765"/>
              <a:ext cx="3418365" cy="2654167"/>
            </a:xfrm>
            <a:prstGeom prst="roundRect">
              <a:avLst/>
            </a:prstGeom>
            <a:solidFill>
              <a:srgbClr val="003969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platzhalter 5">
              <a:extLst>
                <a:ext uri="{FF2B5EF4-FFF2-40B4-BE49-F238E27FC236}">
                  <a16:creationId xmlns:a16="http://schemas.microsoft.com/office/drawing/2014/main" id="{6C07DE30-0920-3813-F549-284439365987}"/>
                </a:ext>
              </a:extLst>
            </p:cNvPr>
            <p:cNvSpPr txBox="1">
              <a:spLocks/>
            </p:cNvSpPr>
            <p:nvPr/>
          </p:nvSpPr>
          <p:spPr>
            <a:xfrm>
              <a:off x="6953783" y="2242770"/>
              <a:ext cx="3374745" cy="1817601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dirty="0">
                  <a:solidFill>
                    <a:srgbClr val="F2F9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 many German animal words can you say?</a:t>
              </a:r>
              <a:endParaRPr lang="en-GB" sz="2000" dirty="0">
                <a:solidFill>
                  <a:srgbClr val="5AC8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platzhalter 5">
              <a:extLst>
                <a:ext uri="{FF2B5EF4-FFF2-40B4-BE49-F238E27FC236}">
                  <a16:creationId xmlns:a16="http://schemas.microsoft.com/office/drawing/2014/main" id="{935C6138-7699-65A9-F8CB-BAE7ACCB42A2}"/>
                </a:ext>
              </a:extLst>
            </p:cNvPr>
            <p:cNvSpPr txBox="1">
              <a:spLocks/>
            </p:cNvSpPr>
            <p:nvPr/>
          </p:nvSpPr>
          <p:spPr>
            <a:xfrm>
              <a:off x="6935922" y="4055448"/>
              <a:ext cx="3374745" cy="70412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2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Repeat them when</a:t>
              </a:r>
              <a:br>
                <a:rPr lang="en-GB" sz="2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sz="20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hear them.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28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E1CCE8B7-BC8D-7CC7-9942-5B1463244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5A73ACC1-8714-D1CF-6696-E8CE8741BBD2}"/>
              </a:ext>
            </a:extLst>
          </p:cNvPr>
          <p:cNvSpPr/>
          <p:nvPr/>
        </p:nvSpPr>
        <p:spPr>
          <a:xfrm>
            <a:off x="172218" y="1887689"/>
            <a:ext cx="1331730" cy="1262526"/>
          </a:xfrm>
          <a:prstGeom prst="ellipse">
            <a:avLst/>
          </a:prstGeom>
          <a:solidFill>
            <a:srgbClr val="5AC8F5">
              <a:alpha val="2635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EF76743F-7048-650B-C394-24C6DC5C53C7}"/>
              </a:ext>
            </a:extLst>
          </p:cNvPr>
          <p:cNvSpPr txBox="1">
            <a:spLocks/>
          </p:cNvSpPr>
          <p:nvPr/>
        </p:nvSpPr>
        <p:spPr>
          <a:xfrm>
            <a:off x="6514747" y="342691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WITH WORDS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E4D8C83-D99A-A2AD-59B3-E35B0226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7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E50F70CC-EFE5-EAAF-E31C-18002A49D7FA}"/>
              </a:ext>
            </a:extLst>
          </p:cNvPr>
          <p:cNvSpPr txBox="1">
            <a:spLocks/>
          </p:cNvSpPr>
          <p:nvPr/>
        </p:nvSpPr>
        <p:spPr>
          <a:xfrm>
            <a:off x="4303023" y="3401391"/>
            <a:ext cx="4868673" cy="1809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14000"/>
              </a:lnSpc>
              <a:buNone/>
            </a:pPr>
            <a:r>
              <a:rPr lang="en-GB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words sound like the same word in English?</a:t>
            </a:r>
          </a:p>
          <a:p>
            <a:pPr marL="0" indent="0" algn="l">
              <a:lnSpc>
                <a:spcPct val="114000"/>
              </a:lnSpc>
              <a:buNone/>
            </a:pPr>
            <a:r>
              <a:rPr lang="en-GB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COGNATES.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010A71-145E-587E-8FBB-653E7DA5982D}"/>
              </a:ext>
            </a:extLst>
          </p:cNvPr>
          <p:cNvGrpSpPr/>
          <p:nvPr/>
        </p:nvGrpSpPr>
        <p:grpSpPr>
          <a:xfrm>
            <a:off x="-348053" y="1158617"/>
            <a:ext cx="12712068" cy="6238411"/>
            <a:chOff x="-520068" y="798008"/>
            <a:chExt cx="12712068" cy="6238411"/>
          </a:xfrm>
        </p:grpSpPr>
        <p:pic>
          <p:nvPicPr>
            <p:cNvPr id="12" name="Picture 11" descr="A cartoon of an elephant&#10;&#10;Description automatically generated">
              <a:extLst>
                <a:ext uri="{FF2B5EF4-FFF2-40B4-BE49-F238E27FC236}">
                  <a16:creationId xmlns:a16="http://schemas.microsoft.com/office/drawing/2014/main" id="{9D128BB7-1A49-4CFF-7EA4-E0171311B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5600" y="1193800"/>
              <a:ext cx="4216400" cy="4470400"/>
            </a:xfrm>
            <a:prstGeom prst="rect">
              <a:avLst/>
            </a:prstGeom>
          </p:spPr>
        </p:pic>
        <p:pic>
          <p:nvPicPr>
            <p:cNvPr id="4" name="Picture 3" descr="A cartoon alligator with its hand up&#10;&#10;Description automatically generated">
              <a:extLst>
                <a:ext uri="{FF2B5EF4-FFF2-40B4-BE49-F238E27FC236}">
                  <a16:creationId xmlns:a16="http://schemas.microsoft.com/office/drawing/2014/main" id="{19D1EEB8-6F0E-7D8D-F2A4-1C6408820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6514" y="798008"/>
              <a:ext cx="2678664" cy="2352566"/>
            </a:xfrm>
            <a:prstGeom prst="rect">
              <a:avLst/>
            </a:prstGeom>
          </p:spPr>
        </p:pic>
        <p:pic>
          <p:nvPicPr>
            <p:cNvPr id="6" name="Picture 5" descr="A cartoon panda holding a bamboo stick&#10;&#10;Description automatically generated">
              <a:extLst>
                <a:ext uri="{FF2B5EF4-FFF2-40B4-BE49-F238E27FC236}">
                  <a16:creationId xmlns:a16="http://schemas.microsoft.com/office/drawing/2014/main" id="{58C96E8A-0AC1-6907-57AE-20064A7A1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6220" y="3945567"/>
              <a:ext cx="2519814" cy="3090852"/>
            </a:xfrm>
            <a:prstGeom prst="rect">
              <a:avLst/>
            </a:prstGeom>
          </p:spPr>
        </p:pic>
        <p:pic>
          <p:nvPicPr>
            <p:cNvPr id="8" name="Picture 7" descr="A cartoon of a parrot&#10;&#10;Description automatically generated">
              <a:extLst>
                <a:ext uri="{FF2B5EF4-FFF2-40B4-BE49-F238E27FC236}">
                  <a16:creationId xmlns:a16="http://schemas.microsoft.com/office/drawing/2014/main" id="{38E94F51-D489-4213-78E3-30B8676A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8600" y="4275628"/>
              <a:ext cx="2623309" cy="2663792"/>
            </a:xfrm>
            <a:prstGeom prst="rect">
              <a:avLst/>
            </a:prstGeom>
          </p:spPr>
        </p:pic>
        <p:pic>
          <p:nvPicPr>
            <p:cNvPr id="14" name="Picture 13" descr="A cartoon monkey from a tree branch&#10;&#10;Description automatically generated">
              <a:extLst>
                <a:ext uri="{FF2B5EF4-FFF2-40B4-BE49-F238E27FC236}">
                  <a16:creationId xmlns:a16="http://schemas.microsoft.com/office/drawing/2014/main" id="{1A5458CB-4D1D-5E16-99B8-BC09FDC1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20068" y="1193800"/>
              <a:ext cx="3510447" cy="3719619"/>
            </a:xfrm>
            <a:prstGeom prst="rect">
              <a:avLst/>
            </a:prstGeom>
          </p:spPr>
        </p:pic>
        <p:pic>
          <p:nvPicPr>
            <p:cNvPr id="19" name="Picture 18" descr="A giraffe with long neck&#10;&#10;Description automatically generated">
              <a:extLst>
                <a:ext uri="{FF2B5EF4-FFF2-40B4-BE49-F238E27FC236}">
                  <a16:creationId xmlns:a16="http://schemas.microsoft.com/office/drawing/2014/main" id="{DC33E0C4-A720-DC5D-F219-AECBF05F8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5953" y="2153145"/>
              <a:ext cx="3657600" cy="4000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0FB67C-0FD3-A48F-79FE-ED517D0522EE}"/>
              </a:ext>
            </a:extLst>
          </p:cNvPr>
          <p:cNvGrpSpPr/>
          <p:nvPr/>
        </p:nvGrpSpPr>
        <p:grpSpPr>
          <a:xfrm>
            <a:off x="546679" y="1777820"/>
            <a:ext cx="11645321" cy="4148323"/>
            <a:chOff x="546679" y="1777820"/>
            <a:chExt cx="11645321" cy="4148323"/>
          </a:xfrm>
        </p:grpSpPr>
        <p:sp>
          <p:nvSpPr>
            <p:cNvPr id="20" name="Textplatzhalter 5">
              <a:extLst>
                <a:ext uri="{FF2B5EF4-FFF2-40B4-BE49-F238E27FC236}">
                  <a16:creationId xmlns:a16="http://schemas.microsoft.com/office/drawing/2014/main" id="{5FA9C481-C4C9-53B5-3D6F-5067DB1E4500}"/>
                </a:ext>
              </a:extLst>
            </p:cNvPr>
            <p:cNvSpPr txBox="1">
              <a:spLocks/>
            </p:cNvSpPr>
            <p:nvPr/>
          </p:nvSpPr>
          <p:spPr>
            <a:xfrm>
              <a:off x="6793906" y="1777820"/>
              <a:ext cx="1984118" cy="4481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8287"/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</a:pPr>
              <a:r>
                <a:rPr lang="en-GB" sz="2000" i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</a:t>
              </a:r>
              <a:r>
                <a:rPr lang="en-GB" sz="2000" i="1" dirty="0">
                  <a:solidFill>
                    <a:srgbClr val="788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Krokodil</a:t>
              </a:r>
              <a:endPara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platzhalter 5">
              <a:extLst>
                <a:ext uri="{FF2B5EF4-FFF2-40B4-BE49-F238E27FC236}">
                  <a16:creationId xmlns:a16="http://schemas.microsoft.com/office/drawing/2014/main" id="{F8A18A72-E904-83E4-7438-8AF7C35E456A}"/>
                </a:ext>
              </a:extLst>
            </p:cNvPr>
            <p:cNvSpPr txBox="1">
              <a:spLocks/>
            </p:cNvSpPr>
            <p:nvPr/>
          </p:nvSpPr>
          <p:spPr>
            <a:xfrm>
              <a:off x="10354697" y="2001874"/>
              <a:ext cx="1837303" cy="4481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8287"/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</a:pPr>
              <a:r>
                <a:rPr lang="en-GB" sz="2000" i="1" dirty="0">
                  <a:solidFill>
                    <a:schemeClr val="accent3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</a:t>
              </a:r>
              <a:r>
                <a:rPr lang="en-GB" sz="2000" i="1" dirty="0">
                  <a:solidFill>
                    <a:srgbClr val="788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Elefant</a:t>
              </a:r>
              <a:endPara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platzhalter 5">
              <a:extLst>
                <a:ext uri="{FF2B5EF4-FFF2-40B4-BE49-F238E27FC236}">
                  <a16:creationId xmlns:a16="http://schemas.microsoft.com/office/drawing/2014/main" id="{772A1BF6-2A6A-66F6-C52A-B004D290F451}"/>
                </a:ext>
              </a:extLst>
            </p:cNvPr>
            <p:cNvSpPr txBox="1">
              <a:spLocks/>
            </p:cNvSpPr>
            <p:nvPr/>
          </p:nvSpPr>
          <p:spPr>
            <a:xfrm>
              <a:off x="10163555" y="5303591"/>
              <a:ext cx="1730227" cy="4481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8287"/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</a:pPr>
              <a:r>
                <a:rPr lang="en-GB" sz="2000" i="1" dirty="0">
                  <a:solidFill>
                    <a:schemeClr val="accent3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</a:t>
              </a:r>
              <a:r>
                <a:rPr lang="en-GB" sz="2000" i="1" dirty="0">
                  <a:solidFill>
                    <a:srgbClr val="788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Panda</a:t>
              </a:r>
            </a:p>
          </p:txBody>
        </p:sp>
        <p:sp>
          <p:nvSpPr>
            <p:cNvPr id="27" name="Textplatzhalter 5">
              <a:extLst>
                <a:ext uri="{FF2B5EF4-FFF2-40B4-BE49-F238E27FC236}">
                  <a16:creationId xmlns:a16="http://schemas.microsoft.com/office/drawing/2014/main" id="{4411A4E5-A6DC-2541-34D1-A401AFD44A8F}"/>
                </a:ext>
              </a:extLst>
            </p:cNvPr>
            <p:cNvSpPr txBox="1">
              <a:spLocks/>
            </p:cNvSpPr>
            <p:nvPr/>
          </p:nvSpPr>
          <p:spPr>
            <a:xfrm>
              <a:off x="3158030" y="5478034"/>
              <a:ext cx="1984118" cy="4481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8287"/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</a:pPr>
              <a:r>
                <a:rPr lang="en-GB" sz="2000" i="1" dirty="0">
                  <a:solidFill>
                    <a:schemeClr val="accent3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</a:t>
              </a:r>
              <a:r>
                <a:rPr lang="en-GB" sz="2000" i="1" dirty="0">
                  <a:solidFill>
                    <a:srgbClr val="788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Papagei</a:t>
              </a:r>
              <a:endPara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platzhalter 5">
              <a:extLst>
                <a:ext uri="{FF2B5EF4-FFF2-40B4-BE49-F238E27FC236}">
                  <a16:creationId xmlns:a16="http://schemas.microsoft.com/office/drawing/2014/main" id="{84168EED-5038-59E9-5DBC-E4DF7CEE6946}"/>
                </a:ext>
              </a:extLst>
            </p:cNvPr>
            <p:cNvSpPr txBox="1">
              <a:spLocks/>
            </p:cNvSpPr>
            <p:nvPr/>
          </p:nvSpPr>
          <p:spPr>
            <a:xfrm>
              <a:off x="1294348" y="1904239"/>
              <a:ext cx="1682375" cy="4481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8287"/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</a:pPr>
              <a:r>
                <a:rPr lang="en-GB" sz="2000" i="1" dirty="0">
                  <a:solidFill>
                    <a:schemeClr val="accent3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</a:t>
              </a:r>
              <a:r>
                <a:rPr lang="en-GB" sz="2000" i="1" dirty="0">
                  <a:solidFill>
                    <a:srgbClr val="788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Affe</a:t>
              </a:r>
              <a:endPara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platzhalter 5">
              <a:extLst>
                <a:ext uri="{FF2B5EF4-FFF2-40B4-BE49-F238E27FC236}">
                  <a16:creationId xmlns:a16="http://schemas.microsoft.com/office/drawing/2014/main" id="{3B41049A-FE4B-9C22-86D3-8DFB0D66F1C0}"/>
                </a:ext>
              </a:extLst>
            </p:cNvPr>
            <p:cNvSpPr txBox="1">
              <a:spLocks/>
            </p:cNvSpPr>
            <p:nvPr/>
          </p:nvSpPr>
          <p:spPr>
            <a:xfrm>
              <a:off x="546679" y="5037719"/>
              <a:ext cx="1820040" cy="4481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88287"/>
              </a:solidFill>
            </a:ln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03969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78828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4000"/>
                </a:lnSpc>
                <a:buNone/>
              </a:pPr>
              <a:r>
                <a:rPr lang="en-GB" sz="2000" i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die</a:t>
              </a:r>
              <a:r>
                <a:rPr lang="en-GB" sz="2000" i="1" dirty="0">
                  <a:solidFill>
                    <a:srgbClr val="7882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Giraffe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70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1FFB75E0-BF7A-9D9E-52F7-6875FC142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5">
            <a:extLst>
              <a:ext uri="{FF2B5EF4-FFF2-40B4-BE49-F238E27FC236}">
                <a16:creationId xmlns:a16="http://schemas.microsoft.com/office/drawing/2014/main" id="{CE35C8EF-CD42-5E92-A23A-7B4129A40BD1}"/>
              </a:ext>
            </a:extLst>
          </p:cNvPr>
          <p:cNvSpPr txBox="1">
            <a:spLocks/>
          </p:cNvSpPr>
          <p:nvPr/>
        </p:nvSpPr>
        <p:spPr>
          <a:xfrm>
            <a:off x="1665613" y="5120360"/>
            <a:ext cx="1454945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rgbClr val="EB6400"/>
                </a:solidFill>
              </a:rPr>
              <a:t>die</a:t>
            </a:r>
            <a:r>
              <a:rPr lang="en-GB" sz="2000" i="1" dirty="0">
                <a:solidFill>
                  <a:srgbClr val="788287"/>
                </a:solidFill>
              </a:rPr>
              <a:t> </a:t>
            </a:r>
            <a:r>
              <a:rPr lang="en-GB" sz="2000" i="1" dirty="0" err="1">
                <a:solidFill>
                  <a:srgbClr val="788287"/>
                </a:solidFill>
              </a:rPr>
              <a:t>Kuh</a:t>
            </a: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C28353AF-BA38-3B67-7A10-3DE0A294B69D}"/>
              </a:ext>
            </a:extLst>
          </p:cNvPr>
          <p:cNvSpPr txBox="1">
            <a:spLocks/>
          </p:cNvSpPr>
          <p:nvPr/>
        </p:nvSpPr>
        <p:spPr>
          <a:xfrm>
            <a:off x="7229656" y="1930700"/>
            <a:ext cx="1764593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rgbClr val="A0C814"/>
                </a:solidFill>
              </a:rPr>
              <a:t>das</a:t>
            </a:r>
            <a:r>
              <a:rPr lang="en-GB" sz="2000" i="1" dirty="0">
                <a:solidFill>
                  <a:srgbClr val="788287"/>
                </a:solidFill>
              </a:rPr>
              <a:t> </a:t>
            </a:r>
            <a:r>
              <a:rPr lang="en-GB" sz="2000" i="1" dirty="0" err="1">
                <a:solidFill>
                  <a:srgbClr val="788287"/>
                </a:solidFill>
              </a:rPr>
              <a:t>Pferd</a:t>
            </a:r>
            <a:endParaRPr lang="en-GB" sz="2000" i="1" dirty="0">
              <a:solidFill>
                <a:srgbClr val="788287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DEE57-C94E-8A1D-4CA4-A3D52C2F8356}"/>
              </a:ext>
            </a:extLst>
          </p:cNvPr>
          <p:cNvSpPr/>
          <p:nvPr/>
        </p:nvSpPr>
        <p:spPr>
          <a:xfrm>
            <a:off x="166239" y="2226468"/>
            <a:ext cx="1331730" cy="1262526"/>
          </a:xfrm>
          <a:prstGeom prst="ellipse">
            <a:avLst/>
          </a:prstGeom>
          <a:solidFill>
            <a:srgbClr val="5AC8F5">
              <a:alpha val="2635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22069E19-8E10-5B1D-D46D-4ED993630CBA}"/>
              </a:ext>
            </a:extLst>
          </p:cNvPr>
          <p:cNvSpPr txBox="1">
            <a:spLocks/>
          </p:cNvSpPr>
          <p:nvPr/>
        </p:nvSpPr>
        <p:spPr>
          <a:xfrm>
            <a:off x="6494560" y="343701"/>
            <a:ext cx="4262157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WITH WORDS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3B4591-05FE-D29C-F0E2-75B3F372FCA1}"/>
              </a:ext>
            </a:extLst>
          </p:cNvPr>
          <p:cNvSpPr/>
          <p:nvPr/>
        </p:nvSpPr>
        <p:spPr>
          <a:xfrm>
            <a:off x="6970363" y="5626323"/>
            <a:ext cx="942743" cy="942743"/>
          </a:xfrm>
          <a:prstGeom prst="ellipse">
            <a:avLst/>
          </a:prstGeom>
          <a:solidFill>
            <a:srgbClr val="EB64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233EA83-FC3F-D978-EF68-FB5F2761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8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D3B54EE3-0964-B489-602F-E280FA1B22D1}"/>
              </a:ext>
            </a:extLst>
          </p:cNvPr>
          <p:cNvSpPr txBox="1">
            <a:spLocks/>
          </p:cNvSpPr>
          <p:nvPr/>
        </p:nvSpPr>
        <p:spPr>
          <a:xfrm>
            <a:off x="10249985" y="2183612"/>
            <a:ext cx="1675428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Hahn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8FCE2776-D116-566C-3F99-CE9CCADF3FCE}"/>
              </a:ext>
            </a:extLst>
          </p:cNvPr>
          <p:cNvSpPr txBox="1">
            <a:spLocks/>
          </p:cNvSpPr>
          <p:nvPr/>
        </p:nvSpPr>
        <p:spPr>
          <a:xfrm>
            <a:off x="4731937" y="3578495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rgbClr val="EB6400"/>
                </a:solidFill>
              </a:rPr>
              <a:t>die</a:t>
            </a:r>
            <a:r>
              <a:rPr lang="en-GB" sz="2000" i="1" dirty="0">
                <a:solidFill>
                  <a:srgbClr val="788287"/>
                </a:solidFill>
              </a:rPr>
              <a:t> </a:t>
            </a:r>
            <a:r>
              <a:rPr lang="en-GB" sz="2000" i="1" dirty="0" err="1">
                <a:solidFill>
                  <a:srgbClr val="788287"/>
                </a:solidFill>
              </a:rPr>
              <a:t>Katze</a:t>
            </a:r>
            <a:endParaRPr lang="en-GB" sz="2000" i="1" dirty="0">
              <a:solidFill>
                <a:srgbClr val="788287"/>
              </a:solidFill>
            </a:endParaRPr>
          </a:p>
        </p:txBody>
      </p:sp>
      <p:pic>
        <p:nvPicPr>
          <p:cNvPr id="7" name="Picture 6" descr="A cat with a bell&#10;&#10;Description automatically generated">
            <a:extLst>
              <a:ext uri="{FF2B5EF4-FFF2-40B4-BE49-F238E27FC236}">
                <a16:creationId xmlns:a16="http://schemas.microsoft.com/office/drawing/2014/main" id="{C224C5BB-A195-95B7-3861-0FBB1B8D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93319" y="2870427"/>
            <a:ext cx="1984118" cy="2091731"/>
          </a:xfrm>
          <a:prstGeom prst="rect">
            <a:avLst/>
          </a:prstGeom>
        </p:spPr>
      </p:pic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27A7301-AE46-2A7A-9889-EFE0945E909F}"/>
              </a:ext>
            </a:extLst>
          </p:cNvPr>
          <p:cNvSpPr txBox="1">
            <a:spLocks/>
          </p:cNvSpPr>
          <p:nvPr/>
        </p:nvSpPr>
        <p:spPr>
          <a:xfrm>
            <a:off x="4731938" y="4910110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rgbClr val="EB6400"/>
                </a:solidFill>
              </a:rPr>
              <a:t>die</a:t>
            </a:r>
            <a:r>
              <a:rPr lang="en-GB" sz="2000" i="1" dirty="0">
                <a:solidFill>
                  <a:srgbClr val="788287"/>
                </a:solidFill>
              </a:rPr>
              <a:t> Maus</a:t>
            </a:r>
          </a:p>
        </p:txBody>
      </p:sp>
      <p:pic>
        <p:nvPicPr>
          <p:cNvPr id="10" name="Picture 9" descr="A cartoon mouse with a string of cheese&#10;&#10;Description automatically generated">
            <a:extLst>
              <a:ext uri="{FF2B5EF4-FFF2-40B4-BE49-F238E27FC236}">
                <a16:creationId xmlns:a16="http://schemas.microsoft.com/office/drawing/2014/main" id="{30B3CE03-DED1-0E57-874C-00A2A1A6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011" y="5134165"/>
            <a:ext cx="1905000" cy="1358900"/>
          </a:xfrm>
          <a:prstGeom prst="rect">
            <a:avLst/>
          </a:prstGeom>
        </p:spPr>
      </p:pic>
      <p:pic>
        <p:nvPicPr>
          <p:cNvPr id="17" name="Picture 16" descr="A rooster standing on a black background&#10;&#10;Description automatically generated">
            <a:extLst>
              <a:ext uri="{FF2B5EF4-FFF2-40B4-BE49-F238E27FC236}">
                <a16:creationId xmlns:a16="http://schemas.microsoft.com/office/drawing/2014/main" id="{19FF4FF3-C285-94F6-0951-0934EF366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895" y="2455188"/>
            <a:ext cx="2109682" cy="1813008"/>
          </a:xfrm>
          <a:prstGeom prst="rect">
            <a:avLst/>
          </a:prstGeom>
        </p:spPr>
      </p:pic>
      <p:sp>
        <p:nvSpPr>
          <p:cNvPr id="31" name="Textplatzhalter 5">
            <a:extLst>
              <a:ext uri="{FF2B5EF4-FFF2-40B4-BE49-F238E27FC236}">
                <a16:creationId xmlns:a16="http://schemas.microsoft.com/office/drawing/2014/main" id="{25C2A6C4-AEDE-10B9-DCBB-199DC7ED3487}"/>
              </a:ext>
            </a:extLst>
          </p:cNvPr>
          <p:cNvSpPr txBox="1">
            <a:spLocks/>
          </p:cNvSpPr>
          <p:nvPr/>
        </p:nvSpPr>
        <p:spPr>
          <a:xfrm>
            <a:off x="1986016" y="2212971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rgbClr val="EB6400"/>
                </a:solidFill>
              </a:rPr>
              <a:t>die</a:t>
            </a:r>
            <a:r>
              <a:rPr lang="en-GB" sz="2000" i="1" dirty="0">
                <a:solidFill>
                  <a:srgbClr val="788287"/>
                </a:solidFill>
              </a:rPr>
              <a:t> </a:t>
            </a:r>
            <a:r>
              <a:rPr lang="en-GB" sz="2000" i="1" dirty="0" err="1">
                <a:solidFill>
                  <a:srgbClr val="788287"/>
                </a:solidFill>
              </a:rPr>
              <a:t>Biene</a:t>
            </a:r>
            <a:endParaRPr lang="en-GB" sz="2000" i="1" dirty="0">
              <a:solidFill>
                <a:srgbClr val="788287"/>
              </a:solidFill>
            </a:endParaRPr>
          </a:p>
        </p:txBody>
      </p:sp>
      <p:pic>
        <p:nvPicPr>
          <p:cNvPr id="30" name="Picture 29" descr="A cartoon bee holding a jar of honey&#10;&#10;Description automatically generated">
            <a:extLst>
              <a:ext uri="{FF2B5EF4-FFF2-40B4-BE49-F238E27FC236}">
                <a16:creationId xmlns:a16="http://schemas.microsoft.com/office/drawing/2014/main" id="{8888321F-C3A5-579E-B3D2-C65501288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6" y="1151468"/>
            <a:ext cx="2804025" cy="2741713"/>
          </a:xfrm>
          <a:prstGeom prst="rect">
            <a:avLst/>
          </a:prstGeom>
        </p:spPr>
      </p:pic>
      <p:sp>
        <p:nvSpPr>
          <p:cNvPr id="36" name="Textplatzhalter 5">
            <a:extLst>
              <a:ext uri="{FF2B5EF4-FFF2-40B4-BE49-F238E27FC236}">
                <a16:creationId xmlns:a16="http://schemas.microsoft.com/office/drawing/2014/main" id="{A1D23CE6-7469-0BEA-5891-C8F1138559B5}"/>
              </a:ext>
            </a:extLst>
          </p:cNvPr>
          <p:cNvSpPr txBox="1">
            <a:spLocks/>
          </p:cNvSpPr>
          <p:nvPr/>
        </p:nvSpPr>
        <p:spPr>
          <a:xfrm>
            <a:off x="7254842" y="4673699"/>
            <a:ext cx="1588698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rgbClr val="A0C814"/>
                </a:solidFill>
              </a:rPr>
              <a:t>das</a:t>
            </a:r>
            <a:r>
              <a:rPr lang="en-GB" sz="2000" i="1" dirty="0">
                <a:solidFill>
                  <a:srgbClr val="788287"/>
                </a:solidFill>
              </a:rPr>
              <a:t> </a:t>
            </a:r>
            <a:r>
              <a:rPr lang="en-GB" sz="2000" i="1" dirty="0" err="1">
                <a:solidFill>
                  <a:srgbClr val="788287"/>
                </a:solidFill>
              </a:rPr>
              <a:t>Schaf</a:t>
            </a:r>
            <a:endParaRPr lang="en-GB" sz="2000" i="1" dirty="0">
              <a:solidFill>
                <a:srgbClr val="788287"/>
              </a:solidFill>
            </a:endParaRPr>
          </a:p>
        </p:txBody>
      </p:sp>
      <p:pic>
        <p:nvPicPr>
          <p:cNvPr id="38" name="Picture 37" descr="A cartoon of a sheep&#10;&#10;Description automatically generated">
            <a:extLst>
              <a:ext uri="{FF2B5EF4-FFF2-40B4-BE49-F238E27FC236}">
                <a16:creationId xmlns:a16="http://schemas.microsoft.com/office/drawing/2014/main" id="{807C8CDB-4B60-C27A-7796-4C77B4B1F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581" y="4853724"/>
            <a:ext cx="2516599" cy="1999354"/>
          </a:xfrm>
          <a:prstGeom prst="rect">
            <a:avLst/>
          </a:prstGeom>
        </p:spPr>
      </p:pic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E4C8EF46-F07B-61C7-CF6F-98F62394DA9A}"/>
              </a:ext>
            </a:extLst>
          </p:cNvPr>
          <p:cNvSpPr txBox="1">
            <a:spLocks/>
          </p:cNvSpPr>
          <p:nvPr/>
        </p:nvSpPr>
        <p:spPr>
          <a:xfrm>
            <a:off x="10454888" y="4700349"/>
            <a:ext cx="1499986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</a:t>
            </a:r>
          </a:p>
        </p:txBody>
      </p:sp>
      <p:pic>
        <p:nvPicPr>
          <p:cNvPr id="35" name="Picture 34" descr="A cartoon pig face with black background&#10;&#10;Description automatically generated">
            <a:extLst>
              <a:ext uri="{FF2B5EF4-FFF2-40B4-BE49-F238E27FC236}">
                <a16:creationId xmlns:a16="http://schemas.microsoft.com/office/drawing/2014/main" id="{2A312610-37E2-4F58-E192-799966DD3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981" y="1259627"/>
            <a:ext cx="1772756" cy="1408395"/>
          </a:xfrm>
          <a:prstGeom prst="rect">
            <a:avLst/>
          </a:prstGeom>
        </p:spPr>
      </p:pic>
      <p:pic>
        <p:nvPicPr>
          <p:cNvPr id="43" name="Picture 42" descr="A cartoon cow with a bell&#10;&#10;Description automatically generated">
            <a:extLst>
              <a:ext uri="{FF2B5EF4-FFF2-40B4-BE49-F238E27FC236}">
                <a16:creationId xmlns:a16="http://schemas.microsoft.com/office/drawing/2014/main" id="{E38F49B4-32C8-92EA-498A-1142EE2E6B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6654" y="4073982"/>
            <a:ext cx="2504086" cy="2778796"/>
          </a:xfrm>
          <a:prstGeom prst="rect">
            <a:avLst/>
          </a:prstGeom>
        </p:spPr>
      </p:pic>
      <p:pic>
        <p:nvPicPr>
          <p:cNvPr id="46" name="Picture 45" descr="A cartoon of a dog&#10;&#10;Description automatically generated">
            <a:extLst>
              <a:ext uri="{FF2B5EF4-FFF2-40B4-BE49-F238E27FC236}">
                <a16:creationId xmlns:a16="http://schemas.microsoft.com/office/drawing/2014/main" id="{A94B45D7-5E2E-3CAF-A6B0-D12261240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0842" y="4333318"/>
            <a:ext cx="2833984" cy="2470301"/>
          </a:xfrm>
          <a:prstGeom prst="rect">
            <a:avLst/>
          </a:prstGeom>
        </p:spPr>
      </p:pic>
      <p:sp>
        <p:nvSpPr>
          <p:cNvPr id="2" name="Textplatzhalter 5">
            <a:extLst>
              <a:ext uri="{FF2B5EF4-FFF2-40B4-BE49-F238E27FC236}">
                <a16:creationId xmlns:a16="http://schemas.microsoft.com/office/drawing/2014/main" id="{4E101694-3E89-58DC-68C2-FEDA19FAB6FB}"/>
              </a:ext>
            </a:extLst>
          </p:cNvPr>
          <p:cNvSpPr txBox="1">
            <a:spLocks/>
          </p:cNvSpPr>
          <p:nvPr/>
        </p:nvSpPr>
        <p:spPr>
          <a:xfrm>
            <a:off x="1671592" y="5125282"/>
            <a:ext cx="1454945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Kuh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A27098AC-ED06-F9EA-7641-D6B562596F49}"/>
              </a:ext>
            </a:extLst>
          </p:cNvPr>
          <p:cNvSpPr txBox="1">
            <a:spLocks/>
          </p:cNvSpPr>
          <p:nvPr/>
        </p:nvSpPr>
        <p:spPr>
          <a:xfrm>
            <a:off x="7235635" y="1935622"/>
            <a:ext cx="1764593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Pferd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912646EE-34D3-6308-F3BF-744B5A60138F}"/>
              </a:ext>
            </a:extLst>
          </p:cNvPr>
          <p:cNvSpPr/>
          <p:nvPr/>
        </p:nvSpPr>
        <p:spPr>
          <a:xfrm>
            <a:off x="6976342" y="5631245"/>
            <a:ext cx="942743" cy="942743"/>
          </a:xfrm>
          <a:prstGeom prst="ellipse">
            <a:avLst/>
          </a:prstGeom>
          <a:solidFill>
            <a:srgbClr val="EB64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2C38447-0392-EF78-91D5-27990CB1E6E7}"/>
              </a:ext>
            </a:extLst>
          </p:cNvPr>
          <p:cNvSpPr txBox="1">
            <a:spLocks/>
          </p:cNvSpPr>
          <p:nvPr/>
        </p:nvSpPr>
        <p:spPr>
          <a:xfrm>
            <a:off x="4737916" y="3583417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Katze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A cat with a bell&#10;&#10;Description automatically generated">
            <a:extLst>
              <a:ext uri="{FF2B5EF4-FFF2-40B4-BE49-F238E27FC236}">
                <a16:creationId xmlns:a16="http://schemas.microsoft.com/office/drawing/2014/main" id="{BF9A8A5A-AF1F-ABA7-3DD7-666B318F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99298" y="2875349"/>
            <a:ext cx="1984118" cy="2091731"/>
          </a:xfrm>
          <a:prstGeom prst="rect">
            <a:avLst/>
          </a:prstGeom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7F8D71B-7CDC-C00B-D21F-4FA09F5DE68A}"/>
              </a:ext>
            </a:extLst>
          </p:cNvPr>
          <p:cNvSpPr txBox="1">
            <a:spLocks/>
          </p:cNvSpPr>
          <p:nvPr/>
        </p:nvSpPr>
        <p:spPr>
          <a:xfrm>
            <a:off x="4737917" y="4915032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Maus</a:t>
            </a:r>
          </a:p>
        </p:txBody>
      </p:sp>
      <p:pic>
        <p:nvPicPr>
          <p:cNvPr id="13" name="Picture 16" descr="A rooster standing on a black background&#10;&#10;Description automatically generated">
            <a:extLst>
              <a:ext uri="{FF2B5EF4-FFF2-40B4-BE49-F238E27FC236}">
                <a16:creationId xmlns:a16="http://schemas.microsoft.com/office/drawing/2014/main" id="{5116CE51-1C2F-21B5-287C-8D68AE2E0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874" y="2460110"/>
            <a:ext cx="2109682" cy="1813008"/>
          </a:xfrm>
          <a:prstGeom prst="rect">
            <a:avLst/>
          </a:prstGeom>
        </p:spPr>
      </p:pic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02FBB12-95E0-9BB6-0050-C64A933D2C5D}"/>
              </a:ext>
            </a:extLst>
          </p:cNvPr>
          <p:cNvSpPr txBox="1">
            <a:spLocks/>
          </p:cNvSpPr>
          <p:nvPr/>
        </p:nvSpPr>
        <p:spPr>
          <a:xfrm>
            <a:off x="1991995" y="2217893"/>
            <a:ext cx="1618737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CC09C9B5-1F88-6160-35FF-BD11518AB90B}"/>
              </a:ext>
            </a:extLst>
          </p:cNvPr>
          <p:cNvSpPr txBox="1">
            <a:spLocks/>
          </p:cNvSpPr>
          <p:nvPr/>
        </p:nvSpPr>
        <p:spPr>
          <a:xfrm>
            <a:off x="7260821" y="4678621"/>
            <a:ext cx="1588698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Schaf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4B8A99F0-0CF7-4723-2C28-B3B122A8744E}"/>
              </a:ext>
            </a:extLst>
          </p:cNvPr>
          <p:cNvSpPr txBox="1">
            <a:spLocks/>
          </p:cNvSpPr>
          <p:nvPr/>
        </p:nvSpPr>
        <p:spPr>
          <a:xfrm>
            <a:off x="4642480" y="2443967"/>
            <a:ext cx="2003062" cy="448109"/>
          </a:xfrm>
          <a:prstGeom prst="rect">
            <a:avLst/>
          </a:prstGeom>
          <a:solidFill>
            <a:schemeClr val="bg1"/>
          </a:solidFill>
          <a:ln>
            <a:solidFill>
              <a:srgbClr val="78828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buNone/>
            </a:pPr>
            <a:r>
              <a:rPr lang="en-GB" sz="20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en-GB" sz="2000" i="1" dirty="0">
                <a:solidFill>
                  <a:srgbClr val="7882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Schwein</a:t>
            </a:r>
            <a:endParaRPr lang="en-GB" sz="20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 descr="A cartoon of a horse&#10;&#10;Description automatically generated">
            <a:extLst>
              <a:ext uri="{FF2B5EF4-FFF2-40B4-BE49-F238E27FC236}">
                <a16:creationId xmlns:a16="http://schemas.microsoft.com/office/drawing/2014/main" id="{9E538B09-EA57-FD4C-5D94-E99DCEA3F0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5142" y="1918409"/>
            <a:ext cx="3137635" cy="247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>
          <a:extLst>
            <a:ext uri="{FF2B5EF4-FFF2-40B4-BE49-F238E27FC236}">
              <a16:creationId xmlns:a16="http://schemas.microsoft.com/office/drawing/2014/main" id="{99E9D754-CCCF-5F25-E311-1B1B6FA10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96;p2">
            <a:extLst>
              <a:ext uri="{FF2B5EF4-FFF2-40B4-BE49-F238E27FC236}">
                <a16:creationId xmlns:a16="http://schemas.microsoft.com/office/drawing/2014/main" id="{CBA88505-17A3-C627-A165-FD39DEAF4330}"/>
              </a:ext>
            </a:extLst>
          </p:cNvPr>
          <p:cNvSpPr txBox="1">
            <a:spLocks/>
          </p:cNvSpPr>
          <p:nvPr/>
        </p:nvSpPr>
        <p:spPr>
          <a:xfrm>
            <a:off x="391290" y="1352147"/>
            <a:ext cx="8467428" cy="611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4000" b="1" i="0" kern="120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YOUR FAVOURITE WORD?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BABDA6D8-3152-0EB5-496B-C36B75A40596}"/>
              </a:ext>
            </a:extLst>
          </p:cNvPr>
          <p:cNvSpPr/>
          <p:nvPr/>
        </p:nvSpPr>
        <p:spPr>
          <a:xfrm>
            <a:off x="3624377" y="5436925"/>
            <a:ext cx="3257412" cy="1338466"/>
          </a:xfrm>
          <a:prstGeom prst="wedgeEllipseCallout">
            <a:avLst>
              <a:gd name="adj1" fmla="val 20616"/>
              <a:gd name="adj2" fmla="val -83548"/>
            </a:avLst>
          </a:prstGeom>
          <a:solidFill>
            <a:schemeClr val="accent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A5015A72-D8C1-9E7A-5906-E2F1395DA24C}"/>
              </a:ext>
            </a:extLst>
          </p:cNvPr>
          <p:cNvSpPr/>
          <p:nvPr/>
        </p:nvSpPr>
        <p:spPr>
          <a:xfrm>
            <a:off x="6957276" y="3092931"/>
            <a:ext cx="5181274" cy="1764435"/>
          </a:xfrm>
          <a:prstGeom prst="wedgeEllipseCallout">
            <a:avLst>
              <a:gd name="adj1" fmla="val -55823"/>
              <a:gd name="adj2" fmla="val 55698"/>
            </a:avLst>
          </a:prstGeom>
          <a:solidFill>
            <a:schemeClr val="accent4">
              <a:lumMod val="75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F23BFD5-F3BD-DA06-1D03-964E0EC4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049C08F-7389-4E43-9F78-5F2D540716E5}" type="slidenum">
              <a:rPr lang="de-DE" smtClean="0"/>
              <a:pPr/>
              <a:t>9</a:t>
            </a:fld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4DB59BD5-E167-B424-0B62-CC4777DAEE5E}"/>
              </a:ext>
            </a:extLst>
          </p:cNvPr>
          <p:cNvSpPr/>
          <p:nvPr/>
        </p:nvSpPr>
        <p:spPr>
          <a:xfrm>
            <a:off x="7740558" y="5070108"/>
            <a:ext cx="4042330" cy="1463830"/>
          </a:xfrm>
          <a:prstGeom prst="wedgeEllipseCallout">
            <a:avLst>
              <a:gd name="adj1" fmla="val -57872"/>
              <a:gd name="adj2" fmla="val -54047"/>
            </a:avLst>
          </a:prstGeom>
          <a:solidFill>
            <a:schemeClr val="accent3">
              <a:lumMod val="50000"/>
              <a:lumOff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E0F82FD2-0BE7-E428-66DE-9F86775C25B5}"/>
              </a:ext>
            </a:extLst>
          </p:cNvPr>
          <p:cNvSpPr/>
          <p:nvPr/>
        </p:nvSpPr>
        <p:spPr>
          <a:xfrm>
            <a:off x="311930" y="3196606"/>
            <a:ext cx="4139513" cy="1904173"/>
          </a:xfrm>
          <a:prstGeom prst="wedgeEllipseCallout">
            <a:avLst>
              <a:gd name="adj1" fmla="val 59318"/>
              <a:gd name="adj2" fmla="val 49028"/>
            </a:avLst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8C70FFDC-1286-02A3-DB0B-6BACDB1728A0}"/>
              </a:ext>
            </a:extLst>
          </p:cNvPr>
          <p:cNvSpPr/>
          <p:nvPr/>
        </p:nvSpPr>
        <p:spPr>
          <a:xfrm>
            <a:off x="3666402" y="2146845"/>
            <a:ext cx="4042330" cy="1463830"/>
          </a:xfrm>
          <a:prstGeom prst="wedgeEllipseCallout">
            <a:avLst>
              <a:gd name="adj1" fmla="val 14269"/>
              <a:gd name="adj2" fmla="val 110561"/>
            </a:avLst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1967B27-987D-35D7-2AC9-CB77DEB43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067" y="5519483"/>
            <a:ext cx="3628767" cy="1270068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42C362D-6A0C-32E1-0266-4E6B8684FF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67" y="2307257"/>
            <a:ext cx="3564544" cy="1247591"/>
          </a:xfrm>
          <a:prstGeom prst="rect">
            <a:avLst/>
          </a:prstGeom>
        </p:spPr>
      </p:pic>
      <p:pic>
        <p:nvPicPr>
          <p:cNvPr id="14" name="Picture 13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D668D72C-57CE-5060-2EB6-94F889E875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387" y="3214406"/>
            <a:ext cx="3718220" cy="1467950"/>
          </a:xfrm>
          <a:prstGeom prst="rect">
            <a:avLst/>
          </a:prstGeom>
        </p:spPr>
      </p:pic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71EC528-A751-78A3-4B1D-ED1F54C8DA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33" y="3440513"/>
            <a:ext cx="3588267" cy="1664557"/>
          </a:xfrm>
          <a:prstGeom prst="rect">
            <a:avLst/>
          </a:prstGeom>
        </p:spPr>
      </p:pic>
      <p:pic>
        <p:nvPicPr>
          <p:cNvPr id="19" name="Picture 1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65D2466-1E22-1F78-7DF0-E01CCD6F75E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994" y="5190323"/>
            <a:ext cx="4065700" cy="14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2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0EB90-38EC-4646-AF31-1900CE969E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fb0cad09-7c62-47f5-a135-b16832e4520f"/>
    <ds:schemaRef ds:uri="662c4e79-1285-4845-8800-07b69524f2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216287-DC4F-4592-9AA1-950B68B6A3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Office PowerPoint</Application>
  <PresentationFormat>Breitbild</PresentationFormat>
  <Paragraphs>142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inherit</vt:lpstr>
      <vt:lpstr>Verdana</vt:lpstr>
      <vt:lpstr>Office Theme</vt:lpstr>
      <vt:lpstr>German Taster Session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Vogelgesang, Manuela</cp:lastModifiedBy>
  <cp:revision>54</cp:revision>
  <dcterms:created xsi:type="dcterms:W3CDTF">2023-11-28T15:04:37Z</dcterms:created>
  <dcterms:modified xsi:type="dcterms:W3CDTF">2024-04-03T13:44:31Z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