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entation.xml" ContentType="application/vnd.openxmlformats-officedocument.presentationml.presentation.main+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29.xml" ContentType="application/vnd.openxmlformats-officedocument.presentationml.notesSlide+xml"/>
  <Override PartName="/ppt/notesSlides/notesSlide42.xml" ContentType="application/vnd.openxmlformats-officedocument.presentationml.notesSlide+xml"/>
  <Override PartName="/ppt/notesSlides/notesSlide28.xml" ContentType="application/vnd.openxmlformats-officedocument.presentationml.notesSlide+xml"/>
  <Override PartName="/ppt/notesSlides/notesSlide27.xml" ContentType="application/vnd.openxmlformats-officedocument.presentationml.notesSlide+xml"/>
  <Override PartName="/ppt/notesSlides/notesSlide26.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23.xml" ContentType="application/vnd.openxmlformats-officedocument.presentationml.notesSlide+xml"/>
  <Override PartName="/ppt/notesSlides/notesSlide22.xml" ContentType="application/vnd.openxmlformats-officedocument.presentationml.notesSlide+xml"/>
  <Override PartName="/ppt/notesSlides/notesSlide21.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notesSlides/notesSlide14.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7" roundtripDataSignature="AMtx7mjTUW3rqj0zwD9d3OiKMayZLQFCK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35"/>
  </p:normalViewPr>
  <p:slideViewPr>
    <p:cSldViewPr snapToGrid="0">
      <p:cViewPr varScale="1">
        <p:scale>
          <a:sx n="110" d="100"/>
          <a:sy n="110" d="100"/>
        </p:scale>
        <p:origin x="63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customschemas.google.com/relationships/presentationmetadata" Target="metadata"/><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3"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52"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8" name="Google Shape;48;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8" name="Google Shape;128;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6" name="Google Shape;136;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6" name="Google Shape;146;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4" name="Google Shape;154;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4" name="Google Shape;164;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2" name="Google Shape;172;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2" name="Google Shape;182;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0" name="Google Shape;190;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0" name="Google Shape;200;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8" name="Google Shape;208;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7" name="Google Shape;57;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8" name="Google Shape;218;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p2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6" name="Google Shape;226;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p2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6" name="Google Shape;236;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4" name="Google Shape;244;p2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5" name="Google Shape;245;p2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t>23</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p2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5" name="Google Shape;255;p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p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3" name="Google Shape;263;p2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4" name="Google Shape;264;p2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t>25</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p2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4" name="Google Shape;274;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p2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2" name="Google Shape;282;p2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3" name="Google Shape;283;p2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t>27</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p2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3" name="Google Shape;293;p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p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1" name="Google Shape;301;p2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2" name="Google Shape;302;p2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t>29</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4" name="Google Shape;64;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2" name="Google Shape;312;p3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13" name="Google Shape;313;p3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t>30</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
        <p:cNvGrpSpPr/>
        <p:nvPr/>
      </p:nvGrpSpPr>
      <p:grpSpPr>
        <a:xfrm>
          <a:off x="0" y="0"/>
          <a:ext cx="0" cy="0"/>
          <a:chOff x="0" y="0"/>
          <a:chExt cx="0" cy="0"/>
        </a:xfrm>
      </p:grpSpPr>
      <p:sp>
        <p:nvSpPr>
          <p:cNvPr id="320" name="Google Shape;320;p3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21" name="Google Shape;321;p3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22" name="Google Shape;322;p3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t>31</a:t>
            </a:fld>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1" name="Google Shape;331;p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32" name="Google Shape;332;p3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33" name="Google Shape;333;p3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t>32</a:t>
            </a:fld>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Google Shape;340;p3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41" name="Google Shape;341;p3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42" name="Google Shape;342;p3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t>33</a:t>
            </a:fld>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p3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2" name="Google Shape;352;p3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53" name="Google Shape;353;p3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t>34</a:t>
            </a:fld>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9"/>
        <p:cNvGrpSpPr/>
        <p:nvPr/>
      </p:nvGrpSpPr>
      <p:grpSpPr>
        <a:xfrm>
          <a:off x="0" y="0"/>
          <a:ext cx="0" cy="0"/>
          <a:chOff x="0" y="0"/>
          <a:chExt cx="0" cy="0"/>
        </a:xfrm>
      </p:grpSpPr>
      <p:sp>
        <p:nvSpPr>
          <p:cNvPr id="360" name="Google Shape;360;g2cad0739e11_0_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1" name="Google Shape;361;g2cad0739e11_0_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62" name="Google Shape;362;g2cad0739e11_0_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t>35</a:t>
            </a:fld>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p:cNvGrpSpPr/>
        <p:nvPr/>
      </p:nvGrpSpPr>
      <p:grpSpPr>
        <a:xfrm>
          <a:off x="0" y="0"/>
          <a:ext cx="0" cy="0"/>
          <a:chOff x="0" y="0"/>
          <a:chExt cx="0" cy="0"/>
        </a:xfrm>
      </p:grpSpPr>
      <p:sp>
        <p:nvSpPr>
          <p:cNvPr id="371" name="Google Shape;371;g2cad0739e11_0_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2" name="Google Shape;372;g2cad0739e11_0_1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3" name="Google Shape;373;g2cad0739e11_0_1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t>36</a:t>
            </a:fld>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9"/>
        <p:cNvGrpSpPr/>
        <p:nvPr/>
      </p:nvGrpSpPr>
      <p:grpSpPr>
        <a:xfrm>
          <a:off x="0" y="0"/>
          <a:ext cx="0" cy="0"/>
          <a:chOff x="0" y="0"/>
          <a:chExt cx="0" cy="0"/>
        </a:xfrm>
      </p:grpSpPr>
      <p:sp>
        <p:nvSpPr>
          <p:cNvPr id="380" name="Google Shape;380;p3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1" name="Google Shape;381;p3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82" name="Google Shape;382;p3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t>37</a:t>
            </a:fld>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
        <p:cNvGrpSpPr/>
        <p:nvPr/>
      </p:nvGrpSpPr>
      <p:grpSpPr>
        <a:xfrm>
          <a:off x="0" y="0"/>
          <a:ext cx="0" cy="0"/>
          <a:chOff x="0" y="0"/>
          <a:chExt cx="0" cy="0"/>
        </a:xfrm>
      </p:grpSpPr>
      <p:sp>
        <p:nvSpPr>
          <p:cNvPr id="391" name="Google Shape;391;p3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92" name="Google Shape;392;p3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93" name="Google Shape;393;p3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t>38</a:t>
            </a:fld>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9"/>
        <p:cNvGrpSpPr/>
        <p:nvPr/>
      </p:nvGrpSpPr>
      <p:grpSpPr>
        <a:xfrm>
          <a:off x="0" y="0"/>
          <a:ext cx="0" cy="0"/>
          <a:chOff x="0" y="0"/>
          <a:chExt cx="0" cy="0"/>
        </a:xfrm>
      </p:grpSpPr>
      <p:sp>
        <p:nvSpPr>
          <p:cNvPr id="400" name="Google Shape;400;g2cad0739e11_0_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01" name="Google Shape;401;g2cad0739e11_0_2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2" name="Google Shape;402;g2cad0739e11_0_2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t>39</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4" name="Google Shape;74;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0"/>
        <p:cNvGrpSpPr/>
        <p:nvPr/>
      </p:nvGrpSpPr>
      <p:grpSpPr>
        <a:xfrm>
          <a:off x="0" y="0"/>
          <a:ext cx="0" cy="0"/>
          <a:chOff x="0" y="0"/>
          <a:chExt cx="0" cy="0"/>
        </a:xfrm>
      </p:grpSpPr>
      <p:sp>
        <p:nvSpPr>
          <p:cNvPr id="411" name="Google Shape;411;g2cad0739e11_0_3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2" name="Google Shape;412;g2cad0739e11_0_3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13" name="Google Shape;413;g2cad0739e11_0_3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de-DE"/>
              <a:t>40</a:t>
            </a:fld>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9"/>
        <p:cNvGrpSpPr/>
        <p:nvPr/>
      </p:nvGrpSpPr>
      <p:grpSpPr>
        <a:xfrm>
          <a:off x="0" y="0"/>
          <a:ext cx="0" cy="0"/>
          <a:chOff x="0" y="0"/>
          <a:chExt cx="0" cy="0"/>
        </a:xfrm>
      </p:grpSpPr>
      <p:sp>
        <p:nvSpPr>
          <p:cNvPr id="420" name="Google Shape;420;p3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21" name="Google Shape;421;p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7"/>
        <p:cNvGrpSpPr/>
        <p:nvPr/>
      </p:nvGrpSpPr>
      <p:grpSpPr>
        <a:xfrm>
          <a:off x="0" y="0"/>
          <a:ext cx="0" cy="0"/>
          <a:chOff x="0" y="0"/>
          <a:chExt cx="0" cy="0"/>
        </a:xfrm>
      </p:grpSpPr>
      <p:sp>
        <p:nvSpPr>
          <p:cNvPr id="428" name="Google Shape;428;p3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29" name="Google Shape;429;p3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2" name="Google Shape;82;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 name="Google Shape;92;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 name="Google Shape;100;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8" name="Google Shape;118;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2"/>
        <p:cNvGrpSpPr/>
        <p:nvPr/>
      </p:nvGrpSpPr>
      <p:grpSpPr>
        <a:xfrm>
          <a:off x="0" y="0"/>
          <a:ext cx="0" cy="0"/>
          <a:chOff x="0" y="0"/>
          <a:chExt cx="0" cy="0"/>
        </a:xfrm>
      </p:grpSpPr>
      <p:sp>
        <p:nvSpPr>
          <p:cNvPr id="23" name="Google Shape;23;p40"/>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032248"/>
              </a:buClr>
              <a:buSzPts val="6000"/>
              <a:buFont typeface="Arial"/>
              <a:buNone/>
              <a:defRPr sz="6000">
                <a:solidFill>
                  <a:srgbClr val="03224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40"/>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rgbClr val="032248"/>
              </a:buClr>
              <a:buSzPts val="2400"/>
              <a:buNone/>
              <a:defRPr sz="2400">
                <a:solidFill>
                  <a:srgbClr val="032248"/>
                </a:solidFill>
              </a:defRPr>
            </a:lvl1pPr>
            <a:lvl2pPr lvl="1" algn="ctr">
              <a:lnSpc>
                <a:spcPct val="90000"/>
              </a:lnSpc>
              <a:spcBef>
                <a:spcPts val="500"/>
              </a:spcBef>
              <a:spcAft>
                <a:spcPts val="0"/>
              </a:spcAft>
              <a:buClr>
                <a:srgbClr val="032248"/>
              </a:buClr>
              <a:buSzPts val="2000"/>
              <a:buNone/>
              <a:defRPr sz="2000"/>
            </a:lvl2pPr>
            <a:lvl3pPr lvl="2" algn="ctr">
              <a:lnSpc>
                <a:spcPct val="90000"/>
              </a:lnSpc>
              <a:spcBef>
                <a:spcPts val="500"/>
              </a:spcBef>
              <a:spcAft>
                <a:spcPts val="0"/>
              </a:spcAft>
              <a:buClr>
                <a:srgbClr val="032248"/>
              </a:buClr>
              <a:buSzPts val="1800"/>
              <a:buNone/>
              <a:defRPr sz="1800"/>
            </a:lvl3pPr>
            <a:lvl4pPr lvl="3" algn="ctr">
              <a:lnSpc>
                <a:spcPct val="90000"/>
              </a:lnSpc>
              <a:spcBef>
                <a:spcPts val="500"/>
              </a:spcBef>
              <a:spcAft>
                <a:spcPts val="0"/>
              </a:spcAft>
              <a:buClr>
                <a:srgbClr val="032248"/>
              </a:buClr>
              <a:buSzPts val="1600"/>
              <a:buNone/>
              <a:defRPr sz="1600"/>
            </a:lvl4pPr>
            <a:lvl5pPr lvl="4" algn="ctr">
              <a:lnSpc>
                <a:spcPct val="90000"/>
              </a:lnSpc>
              <a:spcBef>
                <a:spcPts val="500"/>
              </a:spcBef>
              <a:spcAft>
                <a:spcPts val="0"/>
              </a:spcAft>
              <a:buClr>
                <a:srgbClr val="032248"/>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25"/>
        <p:cNvGrpSpPr/>
        <p:nvPr/>
      </p:nvGrpSpPr>
      <p:grpSpPr>
        <a:xfrm>
          <a:off x="0" y="0"/>
          <a:ext cx="0" cy="0"/>
          <a:chOff x="0" y="0"/>
          <a:chExt cx="0" cy="0"/>
        </a:xfrm>
      </p:grpSpPr>
      <p:sp>
        <p:nvSpPr>
          <p:cNvPr id="26" name="Google Shape;26;p4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rgbClr val="032248"/>
              </a:buClr>
              <a:buSzPts val="2400"/>
              <a:buNone/>
              <a:defRPr sz="2400" b="1"/>
            </a:lvl1pPr>
            <a:lvl2pPr marL="914400" lvl="1" indent="-228600" algn="l">
              <a:lnSpc>
                <a:spcPct val="90000"/>
              </a:lnSpc>
              <a:spcBef>
                <a:spcPts val="500"/>
              </a:spcBef>
              <a:spcAft>
                <a:spcPts val="0"/>
              </a:spcAft>
              <a:buClr>
                <a:srgbClr val="032248"/>
              </a:buClr>
              <a:buSzPts val="2000"/>
              <a:buNone/>
              <a:defRPr sz="2000" b="1"/>
            </a:lvl2pPr>
            <a:lvl3pPr marL="1371600" lvl="2" indent="-228600" algn="l">
              <a:lnSpc>
                <a:spcPct val="90000"/>
              </a:lnSpc>
              <a:spcBef>
                <a:spcPts val="500"/>
              </a:spcBef>
              <a:spcAft>
                <a:spcPts val="0"/>
              </a:spcAft>
              <a:buClr>
                <a:srgbClr val="032248"/>
              </a:buClr>
              <a:buSzPts val="1800"/>
              <a:buNone/>
              <a:defRPr sz="1800" b="1"/>
            </a:lvl3pPr>
            <a:lvl4pPr marL="1828800" lvl="3" indent="-228600" algn="l">
              <a:lnSpc>
                <a:spcPct val="90000"/>
              </a:lnSpc>
              <a:spcBef>
                <a:spcPts val="500"/>
              </a:spcBef>
              <a:spcAft>
                <a:spcPts val="0"/>
              </a:spcAft>
              <a:buClr>
                <a:srgbClr val="032248"/>
              </a:buClr>
              <a:buSzPts val="1600"/>
              <a:buNone/>
              <a:defRPr sz="1600" b="1"/>
            </a:lvl4pPr>
            <a:lvl5pPr marL="2286000" lvl="4" indent="-228600" algn="l">
              <a:lnSpc>
                <a:spcPct val="90000"/>
              </a:lnSpc>
              <a:spcBef>
                <a:spcPts val="500"/>
              </a:spcBef>
              <a:spcAft>
                <a:spcPts val="0"/>
              </a:spcAft>
              <a:buClr>
                <a:srgbClr val="032248"/>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4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rgbClr val="032248"/>
              </a:buClr>
              <a:buSzPts val="1800"/>
              <a:buChar char="•"/>
              <a:defRPr/>
            </a:lvl1pPr>
            <a:lvl2pPr marL="914400" lvl="1" indent="-342900" algn="l">
              <a:lnSpc>
                <a:spcPct val="90000"/>
              </a:lnSpc>
              <a:spcBef>
                <a:spcPts val="500"/>
              </a:spcBef>
              <a:spcAft>
                <a:spcPts val="0"/>
              </a:spcAft>
              <a:buClr>
                <a:srgbClr val="032248"/>
              </a:buClr>
              <a:buSzPts val="1800"/>
              <a:buChar char="•"/>
              <a:defRPr/>
            </a:lvl2pPr>
            <a:lvl3pPr marL="1371600" lvl="2" indent="-342900" algn="l">
              <a:lnSpc>
                <a:spcPct val="90000"/>
              </a:lnSpc>
              <a:spcBef>
                <a:spcPts val="500"/>
              </a:spcBef>
              <a:spcAft>
                <a:spcPts val="0"/>
              </a:spcAft>
              <a:buClr>
                <a:srgbClr val="032248"/>
              </a:buClr>
              <a:buSzPts val="1800"/>
              <a:buChar char="•"/>
              <a:defRPr/>
            </a:lvl3pPr>
            <a:lvl4pPr marL="1828800" lvl="3" indent="-342900" algn="l">
              <a:lnSpc>
                <a:spcPct val="90000"/>
              </a:lnSpc>
              <a:spcBef>
                <a:spcPts val="500"/>
              </a:spcBef>
              <a:spcAft>
                <a:spcPts val="0"/>
              </a:spcAft>
              <a:buClr>
                <a:srgbClr val="032248"/>
              </a:buClr>
              <a:buSzPts val="1800"/>
              <a:buChar char="•"/>
              <a:defRPr/>
            </a:lvl4pPr>
            <a:lvl5pPr marL="2286000" lvl="4" indent="-342900" algn="l">
              <a:lnSpc>
                <a:spcPct val="90000"/>
              </a:lnSpc>
              <a:spcBef>
                <a:spcPts val="500"/>
              </a:spcBef>
              <a:spcAft>
                <a:spcPts val="0"/>
              </a:spcAft>
              <a:buClr>
                <a:srgbClr val="032248"/>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4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rgbClr val="032248"/>
              </a:buClr>
              <a:buSzPts val="2400"/>
              <a:buNone/>
              <a:defRPr sz="2400" b="1"/>
            </a:lvl1pPr>
            <a:lvl2pPr marL="914400" lvl="1" indent="-228600" algn="l">
              <a:lnSpc>
                <a:spcPct val="90000"/>
              </a:lnSpc>
              <a:spcBef>
                <a:spcPts val="500"/>
              </a:spcBef>
              <a:spcAft>
                <a:spcPts val="0"/>
              </a:spcAft>
              <a:buClr>
                <a:srgbClr val="032248"/>
              </a:buClr>
              <a:buSzPts val="2000"/>
              <a:buNone/>
              <a:defRPr sz="2000" b="1"/>
            </a:lvl2pPr>
            <a:lvl3pPr marL="1371600" lvl="2" indent="-228600" algn="l">
              <a:lnSpc>
                <a:spcPct val="90000"/>
              </a:lnSpc>
              <a:spcBef>
                <a:spcPts val="500"/>
              </a:spcBef>
              <a:spcAft>
                <a:spcPts val="0"/>
              </a:spcAft>
              <a:buClr>
                <a:srgbClr val="032248"/>
              </a:buClr>
              <a:buSzPts val="1800"/>
              <a:buNone/>
              <a:defRPr sz="1800" b="1"/>
            </a:lvl3pPr>
            <a:lvl4pPr marL="1828800" lvl="3" indent="-228600" algn="l">
              <a:lnSpc>
                <a:spcPct val="90000"/>
              </a:lnSpc>
              <a:spcBef>
                <a:spcPts val="500"/>
              </a:spcBef>
              <a:spcAft>
                <a:spcPts val="0"/>
              </a:spcAft>
              <a:buClr>
                <a:srgbClr val="032248"/>
              </a:buClr>
              <a:buSzPts val="1600"/>
              <a:buNone/>
              <a:defRPr sz="1600" b="1"/>
            </a:lvl4pPr>
            <a:lvl5pPr marL="2286000" lvl="4" indent="-228600" algn="l">
              <a:lnSpc>
                <a:spcPct val="90000"/>
              </a:lnSpc>
              <a:spcBef>
                <a:spcPts val="500"/>
              </a:spcBef>
              <a:spcAft>
                <a:spcPts val="0"/>
              </a:spcAft>
              <a:buClr>
                <a:srgbClr val="032248"/>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4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rgbClr val="032248"/>
              </a:buClr>
              <a:buSzPts val="1800"/>
              <a:buChar char="•"/>
              <a:defRPr/>
            </a:lvl1pPr>
            <a:lvl2pPr marL="914400" lvl="1" indent="-342900" algn="l">
              <a:lnSpc>
                <a:spcPct val="90000"/>
              </a:lnSpc>
              <a:spcBef>
                <a:spcPts val="500"/>
              </a:spcBef>
              <a:spcAft>
                <a:spcPts val="0"/>
              </a:spcAft>
              <a:buClr>
                <a:srgbClr val="032248"/>
              </a:buClr>
              <a:buSzPts val="1800"/>
              <a:buChar char="•"/>
              <a:defRPr/>
            </a:lvl2pPr>
            <a:lvl3pPr marL="1371600" lvl="2" indent="-342900" algn="l">
              <a:lnSpc>
                <a:spcPct val="90000"/>
              </a:lnSpc>
              <a:spcBef>
                <a:spcPts val="500"/>
              </a:spcBef>
              <a:spcAft>
                <a:spcPts val="0"/>
              </a:spcAft>
              <a:buClr>
                <a:srgbClr val="032248"/>
              </a:buClr>
              <a:buSzPts val="1800"/>
              <a:buChar char="•"/>
              <a:defRPr/>
            </a:lvl3pPr>
            <a:lvl4pPr marL="1828800" lvl="3" indent="-342900" algn="l">
              <a:lnSpc>
                <a:spcPct val="90000"/>
              </a:lnSpc>
              <a:spcBef>
                <a:spcPts val="500"/>
              </a:spcBef>
              <a:spcAft>
                <a:spcPts val="0"/>
              </a:spcAft>
              <a:buClr>
                <a:srgbClr val="032248"/>
              </a:buClr>
              <a:buSzPts val="1800"/>
              <a:buChar char="•"/>
              <a:defRPr/>
            </a:lvl4pPr>
            <a:lvl5pPr marL="2286000" lvl="4" indent="-342900" algn="l">
              <a:lnSpc>
                <a:spcPct val="90000"/>
              </a:lnSpc>
              <a:spcBef>
                <a:spcPts val="500"/>
              </a:spcBef>
              <a:spcAft>
                <a:spcPts val="0"/>
              </a:spcAft>
              <a:buClr>
                <a:srgbClr val="032248"/>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Text 12pt">
  <p:cSld name="1_Text 12pt">
    <p:spTree>
      <p:nvGrpSpPr>
        <p:cNvPr id="1" name="Shape 30"/>
        <p:cNvGrpSpPr/>
        <p:nvPr/>
      </p:nvGrpSpPr>
      <p:grpSpPr>
        <a:xfrm>
          <a:off x="0" y="0"/>
          <a:ext cx="0" cy="0"/>
          <a:chOff x="0" y="0"/>
          <a:chExt cx="0" cy="0"/>
        </a:xfrm>
      </p:grpSpPr>
      <p:sp>
        <p:nvSpPr>
          <p:cNvPr id="31" name="Google Shape;31;p42"/>
          <p:cNvSpPr txBox="1">
            <a:spLocks noGrp="1"/>
          </p:cNvSpPr>
          <p:nvPr>
            <p:ph type="title"/>
          </p:nvPr>
        </p:nvSpPr>
        <p:spPr>
          <a:xfrm>
            <a:off x="838200" y="137021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032248"/>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42"/>
          <p:cNvSpPr txBox="1">
            <a:spLocks noGrp="1"/>
          </p:cNvSpPr>
          <p:nvPr>
            <p:ph type="body" idx="1"/>
          </p:nvPr>
        </p:nvSpPr>
        <p:spPr>
          <a:xfrm>
            <a:off x="768352" y="2327628"/>
            <a:ext cx="8134349" cy="3755672"/>
          </a:xfrm>
          <a:prstGeom prst="rect">
            <a:avLst/>
          </a:prstGeom>
          <a:noFill/>
          <a:ln>
            <a:noFill/>
          </a:ln>
        </p:spPr>
        <p:txBody>
          <a:bodyPr spcFirstLastPara="1" wrap="square" lIns="91425" tIns="45700" rIns="91425" bIns="45700" anchor="t" anchorCtr="0">
            <a:normAutofit/>
          </a:bodyPr>
          <a:lstStyle>
            <a:lvl1pPr marL="457200" lvl="0" indent="-330200" algn="l">
              <a:lnSpc>
                <a:spcPct val="90000"/>
              </a:lnSpc>
              <a:spcBef>
                <a:spcPts val="1000"/>
              </a:spcBef>
              <a:spcAft>
                <a:spcPts val="0"/>
              </a:spcAft>
              <a:buClr>
                <a:srgbClr val="032248"/>
              </a:buClr>
              <a:buSzPts val="1600"/>
              <a:buChar char="•"/>
              <a:defRPr sz="1600"/>
            </a:lvl1pPr>
            <a:lvl2pPr marL="914400" lvl="1" indent="-330200" algn="l">
              <a:lnSpc>
                <a:spcPct val="90000"/>
              </a:lnSpc>
              <a:spcBef>
                <a:spcPts val="500"/>
              </a:spcBef>
              <a:spcAft>
                <a:spcPts val="0"/>
              </a:spcAft>
              <a:buClr>
                <a:srgbClr val="032248"/>
              </a:buClr>
              <a:buSzPts val="1600"/>
              <a:buChar char="•"/>
              <a:defRPr sz="1600"/>
            </a:lvl2pPr>
            <a:lvl3pPr marL="1371600" lvl="2" indent="-330200" algn="l">
              <a:lnSpc>
                <a:spcPct val="90000"/>
              </a:lnSpc>
              <a:spcBef>
                <a:spcPts val="500"/>
              </a:spcBef>
              <a:spcAft>
                <a:spcPts val="0"/>
              </a:spcAft>
              <a:buClr>
                <a:srgbClr val="032248"/>
              </a:buClr>
              <a:buSzPts val="1600"/>
              <a:buChar char="•"/>
              <a:defRPr sz="1600"/>
            </a:lvl3pPr>
            <a:lvl4pPr marL="1828800" lvl="3" indent="-330200" algn="l">
              <a:lnSpc>
                <a:spcPct val="90000"/>
              </a:lnSpc>
              <a:spcBef>
                <a:spcPts val="500"/>
              </a:spcBef>
              <a:spcAft>
                <a:spcPts val="0"/>
              </a:spcAft>
              <a:buClr>
                <a:srgbClr val="032248"/>
              </a:buClr>
              <a:buSzPts val="1600"/>
              <a:buChar char="•"/>
              <a:defRPr sz="1600"/>
            </a:lvl4pPr>
            <a:lvl5pPr marL="2286000" lvl="4" indent="-330200" algn="l">
              <a:lnSpc>
                <a:spcPct val="90000"/>
              </a:lnSpc>
              <a:spcBef>
                <a:spcPts val="500"/>
              </a:spcBef>
              <a:spcAft>
                <a:spcPts val="0"/>
              </a:spcAft>
              <a:buClr>
                <a:srgbClr val="032248"/>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42"/>
          <p:cNvSpPr txBox="1">
            <a:spLocks noGrp="1"/>
          </p:cNvSpPr>
          <p:nvPr>
            <p:ph type="body" idx="2"/>
          </p:nvPr>
        </p:nvSpPr>
        <p:spPr>
          <a:xfrm>
            <a:off x="10128251" y="2359026"/>
            <a:ext cx="1585380" cy="3724273"/>
          </a:xfrm>
          <a:prstGeom prst="rect">
            <a:avLst/>
          </a:prstGeom>
          <a:noFill/>
          <a:ln>
            <a:noFill/>
          </a:ln>
        </p:spPr>
        <p:txBody>
          <a:bodyPr spcFirstLastPara="1" wrap="square" lIns="91425" tIns="45700" rIns="91425" bIns="45700" anchor="t" anchorCtr="0">
            <a:normAutofit/>
          </a:bodyPr>
          <a:lstStyle>
            <a:lvl1pPr marL="457200" lvl="0" indent="-287845" algn="l">
              <a:lnSpc>
                <a:spcPct val="110000"/>
              </a:lnSpc>
              <a:spcBef>
                <a:spcPts val="1000"/>
              </a:spcBef>
              <a:spcAft>
                <a:spcPts val="0"/>
              </a:spcAft>
              <a:buClr>
                <a:srgbClr val="032248"/>
              </a:buClr>
              <a:buSzPts val="933"/>
              <a:buChar char="•"/>
              <a:defRPr sz="933"/>
            </a:lvl1pPr>
            <a:lvl2pPr marL="914400" lvl="1" indent="-287845" algn="l">
              <a:lnSpc>
                <a:spcPct val="110000"/>
              </a:lnSpc>
              <a:spcBef>
                <a:spcPts val="500"/>
              </a:spcBef>
              <a:spcAft>
                <a:spcPts val="0"/>
              </a:spcAft>
              <a:buClr>
                <a:srgbClr val="032248"/>
              </a:buClr>
              <a:buSzPts val="933"/>
              <a:buChar char="•"/>
              <a:defRPr sz="933"/>
            </a:lvl2pPr>
            <a:lvl3pPr marL="1371600" lvl="2" indent="-287845" algn="l">
              <a:lnSpc>
                <a:spcPct val="110000"/>
              </a:lnSpc>
              <a:spcBef>
                <a:spcPts val="500"/>
              </a:spcBef>
              <a:spcAft>
                <a:spcPts val="0"/>
              </a:spcAft>
              <a:buClr>
                <a:srgbClr val="032248"/>
              </a:buClr>
              <a:buSzPts val="933"/>
              <a:buChar char="•"/>
              <a:defRPr sz="933"/>
            </a:lvl3pPr>
            <a:lvl4pPr marL="1828800" lvl="3" indent="-287845" algn="l">
              <a:lnSpc>
                <a:spcPct val="110000"/>
              </a:lnSpc>
              <a:spcBef>
                <a:spcPts val="500"/>
              </a:spcBef>
              <a:spcAft>
                <a:spcPts val="0"/>
              </a:spcAft>
              <a:buClr>
                <a:srgbClr val="032248"/>
              </a:buClr>
              <a:buSzPts val="933"/>
              <a:buChar char="•"/>
              <a:defRPr sz="933"/>
            </a:lvl4pPr>
            <a:lvl5pPr marL="2286000" lvl="4" indent="-287845" algn="l">
              <a:lnSpc>
                <a:spcPct val="110000"/>
              </a:lnSpc>
              <a:spcBef>
                <a:spcPts val="500"/>
              </a:spcBef>
              <a:spcAft>
                <a:spcPts val="0"/>
              </a:spcAft>
              <a:buClr>
                <a:srgbClr val="032248"/>
              </a:buClr>
              <a:buSzPts val="933"/>
              <a:buChar char="•"/>
              <a:defRPr sz="933"/>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4"/>
        <p:cNvGrpSpPr/>
        <p:nvPr/>
      </p:nvGrpSpPr>
      <p:grpSpPr>
        <a:xfrm>
          <a:off x="0" y="0"/>
          <a:ext cx="0" cy="0"/>
          <a:chOff x="0" y="0"/>
          <a:chExt cx="0" cy="0"/>
        </a:xfrm>
      </p:grpSpPr>
      <p:sp>
        <p:nvSpPr>
          <p:cNvPr id="35" name="Google Shape;35;p43"/>
          <p:cNvSpPr txBox="1">
            <a:spLocks noGrp="1"/>
          </p:cNvSpPr>
          <p:nvPr>
            <p:ph type="title"/>
          </p:nvPr>
        </p:nvSpPr>
        <p:spPr>
          <a:xfrm>
            <a:off x="838200" y="137021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032248"/>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43"/>
          <p:cNvSpPr txBox="1">
            <a:spLocks noGrp="1"/>
          </p:cNvSpPr>
          <p:nvPr>
            <p:ph type="body" idx="1"/>
          </p:nvPr>
        </p:nvSpPr>
        <p:spPr>
          <a:xfrm>
            <a:off x="838200" y="3100590"/>
            <a:ext cx="10515600" cy="320516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rgbClr val="032248"/>
              </a:buClr>
              <a:buSzPts val="1800"/>
              <a:buChar char="•"/>
              <a:defRPr/>
            </a:lvl1pPr>
            <a:lvl2pPr marL="914400" lvl="1" indent="-342900" algn="l">
              <a:lnSpc>
                <a:spcPct val="90000"/>
              </a:lnSpc>
              <a:spcBef>
                <a:spcPts val="500"/>
              </a:spcBef>
              <a:spcAft>
                <a:spcPts val="0"/>
              </a:spcAft>
              <a:buClr>
                <a:srgbClr val="032248"/>
              </a:buClr>
              <a:buSzPts val="1800"/>
              <a:buChar char="•"/>
              <a:defRPr/>
            </a:lvl2pPr>
            <a:lvl3pPr marL="1371600" lvl="2" indent="-342900" algn="l">
              <a:lnSpc>
                <a:spcPct val="90000"/>
              </a:lnSpc>
              <a:spcBef>
                <a:spcPts val="500"/>
              </a:spcBef>
              <a:spcAft>
                <a:spcPts val="0"/>
              </a:spcAft>
              <a:buClr>
                <a:srgbClr val="032248"/>
              </a:buClr>
              <a:buSzPts val="1800"/>
              <a:buChar char="•"/>
              <a:defRPr/>
            </a:lvl3pPr>
            <a:lvl4pPr marL="1828800" lvl="3" indent="-342900" algn="l">
              <a:lnSpc>
                <a:spcPct val="90000"/>
              </a:lnSpc>
              <a:spcBef>
                <a:spcPts val="500"/>
              </a:spcBef>
              <a:spcAft>
                <a:spcPts val="0"/>
              </a:spcAft>
              <a:buClr>
                <a:srgbClr val="032248"/>
              </a:buClr>
              <a:buSzPts val="1800"/>
              <a:buChar char="•"/>
              <a:defRPr/>
            </a:lvl4pPr>
            <a:lvl5pPr marL="2286000" lvl="4" indent="-342900" algn="l">
              <a:lnSpc>
                <a:spcPct val="90000"/>
              </a:lnSpc>
              <a:spcBef>
                <a:spcPts val="500"/>
              </a:spcBef>
              <a:spcAft>
                <a:spcPts val="0"/>
              </a:spcAft>
              <a:buClr>
                <a:srgbClr val="032248"/>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7"/>
        <p:cNvGrpSpPr/>
        <p:nvPr/>
      </p:nvGrpSpPr>
      <p:grpSpPr>
        <a:xfrm>
          <a:off x="0" y="0"/>
          <a:ext cx="0" cy="0"/>
          <a:chOff x="0" y="0"/>
          <a:chExt cx="0" cy="0"/>
        </a:xfrm>
      </p:grpSpPr>
      <p:sp>
        <p:nvSpPr>
          <p:cNvPr id="38" name="Google Shape;38;p4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032248"/>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4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40" name="Google Shape;40;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1" name="Google Shape;41;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2" name="Google Shape;42;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de-DE"/>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3"/>
        <p:cNvGrpSpPr/>
        <p:nvPr/>
      </p:nvGrpSpPr>
      <p:grpSpPr>
        <a:xfrm>
          <a:off x="0" y="0"/>
          <a:ext cx="0" cy="0"/>
          <a:chOff x="0" y="0"/>
          <a:chExt cx="0" cy="0"/>
        </a:xfrm>
      </p:grpSpPr>
      <p:sp>
        <p:nvSpPr>
          <p:cNvPr id="44" name="Google Shape;44;p4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rgbClr val="032248"/>
              </a:buClr>
              <a:buSzPts val="1800"/>
              <a:buChar char="•"/>
              <a:defRPr/>
            </a:lvl1pPr>
            <a:lvl2pPr marL="914400" lvl="1" indent="-342900" algn="l">
              <a:lnSpc>
                <a:spcPct val="90000"/>
              </a:lnSpc>
              <a:spcBef>
                <a:spcPts val="500"/>
              </a:spcBef>
              <a:spcAft>
                <a:spcPts val="0"/>
              </a:spcAft>
              <a:buClr>
                <a:srgbClr val="032248"/>
              </a:buClr>
              <a:buSzPts val="1800"/>
              <a:buChar char="•"/>
              <a:defRPr/>
            </a:lvl2pPr>
            <a:lvl3pPr marL="1371600" lvl="2" indent="-342900" algn="l">
              <a:lnSpc>
                <a:spcPct val="90000"/>
              </a:lnSpc>
              <a:spcBef>
                <a:spcPts val="500"/>
              </a:spcBef>
              <a:spcAft>
                <a:spcPts val="0"/>
              </a:spcAft>
              <a:buClr>
                <a:srgbClr val="032248"/>
              </a:buClr>
              <a:buSzPts val="1800"/>
              <a:buChar char="•"/>
              <a:defRPr/>
            </a:lvl3pPr>
            <a:lvl4pPr marL="1828800" lvl="3" indent="-342900" algn="l">
              <a:lnSpc>
                <a:spcPct val="90000"/>
              </a:lnSpc>
              <a:spcBef>
                <a:spcPts val="500"/>
              </a:spcBef>
              <a:spcAft>
                <a:spcPts val="0"/>
              </a:spcAft>
              <a:buClr>
                <a:srgbClr val="032248"/>
              </a:buClr>
              <a:buSzPts val="1800"/>
              <a:buChar char="•"/>
              <a:defRPr/>
            </a:lvl4pPr>
            <a:lvl5pPr marL="2286000" lvl="4" indent="-342900" algn="l">
              <a:lnSpc>
                <a:spcPct val="90000"/>
              </a:lnSpc>
              <a:spcBef>
                <a:spcPts val="500"/>
              </a:spcBef>
              <a:spcAft>
                <a:spcPts val="0"/>
              </a:spcAft>
              <a:buClr>
                <a:srgbClr val="032248"/>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4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rgbClr val="032248"/>
              </a:buClr>
              <a:buSzPts val="1800"/>
              <a:buChar char="•"/>
              <a:defRPr/>
            </a:lvl1pPr>
            <a:lvl2pPr marL="914400" lvl="1" indent="-342900" algn="l">
              <a:lnSpc>
                <a:spcPct val="90000"/>
              </a:lnSpc>
              <a:spcBef>
                <a:spcPts val="500"/>
              </a:spcBef>
              <a:spcAft>
                <a:spcPts val="0"/>
              </a:spcAft>
              <a:buClr>
                <a:srgbClr val="032248"/>
              </a:buClr>
              <a:buSzPts val="1800"/>
              <a:buChar char="•"/>
              <a:defRPr/>
            </a:lvl2pPr>
            <a:lvl3pPr marL="1371600" lvl="2" indent="-342900" algn="l">
              <a:lnSpc>
                <a:spcPct val="90000"/>
              </a:lnSpc>
              <a:spcBef>
                <a:spcPts val="500"/>
              </a:spcBef>
              <a:spcAft>
                <a:spcPts val="0"/>
              </a:spcAft>
              <a:buClr>
                <a:srgbClr val="032248"/>
              </a:buClr>
              <a:buSzPts val="1800"/>
              <a:buChar char="•"/>
              <a:defRPr/>
            </a:lvl3pPr>
            <a:lvl4pPr marL="1828800" lvl="3" indent="-342900" algn="l">
              <a:lnSpc>
                <a:spcPct val="90000"/>
              </a:lnSpc>
              <a:spcBef>
                <a:spcPts val="500"/>
              </a:spcBef>
              <a:spcAft>
                <a:spcPts val="0"/>
              </a:spcAft>
              <a:buClr>
                <a:srgbClr val="032248"/>
              </a:buClr>
              <a:buSzPts val="1800"/>
              <a:buChar char="•"/>
              <a:defRPr/>
            </a:lvl4pPr>
            <a:lvl5pPr marL="2286000" lvl="4" indent="-342900" algn="l">
              <a:lnSpc>
                <a:spcPct val="90000"/>
              </a:lnSpc>
              <a:spcBef>
                <a:spcPts val="500"/>
              </a:spcBef>
              <a:spcAft>
                <a:spcPts val="0"/>
              </a:spcAft>
              <a:buClr>
                <a:srgbClr val="032248"/>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9"/>
          <p:cNvSpPr/>
          <p:nvPr/>
        </p:nvSpPr>
        <p:spPr>
          <a:xfrm>
            <a:off x="6270074" y="0"/>
            <a:ext cx="5921926" cy="1062037"/>
          </a:xfrm>
          <a:prstGeom prst="rect">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 name="Google Shape;11;p39"/>
          <p:cNvSpPr/>
          <p:nvPr/>
        </p:nvSpPr>
        <p:spPr>
          <a:xfrm>
            <a:off x="0" y="1062038"/>
            <a:ext cx="12192000" cy="139126"/>
          </a:xfrm>
          <a:prstGeom prst="rect">
            <a:avLst/>
          </a:prstGeom>
          <a:solidFill>
            <a:srgbClr val="03224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 name="Google Shape;12;p39"/>
          <p:cNvSpPr/>
          <p:nvPr/>
        </p:nvSpPr>
        <p:spPr>
          <a:xfrm>
            <a:off x="4122362" y="657224"/>
            <a:ext cx="396566" cy="404863"/>
          </a:xfrm>
          <a:prstGeom prst="rect">
            <a:avLst/>
          </a:prstGeom>
          <a:solidFill>
            <a:srgbClr val="50077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 name="Google Shape;13;p39"/>
          <p:cNvSpPr/>
          <p:nvPr/>
        </p:nvSpPr>
        <p:spPr>
          <a:xfrm>
            <a:off x="3348719" y="657224"/>
            <a:ext cx="721445" cy="404863"/>
          </a:xfrm>
          <a:prstGeom prst="rect">
            <a:avLst/>
          </a:prstGeom>
          <a:solidFill>
            <a:srgbClr val="AC145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 name="Google Shape;14;p39"/>
          <p:cNvSpPr/>
          <p:nvPr/>
        </p:nvSpPr>
        <p:spPr>
          <a:xfrm>
            <a:off x="4003894" y="657224"/>
            <a:ext cx="159766" cy="404863"/>
          </a:xfrm>
          <a:prstGeom prst="rect">
            <a:avLst/>
          </a:prstGeom>
          <a:solidFill>
            <a:srgbClr val="34C6C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 name="Google Shape;15;p39"/>
          <p:cNvSpPr/>
          <p:nvPr/>
        </p:nvSpPr>
        <p:spPr>
          <a:xfrm>
            <a:off x="3296521" y="657224"/>
            <a:ext cx="93495" cy="404863"/>
          </a:xfrm>
          <a:prstGeom prst="rect">
            <a:avLst/>
          </a:prstGeom>
          <a:solidFill>
            <a:srgbClr val="52C15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6" name="Google Shape;16;p39"/>
          <p:cNvSpPr/>
          <p:nvPr/>
        </p:nvSpPr>
        <p:spPr>
          <a:xfrm>
            <a:off x="270933" y="657224"/>
            <a:ext cx="3025588" cy="404863"/>
          </a:xfrm>
          <a:prstGeom prst="rect">
            <a:avLst/>
          </a:prstGeom>
          <a:solidFill>
            <a:srgbClr val="FFCA3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7" name="Google Shape;17;p39"/>
          <p:cNvSpPr txBox="1"/>
          <p:nvPr/>
        </p:nvSpPr>
        <p:spPr>
          <a:xfrm>
            <a:off x="270932" y="688007"/>
            <a:ext cx="3799232" cy="441811"/>
          </a:xfrm>
          <a:prstGeom prst="rect">
            <a:avLst/>
          </a:prstGeom>
          <a:noFill/>
          <a:ln>
            <a:noFill/>
          </a:ln>
        </p:spPr>
        <p:txBody>
          <a:bodyPr spcFirstLastPara="1" wrap="square" lIns="91425" tIns="45700" rIns="91425" bIns="45700" anchor="t" anchorCtr="0">
            <a:normAutofit fontScale="92500" lnSpcReduction="10000"/>
          </a:bodyPr>
          <a:lstStyle/>
          <a:p>
            <a:pPr marL="0" marR="0" lvl="0" indent="0" algn="l" rtl="0">
              <a:lnSpc>
                <a:spcPct val="90000"/>
              </a:lnSpc>
              <a:spcBef>
                <a:spcPts val="0"/>
              </a:spcBef>
              <a:spcAft>
                <a:spcPts val="0"/>
              </a:spcAft>
              <a:buClr>
                <a:schemeClr val="lt1"/>
              </a:buClr>
              <a:buSzPct val="100000"/>
              <a:buFont typeface="Arial"/>
              <a:buNone/>
            </a:pPr>
            <a:r>
              <a:rPr lang="de-DE" sz="3000" b="1" i="0" u="none" strike="noStrike" cap="none">
                <a:solidFill>
                  <a:schemeClr val="lt1"/>
                </a:solidFill>
                <a:latin typeface="Arial"/>
                <a:ea typeface="Arial"/>
                <a:cs typeface="Arial"/>
                <a:sym typeface="Arial"/>
              </a:rPr>
              <a:t>CULTURE DAYS</a:t>
            </a:r>
            <a:endParaRPr sz="3000" b="1" i="0" u="none" strike="noStrike" cap="none">
              <a:solidFill>
                <a:schemeClr val="lt1"/>
              </a:solidFill>
              <a:latin typeface="Arial"/>
              <a:ea typeface="Arial"/>
              <a:cs typeface="Arial"/>
              <a:sym typeface="Arial"/>
            </a:endParaRPr>
          </a:p>
        </p:txBody>
      </p:sp>
      <p:pic>
        <p:nvPicPr>
          <p:cNvPr id="18" name="Google Shape;18;p39" descr="A black background with blue text&#10;&#10;Description automatically generated"/>
          <p:cNvPicPr preferRelativeResize="0"/>
          <p:nvPr/>
        </p:nvPicPr>
        <p:blipFill rotWithShape="1">
          <a:blip r:embed="rId8">
            <a:alphaModFix/>
          </a:blip>
          <a:srcRect l="11905" t="26835" r="10582" b="29546"/>
          <a:stretch/>
        </p:blipFill>
        <p:spPr>
          <a:xfrm>
            <a:off x="287557" y="70674"/>
            <a:ext cx="2978932" cy="506899"/>
          </a:xfrm>
          <a:prstGeom prst="rect">
            <a:avLst/>
          </a:prstGeom>
          <a:noFill/>
          <a:ln>
            <a:noFill/>
          </a:ln>
        </p:spPr>
      </p:pic>
      <p:pic>
        <p:nvPicPr>
          <p:cNvPr id="19" name="Google Shape;19;p39"/>
          <p:cNvPicPr preferRelativeResize="0"/>
          <p:nvPr/>
        </p:nvPicPr>
        <p:blipFill rotWithShape="1">
          <a:blip r:embed="rId9">
            <a:alphaModFix amt="50000"/>
          </a:blip>
          <a:srcRect l="43926"/>
          <a:stretch/>
        </p:blipFill>
        <p:spPr>
          <a:xfrm>
            <a:off x="0" y="1864089"/>
            <a:ext cx="2535936" cy="4565364"/>
          </a:xfrm>
          <a:prstGeom prst="rect">
            <a:avLst/>
          </a:prstGeom>
          <a:noFill/>
          <a:ln>
            <a:noFill/>
          </a:ln>
        </p:spPr>
      </p:pic>
      <p:sp>
        <p:nvSpPr>
          <p:cNvPr id="20" name="Google Shape;20;p39"/>
          <p:cNvSpPr txBox="1">
            <a:spLocks noGrp="1"/>
          </p:cNvSpPr>
          <p:nvPr>
            <p:ph type="title"/>
          </p:nvPr>
        </p:nvSpPr>
        <p:spPr>
          <a:xfrm>
            <a:off x="838200" y="137021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032248"/>
              </a:buClr>
              <a:buSzPts val="4400"/>
              <a:buFont typeface="Arial"/>
              <a:buNone/>
              <a:defRPr sz="4400" b="1" i="0" u="none" strike="noStrike" cap="none">
                <a:solidFill>
                  <a:srgbClr val="032248"/>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1" name="Google Shape;21;p39"/>
          <p:cNvSpPr txBox="1">
            <a:spLocks noGrp="1"/>
          </p:cNvSpPr>
          <p:nvPr>
            <p:ph type="body" idx="1"/>
          </p:nvPr>
        </p:nvSpPr>
        <p:spPr>
          <a:xfrm>
            <a:off x="838200" y="3100590"/>
            <a:ext cx="10515600" cy="3205162"/>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rgbClr val="032248"/>
              </a:buClr>
              <a:buSzPts val="2800"/>
              <a:buFont typeface="Arial"/>
              <a:buChar char="•"/>
              <a:defRPr sz="2800" b="0" i="0" u="none" strike="noStrike" cap="none">
                <a:solidFill>
                  <a:srgbClr val="032248"/>
                </a:solidFill>
                <a:latin typeface="Arial"/>
                <a:ea typeface="Arial"/>
                <a:cs typeface="Arial"/>
                <a:sym typeface="Arial"/>
              </a:defRPr>
            </a:lvl1pPr>
            <a:lvl2pPr marL="914400" marR="0" lvl="1" indent="-381000" algn="l" rtl="0">
              <a:lnSpc>
                <a:spcPct val="90000"/>
              </a:lnSpc>
              <a:spcBef>
                <a:spcPts val="500"/>
              </a:spcBef>
              <a:spcAft>
                <a:spcPts val="0"/>
              </a:spcAft>
              <a:buClr>
                <a:srgbClr val="032248"/>
              </a:buClr>
              <a:buSzPts val="2400"/>
              <a:buFont typeface="Arial"/>
              <a:buChar char="•"/>
              <a:defRPr sz="2400" b="0" i="0" u="none" strike="noStrike" cap="none">
                <a:solidFill>
                  <a:srgbClr val="032248"/>
                </a:solidFill>
                <a:latin typeface="Arial"/>
                <a:ea typeface="Arial"/>
                <a:cs typeface="Arial"/>
                <a:sym typeface="Arial"/>
              </a:defRPr>
            </a:lvl2pPr>
            <a:lvl3pPr marL="1371600" marR="0" lvl="2" indent="-355600" algn="l" rtl="0">
              <a:lnSpc>
                <a:spcPct val="90000"/>
              </a:lnSpc>
              <a:spcBef>
                <a:spcPts val="500"/>
              </a:spcBef>
              <a:spcAft>
                <a:spcPts val="0"/>
              </a:spcAft>
              <a:buClr>
                <a:srgbClr val="032248"/>
              </a:buClr>
              <a:buSzPts val="2000"/>
              <a:buFont typeface="Arial"/>
              <a:buChar char="•"/>
              <a:defRPr sz="2000" b="0" i="0" u="none" strike="noStrike" cap="none">
                <a:solidFill>
                  <a:srgbClr val="032248"/>
                </a:solidFill>
                <a:latin typeface="Arial"/>
                <a:ea typeface="Arial"/>
                <a:cs typeface="Arial"/>
                <a:sym typeface="Arial"/>
              </a:defRPr>
            </a:lvl3pPr>
            <a:lvl4pPr marL="1828800" marR="0" lvl="3" indent="-342900" algn="l" rtl="0">
              <a:lnSpc>
                <a:spcPct val="90000"/>
              </a:lnSpc>
              <a:spcBef>
                <a:spcPts val="500"/>
              </a:spcBef>
              <a:spcAft>
                <a:spcPts val="0"/>
              </a:spcAft>
              <a:buClr>
                <a:srgbClr val="032248"/>
              </a:buClr>
              <a:buSzPts val="1800"/>
              <a:buFont typeface="Arial"/>
              <a:buChar char="•"/>
              <a:defRPr sz="1800" b="0" i="0" u="none" strike="noStrike" cap="none">
                <a:solidFill>
                  <a:srgbClr val="032248"/>
                </a:solidFill>
                <a:latin typeface="Arial"/>
                <a:ea typeface="Arial"/>
                <a:cs typeface="Arial"/>
                <a:sym typeface="Arial"/>
              </a:defRPr>
            </a:lvl4pPr>
            <a:lvl5pPr marL="2286000" marR="0" lvl="4" indent="-342900" algn="l" rtl="0">
              <a:lnSpc>
                <a:spcPct val="90000"/>
              </a:lnSpc>
              <a:spcBef>
                <a:spcPts val="500"/>
              </a:spcBef>
              <a:spcAft>
                <a:spcPts val="0"/>
              </a:spcAft>
              <a:buClr>
                <a:srgbClr val="032248"/>
              </a:buClr>
              <a:buSzPts val="1800"/>
              <a:buFont typeface="Arial"/>
              <a:buChar char="•"/>
              <a:defRPr sz="1800" b="0" i="0" u="none" strike="noStrike" cap="none">
                <a:solidFill>
                  <a:srgbClr val="032248"/>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Google Shape;50;p1"/>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rPr>
              <a:t>Languages quiz</a:t>
            </a:r>
            <a:endParaRPr/>
          </a:p>
        </p:txBody>
      </p:sp>
      <p:sp>
        <p:nvSpPr>
          <p:cNvPr id="51" name="Google Shape;51;p1"/>
          <p:cNvSpPr/>
          <p:nvPr/>
        </p:nvSpPr>
        <p:spPr>
          <a:xfrm>
            <a:off x="6258910" y="4524703"/>
            <a:ext cx="5933090" cy="1083591"/>
          </a:xfrm>
          <a:prstGeom prst="rect">
            <a:avLst/>
          </a:prstGeom>
          <a:solidFill>
            <a:srgbClr val="40C0C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2" name="Google Shape;52;p1"/>
          <p:cNvSpPr txBox="1"/>
          <p:nvPr/>
        </p:nvSpPr>
        <p:spPr>
          <a:xfrm>
            <a:off x="6473916" y="4686788"/>
            <a:ext cx="535730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1800" b="1" i="0" u="none" strike="noStrike" cap="none">
                <a:solidFill>
                  <a:schemeClr val="lt1"/>
                </a:solidFill>
                <a:latin typeface="Arial"/>
                <a:ea typeface="Arial"/>
                <a:cs typeface="Arial"/>
                <a:sym typeface="Arial"/>
              </a:rPr>
              <a:t>Learn more about the French, German and Spanish language.</a:t>
            </a:r>
            <a:endParaRPr sz="1800">
              <a:solidFill>
                <a:schemeClr val="dk1"/>
              </a:solidFill>
              <a:latin typeface="Calibri"/>
              <a:ea typeface="Calibri"/>
              <a:cs typeface="Calibri"/>
              <a:sym typeface="Calibri"/>
            </a:endParaRPr>
          </a:p>
        </p:txBody>
      </p:sp>
      <p:sp>
        <p:nvSpPr>
          <p:cNvPr id="53" name="Google Shape;53;p1"/>
          <p:cNvSpPr txBox="1">
            <a:spLocks noGrp="1"/>
          </p:cNvSpPr>
          <p:nvPr>
            <p:ph type="ctrTitle"/>
          </p:nvPr>
        </p:nvSpPr>
        <p:spPr>
          <a:xfrm>
            <a:off x="2511972" y="1600200"/>
            <a:ext cx="9144000" cy="73309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032248"/>
              </a:buClr>
              <a:buSzPts val="4000"/>
              <a:buFont typeface="Arial"/>
              <a:buNone/>
            </a:pPr>
            <a:r>
              <a:rPr lang="de-DE" sz="4000" b="1">
                <a:latin typeface="Arial"/>
                <a:ea typeface="Arial"/>
                <a:cs typeface="Arial"/>
                <a:sym typeface="Arial"/>
              </a:rPr>
              <a:t>Languages Quiz</a:t>
            </a:r>
            <a:endParaRPr sz="4000"/>
          </a:p>
        </p:txBody>
      </p:sp>
      <p:pic>
        <p:nvPicPr>
          <p:cNvPr id="54" name="Google Shape;54;p1"/>
          <p:cNvPicPr preferRelativeResize="0"/>
          <p:nvPr/>
        </p:nvPicPr>
        <p:blipFill rotWithShape="1">
          <a:blip r:embed="rId3">
            <a:alphaModFix/>
          </a:blip>
          <a:srcRect/>
          <a:stretch/>
        </p:blipFill>
        <p:spPr>
          <a:xfrm>
            <a:off x="0" y="5704274"/>
            <a:ext cx="12192000" cy="1100666"/>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10"/>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Which European language has three genders?</a:t>
            </a:r>
            <a:endParaRPr/>
          </a:p>
        </p:txBody>
      </p:sp>
      <p:sp>
        <p:nvSpPr>
          <p:cNvPr id="131" name="Google Shape;131;p10"/>
          <p:cNvSpPr txBox="1"/>
          <p:nvPr/>
        </p:nvSpPr>
        <p:spPr>
          <a:xfrm>
            <a:off x="3820136" y="2709000"/>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German</a:t>
            </a:r>
            <a:endParaRPr/>
          </a:p>
        </p:txBody>
      </p:sp>
      <p:sp>
        <p:nvSpPr>
          <p:cNvPr id="132" name="Google Shape;132;p10"/>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General</a:t>
            </a:r>
            <a:endParaRPr/>
          </a:p>
        </p:txBody>
      </p:sp>
      <p:sp>
        <p:nvSpPr>
          <p:cNvPr id="133" name="Google Shape;133;p10"/>
          <p:cNvSpPr txBox="1"/>
          <p:nvPr/>
        </p:nvSpPr>
        <p:spPr>
          <a:xfrm>
            <a:off x="3168713" y="4616303"/>
            <a:ext cx="8048531" cy="1440000"/>
          </a:xfrm>
          <a:prstGeom prst="rect">
            <a:avLst/>
          </a:prstGeom>
          <a:no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German has masculine, feminine, and neuter genders (</a:t>
            </a:r>
            <a:r>
              <a:rPr lang="de-DE" sz="2800" i="1">
                <a:solidFill>
                  <a:srgbClr val="032248"/>
                </a:solidFill>
                <a:latin typeface="Arial"/>
                <a:ea typeface="Arial"/>
                <a:cs typeface="Arial"/>
                <a:sym typeface="Arial"/>
              </a:rPr>
              <a:t>der, die, das</a:t>
            </a:r>
            <a:r>
              <a:rPr lang="de-DE" sz="2800">
                <a:solidFill>
                  <a:srgbClr val="032248"/>
                </a:solidFill>
                <a:latin typeface="Arial"/>
                <a:ea typeface="Arial"/>
                <a:cs typeface="Arial"/>
                <a:sym typeface="Arial"/>
              </a:rPr>
              <a:t>).</a:t>
            </a:r>
            <a:endParaRPr sz="2800">
              <a:solidFill>
                <a:srgbClr val="032248"/>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11"/>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Which language has the most words in its dictionary?</a:t>
            </a:r>
            <a:endParaRPr/>
          </a:p>
        </p:txBody>
      </p:sp>
      <p:sp>
        <p:nvSpPr>
          <p:cNvPr id="139" name="Google Shape;139;p11"/>
          <p:cNvSpPr txBox="1">
            <a:spLocks noGrp="1"/>
          </p:cNvSpPr>
          <p:nvPr>
            <p:ph type="body" idx="2"/>
          </p:nvPr>
        </p:nvSpPr>
        <p:spPr>
          <a:xfrm>
            <a:off x="814386" y="2505075"/>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A: English</a:t>
            </a:r>
            <a:endParaRPr/>
          </a:p>
        </p:txBody>
      </p:sp>
      <p:sp>
        <p:nvSpPr>
          <p:cNvPr id="140" name="Google Shape;140;p11"/>
          <p:cNvSpPr txBox="1">
            <a:spLocks noGrp="1"/>
          </p:cNvSpPr>
          <p:nvPr>
            <p:ph type="body" idx="4"/>
          </p:nvPr>
        </p:nvSpPr>
        <p:spPr>
          <a:xfrm>
            <a:off x="6172200" y="2505075"/>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C: Spanish</a:t>
            </a:r>
            <a:endParaRPr/>
          </a:p>
        </p:txBody>
      </p:sp>
      <p:sp>
        <p:nvSpPr>
          <p:cNvPr id="141" name="Google Shape;141;p11"/>
          <p:cNvSpPr txBox="1"/>
          <p:nvPr/>
        </p:nvSpPr>
        <p:spPr>
          <a:xfrm>
            <a:off x="814386" y="4299520"/>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French</a:t>
            </a:r>
            <a:endParaRPr/>
          </a:p>
        </p:txBody>
      </p:sp>
      <p:sp>
        <p:nvSpPr>
          <p:cNvPr id="142" name="Google Shape;142;p11"/>
          <p:cNvSpPr txBox="1"/>
          <p:nvPr/>
        </p:nvSpPr>
        <p:spPr>
          <a:xfrm>
            <a:off x="6197603" y="4299520"/>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German</a:t>
            </a:r>
            <a:endParaRPr/>
          </a:p>
        </p:txBody>
      </p:sp>
      <p:sp>
        <p:nvSpPr>
          <p:cNvPr id="143" name="Google Shape;143;p11"/>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General</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12"/>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Which language has the most words in its dictionary?</a:t>
            </a:r>
            <a:endParaRPr/>
          </a:p>
        </p:txBody>
      </p:sp>
      <p:sp>
        <p:nvSpPr>
          <p:cNvPr id="149" name="Google Shape;149;p12"/>
          <p:cNvSpPr txBox="1">
            <a:spLocks noGrp="1"/>
          </p:cNvSpPr>
          <p:nvPr>
            <p:ph type="body" idx="2"/>
          </p:nvPr>
        </p:nvSpPr>
        <p:spPr>
          <a:xfrm>
            <a:off x="3584746" y="2434612"/>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A: English</a:t>
            </a:r>
            <a:endParaRPr/>
          </a:p>
        </p:txBody>
      </p:sp>
      <p:sp>
        <p:nvSpPr>
          <p:cNvPr id="150" name="Google Shape;150;p12"/>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General</a:t>
            </a:r>
            <a:endParaRPr/>
          </a:p>
        </p:txBody>
      </p:sp>
      <p:sp>
        <p:nvSpPr>
          <p:cNvPr id="151" name="Google Shape;151;p12"/>
          <p:cNvSpPr txBox="1"/>
          <p:nvPr/>
        </p:nvSpPr>
        <p:spPr>
          <a:xfrm>
            <a:off x="2833735" y="4512392"/>
            <a:ext cx="8120958" cy="1440000"/>
          </a:xfrm>
          <a:prstGeom prst="rect">
            <a:avLst/>
          </a:prstGeom>
          <a:no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fontScale="85000" lnSpcReduction="10000"/>
          </a:bodyPr>
          <a:lstStyle/>
          <a:p>
            <a:pPr marL="0" marR="0" lvl="0" indent="0" algn="l" rtl="0">
              <a:lnSpc>
                <a:spcPct val="110000"/>
              </a:lnSpc>
              <a:spcBef>
                <a:spcPts val="0"/>
              </a:spcBef>
              <a:spcAft>
                <a:spcPts val="0"/>
              </a:spcAft>
              <a:buClr>
                <a:srgbClr val="032248"/>
              </a:buClr>
              <a:buSzPct val="100000"/>
              <a:buFont typeface="Arial"/>
              <a:buNone/>
            </a:pPr>
            <a:r>
              <a:rPr lang="de-DE" sz="2800">
                <a:solidFill>
                  <a:srgbClr val="032248"/>
                </a:solidFill>
                <a:latin typeface="Arial"/>
                <a:ea typeface="Arial"/>
                <a:cs typeface="Arial"/>
                <a:sym typeface="Arial"/>
              </a:rPr>
              <a:t>The English language has a vast vocabulary, with the Oxford English Dictionary listing hundreds of thousands of words, more than any other language's dictionary.</a:t>
            </a:r>
            <a:endParaRPr sz="2800">
              <a:solidFill>
                <a:srgbClr val="032248"/>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13"/>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German is an official language in how many countries?</a:t>
            </a:r>
            <a:endParaRPr/>
          </a:p>
        </p:txBody>
      </p:sp>
      <p:sp>
        <p:nvSpPr>
          <p:cNvPr id="157" name="Google Shape;157;p13"/>
          <p:cNvSpPr txBox="1">
            <a:spLocks noGrp="1"/>
          </p:cNvSpPr>
          <p:nvPr>
            <p:ph type="body" idx="2"/>
          </p:nvPr>
        </p:nvSpPr>
        <p:spPr>
          <a:xfrm>
            <a:off x="814386" y="2505075"/>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A: 3</a:t>
            </a:r>
            <a:endParaRPr/>
          </a:p>
        </p:txBody>
      </p:sp>
      <p:sp>
        <p:nvSpPr>
          <p:cNvPr id="158" name="Google Shape;158;p13"/>
          <p:cNvSpPr txBox="1">
            <a:spLocks noGrp="1"/>
          </p:cNvSpPr>
          <p:nvPr>
            <p:ph type="body" idx="4"/>
          </p:nvPr>
        </p:nvSpPr>
        <p:spPr>
          <a:xfrm>
            <a:off x="6172200" y="2505075"/>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C: 5</a:t>
            </a:r>
            <a:endParaRPr/>
          </a:p>
        </p:txBody>
      </p:sp>
      <p:sp>
        <p:nvSpPr>
          <p:cNvPr id="159" name="Google Shape;159;p13"/>
          <p:cNvSpPr txBox="1"/>
          <p:nvPr/>
        </p:nvSpPr>
        <p:spPr>
          <a:xfrm>
            <a:off x="814386" y="4299520"/>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4 </a:t>
            </a:r>
            <a:endParaRPr/>
          </a:p>
        </p:txBody>
      </p:sp>
      <p:sp>
        <p:nvSpPr>
          <p:cNvPr id="160" name="Google Shape;160;p13"/>
          <p:cNvSpPr txBox="1"/>
          <p:nvPr/>
        </p:nvSpPr>
        <p:spPr>
          <a:xfrm>
            <a:off x="6197603" y="4299520"/>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6</a:t>
            </a:r>
            <a:endParaRPr/>
          </a:p>
        </p:txBody>
      </p:sp>
      <p:sp>
        <p:nvSpPr>
          <p:cNvPr id="161" name="Google Shape;161;p13"/>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German</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14"/>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German is an official language in how many countries?</a:t>
            </a:r>
            <a:endParaRPr/>
          </a:p>
        </p:txBody>
      </p:sp>
      <p:sp>
        <p:nvSpPr>
          <p:cNvPr id="167" name="Google Shape;167;p14"/>
          <p:cNvSpPr txBox="1"/>
          <p:nvPr/>
        </p:nvSpPr>
        <p:spPr>
          <a:xfrm>
            <a:off x="3127832" y="2546920"/>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6</a:t>
            </a:r>
            <a:endParaRPr/>
          </a:p>
        </p:txBody>
      </p:sp>
      <p:sp>
        <p:nvSpPr>
          <p:cNvPr id="168" name="Google Shape;168;p14"/>
          <p:cNvSpPr txBox="1"/>
          <p:nvPr/>
        </p:nvSpPr>
        <p:spPr>
          <a:xfrm>
            <a:off x="2607398" y="4616303"/>
            <a:ext cx="8609846" cy="1440000"/>
          </a:xfrm>
          <a:prstGeom prst="rect">
            <a:avLst/>
          </a:prstGeom>
          <a:no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10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German is an official language in Germany, Austria, Switzerland, Liechtenstein, Luxembourg and Belgium. </a:t>
            </a:r>
            <a:endParaRPr/>
          </a:p>
        </p:txBody>
      </p:sp>
      <p:sp>
        <p:nvSpPr>
          <p:cNvPr id="169" name="Google Shape;169;p14"/>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German</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15"/>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What is the DACH region, in relation to the German language?</a:t>
            </a:r>
            <a:endParaRPr/>
          </a:p>
        </p:txBody>
      </p:sp>
      <p:sp>
        <p:nvSpPr>
          <p:cNvPr id="175" name="Google Shape;175;p15"/>
          <p:cNvSpPr txBox="1">
            <a:spLocks noGrp="1"/>
          </p:cNvSpPr>
          <p:nvPr>
            <p:ph type="body" idx="2"/>
          </p:nvPr>
        </p:nvSpPr>
        <p:spPr>
          <a:xfrm>
            <a:off x="814386" y="2505075"/>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A: A region in Germany known for its dialects</a:t>
            </a:r>
            <a:endParaRPr/>
          </a:p>
        </p:txBody>
      </p:sp>
      <p:sp>
        <p:nvSpPr>
          <p:cNvPr id="176" name="Google Shape;176;p15"/>
          <p:cNvSpPr txBox="1">
            <a:spLocks noGrp="1"/>
          </p:cNvSpPr>
          <p:nvPr>
            <p:ph type="body" idx="4"/>
          </p:nvPr>
        </p:nvSpPr>
        <p:spPr>
          <a:xfrm>
            <a:off x="6172200" y="2505075"/>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C: An acronym for Germany (D), Austria (A), and Switzerland (CH)</a:t>
            </a:r>
            <a:endParaRPr/>
          </a:p>
        </p:txBody>
      </p:sp>
      <p:sp>
        <p:nvSpPr>
          <p:cNvPr id="177" name="Google Shape;177;p15"/>
          <p:cNvSpPr txBox="1"/>
          <p:nvPr/>
        </p:nvSpPr>
        <p:spPr>
          <a:xfrm>
            <a:off x="814386" y="4299520"/>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A language learning programme</a:t>
            </a:r>
            <a:endParaRPr sz="2800">
              <a:solidFill>
                <a:srgbClr val="032248"/>
              </a:solidFill>
              <a:latin typeface="Arial"/>
              <a:ea typeface="Arial"/>
              <a:cs typeface="Arial"/>
              <a:sym typeface="Arial"/>
            </a:endParaRPr>
          </a:p>
        </p:txBody>
      </p:sp>
      <p:sp>
        <p:nvSpPr>
          <p:cNvPr id="178" name="Google Shape;178;p15"/>
          <p:cNvSpPr txBox="1"/>
          <p:nvPr/>
        </p:nvSpPr>
        <p:spPr>
          <a:xfrm>
            <a:off x="6197603" y="4299520"/>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A historical area with significant German influence</a:t>
            </a:r>
            <a:endParaRPr sz="2800">
              <a:solidFill>
                <a:srgbClr val="032248"/>
              </a:solidFill>
              <a:latin typeface="Arial"/>
              <a:ea typeface="Arial"/>
              <a:cs typeface="Arial"/>
              <a:sym typeface="Arial"/>
            </a:endParaRPr>
          </a:p>
        </p:txBody>
      </p:sp>
      <p:sp>
        <p:nvSpPr>
          <p:cNvPr id="179" name="Google Shape;179;p15"/>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German</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16"/>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What is the DACH region, in relation to the German language?</a:t>
            </a:r>
            <a:endParaRPr/>
          </a:p>
        </p:txBody>
      </p:sp>
      <p:sp>
        <p:nvSpPr>
          <p:cNvPr id="185" name="Google Shape;185;p16"/>
          <p:cNvSpPr txBox="1">
            <a:spLocks noGrp="1"/>
          </p:cNvSpPr>
          <p:nvPr>
            <p:ph type="body" idx="4"/>
          </p:nvPr>
        </p:nvSpPr>
        <p:spPr>
          <a:xfrm>
            <a:off x="3963155" y="2595609"/>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C: An acronym for Germany (D), Austria (A), and Switzerland (CH)</a:t>
            </a:r>
            <a:endParaRPr/>
          </a:p>
        </p:txBody>
      </p:sp>
      <p:sp>
        <p:nvSpPr>
          <p:cNvPr id="186" name="Google Shape;186;p16"/>
          <p:cNvSpPr txBox="1"/>
          <p:nvPr/>
        </p:nvSpPr>
        <p:spPr>
          <a:xfrm>
            <a:off x="2516864" y="4752105"/>
            <a:ext cx="9134946" cy="1440000"/>
          </a:xfrm>
          <a:prstGeom prst="rect">
            <a:avLst/>
          </a:prstGeom>
          <a:no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fontScale="92500"/>
          </a:bodyPr>
          <a:lstStyle/>
          <a:p>
            <a:pPr marL="0" marR="0" lvl="0" indent="0" algn="l" rtl="0">
              <a:lnSpc>
                <a:spcPct val="100000"/>
              </a:lnSpc>
              <a:spcBef>
                <a:spcPts val="0"/>
              </a:spcBef>
              <a:spcAft>
                <a:spcPts val="0"/>
              </a:spcAft>
              <a:buClr>
                <a:srgbClr val="032248"/>
              </a:buClr>
              <a:buSzPct val="100000"/>
              <a:buFont typeface="Arial"/>
              <a:buNone/>
            </a:pPr>
            <a:r>
              <a:rPr lang="de-DE" sz="2800">
                <a:solidFill>
                  <a:srgbClr val="032248"/>
                </a:solidFill>
                <a:latin typeface="Arial"/>
                <a:ea typeface="Arial"/>
                <a:cs typeface="Arial"/>
                <a:sym typeface="Arial"/>
              </a:rPr>
              <a:t>The DACH region refers to the German-speaking countries of Germany, Austria, and Switzerland, highlighting the shared cultural and linguistic heritage of these nations.</a:t>
            </a:r>
            <a:endParaRPr sz="2800">
              <a:solidFill>
                <a:srgbClr val="032248"/>
              </a:solidFill>
              <a:latin typeface="Arial"/>
              <a:ea typeface="Arial"/>
              <a:cs typeface="Arial"/>
              <a:sym typeface="Arial"/>
            </a:endParaRPr>
          </a:p>
        </p:txBody>
      </p:sp>
      <p:sp>
        <p:nvSpPr>
          <p:cNvPr id="187" name="Google Shape;187;p16"/>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German</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17"/>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Which of the following German words is commonly known as the longest word in the German language?</a:t>
            </a:r>
            <a:endParaRPr/>
          </a:p>
        </p:txBody>
      </p:sp>
      <p:sp>
        <p:nvSpPr>
          <p:cNvPr id="193" name="Google Shape;193;p17"/>
          <p:cNvSpPr txBox="1">
            <a:spLocks noGrp="1"/>
          </p:cNvSpPr>
          <p:nvPr>
            <p:ph type="body" idx="2"/>
          </p:nvPr>
        </p:nvSpPr>
        <p:spPr>
          <a:xfrm>
            <a:off x="814386" y="2505075"/>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fontScale="92500" lnSpcReduction="10000"/>
          </a:bodyPr>
          <a:lstStyle/>
          <a:p>
            <a:pPr marL="0" lvl="0" indent="0" algn="l" rtl="0">
              <a:lnSpc>
                <a:spcPct val="90000"/>
              </a:lnSpc>
              <a:spcBef>
                <a:spcPts val="0"/>
              </a:spcBef>
              <a:spcAft>
                <a:spcPts val="0"/>
              </a:spcAft>
              <a:buClr>
                <a:srgbClr val="032248"/>
              </a:buClr>
              <a:buSzPct val="100000"/>
              <a:buNone/>
            </a:pPr>
            <a:r>
              <a:rPr lang="de-DE"/>
              <a:t>A:  Rindfleischetikettierungsüberwa-chungsaufgabenübertragungs-gesetz</a:t>
            </a:r>
            <a:endParaRPr/>
          </a:p>
        </p:txBody>
      </p:sp>
      <p:sp>
        <p:nvSpPr>
          <p:cNvPr id="194" name="Google Shape;194;p17"/>
          <p:cNvSpPr txBox="1">
            <a:spLocks noGrp="1"/>
          </p:cNvSpPr>
          <p:nvPr>
            <p:ph type="body" idx="4"/>
          </p:nvPr>
        </p:nvSpPr>
        <p:spPr>
          <a:xfrm>
            <a:off x="6172200" y="2505075"/>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C: Streichholzschächtelchenöff-nungssystem</a:t>
            </a:r>
            <a:endParaRPr/>
          </a:p>
        </p:txBody>
      </p:sp>
      <p:sp>
        <p:nvSpPr>
          <p:cNvPr id="195" name="Google Shape;195;p17"/>
          <p:cNvSpPr txBox="1"/>
          <p:nvPr/>
        </p:nvSpPr>
        <p:spPr>
          <a:xfrm>
            <a:off x="814386" y="4299520"/>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fontScale="92500" lnSpcReduction="10000"/>
          </a:bodyPr>
          <a:lstStyle/>
          <a:p>
            <a:pPr marL="0" marR="0" lvl="0" indent="0" algn="l" rtl="0">
              <a:lnSpc>
                <a:spcPct val="90000"/>
              </a:lnSpc>
              <a:spcBef>
                <a:spcPts val="0"/>
              </a:spcBef>
              <a:spcAft>
                <a:spcPts val="0"/>
              </a:spcAft>
              <a:buClr>
                <a:srgbClr val="032248"/>
              </a:buClr>
              <a:buSzPct val="100000"/>
              <a:buFont typeface="Arial"/>
              <a:buNone/>
            </a:pPr>
            <a:r>
              <a:rPr lang="de-DE" sz="2800">
                <a:solidFill>
                  <a:srgbClr val="032248"/>
                </a:solidFill>
                <a:latin typeface="Arial"/>
                <a:ea typeface="Arial"/>
                <a:cs typeface="Arial"/>
                <a:sym typeface="Arial"/>
              </a:rPr>
              <a:t>B: Donaudampfschifffahrtselektrizi-tätenhauptbetriebswerkbauunter-beamtengesellschaft</a:t>
            </a:r>
            <a:endParaRPr/>
          </a:p>
        </p:txBody>
      </p:sp>
      <p:sp>
        <p:nvSpPr>
          <p:cNvPr id="196" name="Google Shape;196;p17"/>
          <p:cNvSpPr txBox="1"/>
          <p:nvPr/>
        </p:nvSpPr>
        <p:spPr>
          <a:xfrm>
            <a:off x="6197603" y="4299520"/>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Eierschalensollbruchstellen-verursacher</a:t>
            </a:r>
            <a:endParaRPr/>
          </a:p>
        </p:txBody>
      </p:sp>
      <p:sp>
        <p:nvSpPr>
          <p:cNvPr id="197" name="Google Shape;197;p17"/>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German</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18"/>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Which of the following German words is commonly known as the longest word in the German language?</a:t>
            </a:r>
            <a:endParaRPr/>
          </a:p>
        </p:txBody>
      </p:sp>
      <p:sp>
        <p:nvSpPr>
          <p:cNvPr id="203" name="Google Shape;203;p18"/>
          <p:cNvSpPr txBox="1">
            <a:spLocks noGrp="1"/>
          </p:cNvSpPr>
          <p:nvPr>
            <p:ph type="body" idx="2"/>
          </p:nvPr>
        </p:nvSpPr>
        <p:spPr>
          <a:xfrm>
            <a:off x="3285982" y="2627519"/>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fontScale="92500" lnSpcReduction="10000"/>
          </a:bodyPr>
          <a:lstStyle/>
          <a:p>
            <a:pPr marL="0" lvl="0" indent="0" algn="l" rtl="0">
              <a:lnSpc>
                <a:spcPct val="90000"/>
              </a:lnSpc>
              <a:spcBef>
                <a:spcPts val="0"/>
              </a:spcBef>
              <a:spcAft>
                <a:spcPts val="0"/>
              </a:spcAft>
              <a:buClr>
                <a:srgbClr val="032248"/>
              </a:buClr>
              <a:buSzPct val="100000"/>
              <a:buNone/>
            </a:pPr>
            <a:r>
              <a:rPr lang="de-DE"/>
              <a:t>A:  Rindfleischetikettierungsüberwa-chungsaufgabenübertragungs-gesetz</a:t>
            </a:r>
            <a:endParaRPr/>
          </a:p>
        </p:txBody>
      </p:sp>
      <p:sp>
        <p:nvSpPr>
          <p:cNvPr id="204" name="Google Shape;204;p18"/>
          <p:cNvSpPr txBox="1"/>
          <p:nvPr/>
        </p:nvSpPr>
        <p:spPr>
          <a:xfrm>
            <a:off x="2471595" y="4616303"/>
            <a:ext cx="9026305" cy="1440000"/>
          </a:xfrm>
          <a:prstGeom prst="rect">
            <a:avLst/>
          </a:prstGeom>
          <a:no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fontScale="70000" lnSpcReduction="20000"/>
          </a:bodyPr>
          <a:lstStyle/>
          <a:p>
            <a:pPr marL="0" marR="0" lvl="0" indent="0" algn="l" rtl="0">
              <a:lnSpc>
                <a:spcPct val="120000"/>
              </a:lnSpc>
              <a:spcBef>
                <a:spcPts val="0"/>
              </a:spcBef>
              <a:spcAft>
                <a:spcPts val="0"/>
              </a:spcAft>
              <a:buClr>
                <a:srgbClr val="032248"/>
              </a:buClr>
              <a:buSzPct val="100000"/>
              <a:buFont typeface="Arial"/>
              <a:buNone/>
            </a:pPr>
            <a:r>
              <a:rPr lang="de-DE" sz="2800">
                <a:solidFill>
                  <a:srgbClr val="032248"/>
                </a:solidFill>
                <a:latin typeface="Arial"/>
                <a:ea typeface="Arial"/>
                <a:cs typeface="Arial"/>
                <a:sym typeface="Arial"/>
              </a:rPr>
              <a:t>The German language is renowned for its compound words, where multiple words are combined to form a single, often complex word. This word translates to "law delegating beef labeling monitoring tasks”. It is often cited as one of the longest words in the German language due to its 63 letters.</a:t>
            </a:r>
            <a:endParaRPr sz="2800">
              <a:solidFill>
                <a:srgbClr val="032248"/>
              </a:solidFill>
              <a:latin typeface="Arial"/>
              <a:ea typeface="Arial"/>
              <a:cs typeface="Arial"/>
              <a:sym typeface="Arial"/>
            </a:endParaRPr>
          </a:p>
        </p:txBody>
      </p:sp>
      <p:sp>
        <p:nvSpPr>
          <p:cNvPr id="205" name="Google Shape;205;p18"/>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German</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19"/>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Which historical figure played a significant role in standardizing the German language through his translation of the Bible into German?</a:t>
            </a:r>
            <a:endParaRPr/>
          </a:p>
        </p:txBody>
      </p:sp>
      <p:sp>
        <p:nvSpPr>
          <p:cNvPr id="211" name="Google Shape;211;p19"/>
          <p:cNvSpPr txBox="1">
            <a:spLocks noGrp="1"/>
          </p:cNvSpPr>
          <p:nvPr>
            <p:ph type="body" idx="2"/>
          </p:nvPr>
        </p:nvSpPr>
        <p:spPr>
          <a:xfrm>
            <a:off x="814386" y="2505075"/>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A: Johann Wolfgang von Goethe</a:t>
            </a:r>
            <a:endParaRPr/>
          </a:p>
        </p:txBody>
      </p:sp>
      <p:sp>
        <p:nvSpPr>
          <p:cNvPr id="212" name="Google Shape;212;p19"/>
          <p:cNvSpPr txBox="1">
            <a:spLocks noGrp="1"/>
          </p:cNvSpPr>
          <p:nvPr>
            <p:ph type="body" idx="4"/>
          </p:nvPr>
        </p:nvSpPr>
        <p:spPr>
          <a:xfrm>
            <a:off x="6172200" y="2505075"/>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C: Friedrich Schiller</a:t>
            </a:r>
            <a:endParaRPr/>
          </a:p>
        </p:txBody>
      </p:sp>
      <p:sp>
        <p:nvSpPr>
          <p:cNvPr id="213" name="Google Shape;213;p19"/>
          <p:cNvSpPr txBox="1"/>
          <p:nvPr/>
        </p:nvSpPr>
        <p:spPr>
          <a:xfrm>
            <a:off x="814386" y="4299520"/>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Martin Luther</a:t>
            </a:r>
            <a:endParaRPr/>
          </a:p>
        </p:txBody>
      </p:sp>
      <p:sp>
        <p:nvSpPr>
          <p:cNvPr id="214" name="Google Shape;214;p19"/>
          <p:cNvSpPr txBox="1"/>
          <p:nvPr/>
        </p:nvSpPr>
        <p:spPr>
          <a:xfrm>
            <a:off x="6197603" y="4299520"/>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Immanuel Kant</a:t>
            </a:r>
            <a:endParaRPr/>
          </a:p>
        </p:txBody>
      </p:sp>
      <p:sp>
        <p:nvSpPr>
          <p:cNvPr id="215" name="Google Shape;215;p19"/>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German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2"/>
          <p:cNvSpPr txBox="1">
            <a:spLocks noGrp="1"/>
          </p:cNvSpPr>
          <p:nvPr>
            <p:ph type="ctrTitle"/>
          </p:nvPr>
        </p:nvSpPr>
        <p:spPr>
          <a:xfrm>
            <a:off x="2511972" y="1600200"/>
            <a:ext cx="7908567" cy="1269749"/>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032248"/>
              </a:buClr>
              <a:buSzPts val="4000"/>
              <a:buFont typeface="Arial"/>
              <a:buNone/>
            </a:pPr>
            <a:r>
              <a:rPr lang="de-DE" sz="4000"/>
              <a:t>What do you know about European languages?</a:t>
            </a:r>
            <a:endParaRPr/>
          </a:p>
        </p:txBody>
      </p:sp>
      <p:sp>
        <p:nvSpPr>
          <p:cNvPr id="60" name="Google Shape;60;p2"/>
          <p:cNvSpPr txBox="1">
            <a:spLocks noGrp="1"/>
          </p:cNvSpPr>
          <p:nvPr>
            <p:ph type="subTitle" idx="1"/>
          </p:nvPr>
        </p:nvSpPr>
        <p:spPr>
          <a:xfrm>
            <a:off x="2511972" y="3304515"/>
            <a:ext cx="9144000" cy="2942376"/>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032248"/>
              </a:buClr>
              <a:buSzPts val="1800"/>
              <a:buNone/>
            </a:pPr>
            <a:r>
              <a:rPr lang="de-DE" sz="1800">
                <a:latin typeface="Arial"/>
                <a:ea typeface="Arial"/>
                <a:cs typeface="Arial"/>
                <a:sym typeface="Arial"/>
              </a:rPr>
              <a:t>Let‘s dive into this languages quiz. You‘ll encounter questions related to European languages in general, and French, German and Spanish in particular.</a:t>
            </a:r>
            <a:endParaRPr/>
          </a:p>
          <a:p>
            <a:pPr marL="0" lvl="0" indent="0" algn="l" rtl="0">
              <a:lnSpc>
                <a:spcPct val="100000"/>
              </a:lnSpc>
              <a:spcBef>
                <a:spcPts val="0"/>
              </a:spcBef>
              <a:spcAft>
                <a:spcPts val="0"/>
              </a:spcAft>
              <a:buClr>
                <a:srgbClr val="032248"/>
              </a:buClr>
              <a:buSzPts val="1800"/>
              <a:buNone/>
            </a:pPr>
            <a:endParaRPr sz="1800">
              <a:latin typeface="Arial"/>
              <a:ea typeface="Arial"/>
              <a:cs typeface="Arial"/>
              <a:sym typeface="Arial"/>
            </a:endParaRPr>
          </a:p>
          <a:p>
            <a:pPr marL="0" lvl="0" indent="0" algn="l" rtl="0">
              <a:lnSpc>
                <a:spcPct val="100000"/>
              </a:lnSpc>
              <a:spcBef>
                <a:spcPts val="0"/>
              </a:spcBef>
              <a:spcAft>
                <a:spcPts val="0"/>
              </a:spcAft>
              <a:buClr>
                <a:srgbClr val="032248"/>
              </a:buClr>
              <a:buSzPts val="2400"/>
              <a:buNone/>
            </a:pPr>
            <a:r>
              <a:rPr lang="de-DE">
                <a:latin typeface="Arial"/>
                <a:ea typeface="Arial"/>
                <a:cs typeface="Arial"/>
                <a:sym typeface="Arial"/>
              </a:rPr>
              <a:t>Work in groups.</a:t>
            </a:r>
            <a:endParaRPr/>
          </a:p>
          <a:p>
            <a:pPr marL="0" lvl="0" indent="0" algn="l" rtl="0">
              <a:lnSpc>
                <a:spcPct val="100000"/>
              </a:lnSpc>
              <a:spcBef>
                <a:spcPts val="0"/>
              </a:spcBef>
              <a:spcAft>
                <a:spcPts val="0"/>
              </a:spcAft>
              <a:buClr>
                <a:srgbClr val="032248"/>
              </a:buClr>
              <a:buSzPts val="2400"/>
              <a:buNone/>
            </a:pPr>
            <a:r>
              <a:rPr lang="de-DE">
                <a:latin typeface="Arial"/>
                <a:ea typeface="Arial"/>
                <a:cs typeface="Arial"/>
                <a:sym typeface="Arial"/>
              </a:rPr>
              <a:t>Choose your answers from options  A, B, C or D.</a:t>
            </a:r>
            <a:endParaRPr/>
          </a:p>
          <a:p>
            <a:pPr marL="0" lvl="0" indent="0" algn="l" rtl="0">
              <a:lnSpc>
                <a:spcPct val="100000"/>
              </a:lnSpc>
              <a:spcBef>
                <a:spcPts val="0"/>
              </a:spcBef>
              <a:spcAft>
                <a:spcPts val="0"/>
              </a:spcAft>
              <a:buClr>
                <a:srgbClr val="032248"/>
              </a:buClr>
              <a:buSzPts val="2400"/>
              <a:buNone/>
            </a:pPr>
            <a:endParaRPr>
              <a:latin typeface="Arial"/>
              <a:ea typeface="Arial"/>
              <a:cs typeface="Arial"/>
              <a:sym typeface="Arial"/>
            </a:endParaRPr>
          </a:p>
          <a:p>
            <a:pPr marL="0" lvl="0" indent="0" algn="l" rtl="0">
              <a:lnSpc>
                <a:spcPct val="100000"/>
              </a:lnSpc>
              <a:spcBef>
                <a:spcPts val="0"/>
              </a:spcBef>
              <a:spcAft>
                <a:spcPts val="0"/>
              </a:spcAft>
              <a:buClr>
                <a:srgbClr val="032248"/>
              </a:buClr>
              <a:buSzPts val="2400"/>
              <a:buNone/>
            </a:pPr>
            <a:endParaRPr>
              <a:latin typeface="Arial"/>
              <a:ea typeface="Arial"/>
              <a:cs typeface="Arial"/>
              <a:sym typeface="Arial"/>
            </a:endParaRPr>
          </a:p>
          <a:p>
            <a:pPr marL="0" lvl="0" indent="0" algn="l" rtl="0">
              <a:lnSpc>
                <a:spcPct val="100000"/>
              </a:lnSpc>
              <a:spcBef>
                <a:spcPts val="0"/>
              </a:spcBef>
              <a:spcAft>
                <a:spcPts val="0"/>
              </a:spcAft>
              <a:buClr>
                <a:srgbClr val="032248"/>
              </a:buClr>
              <a:buSzPts val="2400"/>
              <a:buNone/>
            </a:pPr>
            <a:endParaRPr/>
          </a:p>
        </p:txBody>
      </p:sp>
      <p:sp>
        <p:nvSpPr>
          <p:cNvPr id="61" name="Google Shape;61;p2"/>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Languages Quiz</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20"/>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Which historical figure played a significant role in standardizing the German language through his translation of the Bible into German?</a:t>
            </a:r>
            <a:endParaRPr/>
          </a:p>
        </p:txBody>
      </p:sp>
      <p:sp>
        <p:nvSpPr>
          <p:cNvPr id="221" name="Google Shape;221;p20"/>
          <p:cNvSpPr txBox="1"/>
          <p:nvPr/>
        </p:nvSpPr>
        <p:spPr>
          <a:xfrm>
            <a:off x="3711495" y="2709000"/>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Martin Luther</a:t>
            </a:r>
            <a:endParaRPr/>
          </a:p>
        </p:txBody>
      </p:sp>
      <p:sp>
        <p:nvSpPr>
          <p:cNvPr id="222" name="Google Shape;222;p20"/>
          <p:cNvSpPr txBox="1"/>
          <p:nvPr/>
        </p:nvSpPr>
        <p:spPr>
          <a:xfrm>
            <a:off x="2661719" y="4699253"/>
            <a:ext cx="9080625" cy="1440000"/>
          </a:xfrm>
          <a:prstGeom prst="rect">
            <a:avLst/>
          </a:prstGeom>
          <a:no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fontScale="70000" lnSpcReduction="20000"/>
          </a:bodyPr>
          <a:lstStyle/>
          <a:p>
            <a:pPr marL="0" marR="0" lvl="0" indent="0" algn="l" rtl="0">
              <a:lnSpc>
                <a:spcPct val="120000"/>
              </a:lnSpc>
              <a:spcBef>
                <a:spcPts val="0"/>
              </a:spcBef>
              <a:spcAft>
                <a:spcPts val="0"/>
              </a:spcAft>
              <a:buClr>
                <a:srgbClr val="032248"/>
              </a:buClr>
              <a:buSzPct val="100000"/>
              <a:buFont typeface="Arial"/>
              <a:buNone/>
            </a:pPr>
            <a:r>
              <a:rPr lang="de-DE" sz="2800">
                <a:solidFill>
                  <a:srgbClr val="032248"/>
                </a:solidFill>
                <a:latin typeface="Arial"/>
                <a:ea typeface="Arial"/>
                <a:cs typeface="Arial"/>
                <a:sym typeface="Arial"/>
              </a:rPr>
              <a:t>One of his most influential contributions was translating the Bible from Latin into German, making it accessible to a wider audience. His translation helped to establish a standardized form of written German, as it was widely distributed and became a model for future literary works. </a:t>
            </a:r>
            <a:endParaRPr sz="2800">
              <a:solidFill>
                <a:srgbClr val="032248"/>
              </a:solidFill>
              <a:latin typeface="Arial"/>
              <a:ea typeface="Arial"/>
              <a:cs typeface="Arial"/>
              <a:sym typeface="Arial"/>
            </a:endParaRPr>
          </a:p>
        </p:txBody>
      </p:sp>
      <p:sp>
        <p:nvSpPr>
          <p:cNvPr id="223" name="Google Shape;223;p20"/>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German</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21"/>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Which of the following French words is officially recognised by the </a:t>
            </a:r>
            <a:r>
              <a:rPr lang="de-DE" i="1"/>
              <a:t>Académie française </a:t>
            </a:r>
            <a:r>
              <a:rPr lang="de-DE"/>
              <a:t>as the longest word in the French language?</a:t>
            </a:r>
            <a:endParaRPr/>
          </a:p>
        </p:txBody>
      </p:sp>
      <p:sp>
        <p:nvSpPr>
          <p:cNvPr id="229" name="Google Shape;229;p21"/>
          <p:cNvSpPr txBox="1">
            <a:spLocks noGrp="1"/>
          </p:cNvSpPr>
          <p:nvPr>
            <p:ph type="body" idx="2"/>
          </p:nvPr>
        </p:nvSpPr>
        <p:spPr>
          <a:xfrm>
            <a:off x="814386" y="2505075"/>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A: Intergouvernementalisations</a:t>
            </a:r>
            <a:endParaRPr/>
          </a:p>
        </p:txBody>
      </p:sp>
      <p:sp>
        <p:nvSpPr>
          <p:cNvPr id="230" name="Google Shape;230;p21"/>
          <p:cNvSpPr txBox="1">
            <a:spLocks noGrp="1"/>
          </p:cNvSpPr>
          <p:nvPr>
            <p:ph type="body" idx="4"/>
          </p:nvPr>
        </p:nvSpPr>
        <p:spPr>
          <a:xfrm>
            <a:off x="6172200" y="2505075"/>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C: Supercalifragilisticexpidélilicieux</a:t>
            </a:r>
            <a:endParaRPr/>
          </a:p>
        </p:txBody>
      </p:sp>
      <p:sp>
        <p:nvSpPr>
          <p:cNvPr id="231" name="Google Shape;231;p21"/>
          <p:cNvSpPr txBox="1"/>
          <p:nvPr/>
        </p:nvSpPr>
        <p:spPr>
          <a:xfrm>
            <a:off x="814386" y="4299520"/>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Anticonstitutionnellement</a:t>
            </a:r>
            <a:endParaRPr/>
          </a:p>
        </p:txBody>
      </p:sp>
      <p:sp>
        <p:nvSpPr>
          <p:cNvPr id="232" name="Google Shape;232;p21"/>
          <p:cNvSpPr txBox="1"/>
          <p:nvPr/>
        </p:nvSpPr>
        <p:spPr>
          <a:xfrm>
            <a:off x="6197603" y="4299520"/>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Interdépartementalisation</a:t>
            </a:r>
            <a:r>
              <a:rPr lang="de-DE" sz="2800" b="1">
                <a:solidFill>
                  <a:srgbClr val="032248"/>
                </a:solidFill>
                <a:latin typeface="Arial"/>
                <a:ea typeface="Arial"/>
                <a:cs typeface="Arial"/>
                <a:sym typeface="Arial"/>
              </a:rPr>
              <a:t> </a:t>
            </a:r>
            <a:endParaRPr/>
          </a:p>
        </p:txBody>
      </p:sp>
      <p:sp>
        <p:nvSpPr>
          <p:cNvPr id="233" name="Google Shape;233;p21"/>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French</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22"/>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Which of the following French words is officially recognised by the </a:t>
            </a:r>
            <a:r>
              <a:rPr lang="de-DE" i="1"/>
              <a:t>Académie française </a:t>
            </a:r>
            <a:r>
              <a:rPr lang="de-DE"/>
              <a:t>as the longest word in the French language?</a:t>
            </a:r>
            <a:endParaRPr/>
          </a:p>
        </p:txBody>
      </p:sp>
      <p:sp>
        <p:nvSpPr>
          <p:cNvPr id="239" name="Google Shape;239;p22"/>
          <p:cNvSpPr txBox="1"/>
          <p:nvPr/>
        </p:nvSpPr>
        <p:spPr>
          <a:xfrm>
            <a:off x="2661719" y="4699253"/>
            <a:ext cx="9080625" cy="1440000"/>
          </a:xfrm>
          <a:prstGeom prst="rect">
            <a:avLst/>
          </a:prstGeom>
          <a:no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The longest word in the French dictionary recognised by the Académie française is </a:t>
            </a:r>
            <a:r>
              <a:rPr lang="de-DE" sz="2800" b="1">
                <a:solidFill>
                  <a:srgbClr val="032248"/>
                </a:solidFill>
                <a:latin typeface="Arial"/>
                <a:ea typeface="Arial"/>
                <a:cs typeface="Arial"/>
                <a:sym typeface="Arial"/>
              </a:rPr>
              <a:t>anticonstitutionnellement</a:t>
            </a:r>
            <a:r>
              <a:rPr lang="de-DE" sz="2800">
                <a:solidFill>
                  <a:srgbClr val="032248"/>
                </a:solidFill>
                <a:latin typeface="Arial"/>
                <a:ea typeface="Arial"/>
                <a:cs typeface="Arial"/>
                <a:sym typeface="Arial"/>
              </a:rPr>
              <a:t> with a total of 25 letters.</a:t>
            </a:r>
            <a:endParaRPr sz="2800">
              <a:solidFill>
                <a:srgbClr val="032248"/>
              </a:solidFill>
              <a:latin typeface="Arial"/>
              <a:ea typeface="Arial"/>
              <a:cs typeface="Arial"/>
              <a:sym typeface="Arial"/>
            </a:endParaRPr>
          </a:p>
        </p:txBody>
      </p:sp>
      <p:sp>
        <p:nvSpPr>
          <p:cNvPr id="240" name="Google Shape;240;p22"/>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French</a:t>
            </a:r>
            <a:endParaRPr/>
          </a:p>
        </p:txBody>
      </p:sp>
      <p:sp>
        <p:nvSpPr>
          <p:cNvPr id="241" name="Google Shape;241;p22"/>
          <p:cNvSpPr txBox="1"/>
          <p:nvPr/>
        </p:nvSpPr>
        <p:spPr>
          <a:xfrm>
            <a:off x="3486000" y="2802431"/>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Anticonstitutionnellement</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23"/>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How many regional languages exist in France?</a:t>
            </a:r>
            <a:endParaRPr/>
          </a:p>
        </p:txBody>
      </p:sp>
      <p:sp>
        <p:nvSpPr>
          <p:cNvPr id="248" name="Google Shape;248;p23"/>
          <p:cNvSpPr txBox="1">
            <a:spLocks noGrp="1"/>
          </p:cNvSpPr>
          <p:nvPr>
            <p:ph type="body" idx="2"/>
          </p:nvPr>
        </p:nvSpPr>
        <p:spPr>
          <a:xfrm>
            <a:off x="814386" y="2505075"/>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A: 17</a:t>
            </a:r>
            <a:endParaRPr/>
          </a:p>
        </p:txBody>
      </p:sp>
      <p:sp>
        <p:nvSpPr>
          <p:cNvPr id="249" name="Google Shape;249;p23"/>
          <p:cNvSpPr txBox="1">
            <a:spLocks noGrp="1"/>
          </p:cNvSpPr>
          <p:nvPr>
            <p:ph type="body" idx="4"/>
          </p:nvPr>
        </p:nvSpPr>
        <p:spPr>
          <a:xfrm>
            <a:off x="6172200" y="2505075"/>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C: 56</a:t>
            </a:r>
            <a:endParaRPr/>
          </a:p>
        </p:txBody>
      </p:sp>
      <p:sp>
        <p:nvSpPr>
          <p:cNvPr id="250" name="Google Shape;250;p23"/>
          <p:cNvSpPr txBox="1"/>
          <p:nvPr/>
        </p:nvSpPr>
        <p:spPr>
          <a:xfrm>
            <a:off x="814386" y="4299520"/>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33</a:t>
            </a:r>
            <a:endParaRPr/>
          </a:p>
        </p:txBody>
      </p:sp>
      <p:sp>
        <p:nvSpPr>
          <p:cNvPr id="251" name="Google Shape;251;p23"/>
          <p:cNvSpPr txBox="1"/>
          <p:nvPr/>
        </p:nvSpPr>
        <p:spPr>
          <a:xfrm>
            <a:off x="6197603" y="4299520"/>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75</a:t>
            </a:r>
            <a:endParaRPr/>
          </a:p>
        </p:txBody>
      </p:sp>
      <p:sp>
        <p:nvSpPr>
          <p:cNvPr id="252" name="Google Shape;252;p23"/>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French</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Google Shape;257;p24"/>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How many regional languages exist in France?</a:t>
            </a:r>
            <a:endParaRPr/>
          </a:p>
        </p:txBody>
      </p:sp>
      <p:sp>
        <p:nvSpPr>
          <p:cNvPr id="258" name="Google Shape;258;p24"/>
          <p:cNvSpPr txBox="1"/>
          <p:nvPr/>
        </p:nvSpPr>
        <p:spPr>
          <a:xfrm>
            <a:off x="2661719" y="4699253"/>
            <a:ext cx="9080625" cy="1440000"/>
          </a:xfrm>
          <a:prstGeom prst="rect">
            <a:avLst/>
          </a:prstGeom>
          <a:no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fontScale="85000" lnSpcReduction="10000"/>
          </a:bodyPr>
          <a:lstStyle/>
          <a:p>
            <a:pPr marL="0" marR="0" lvl="0" indent="0" algn="l" rtl="0">
              <a:lnSpc>
                <a:spcPct val="120000"/>
              </a:lnSpc>
              <a:spcBef>
                <a:spcPts val="0"/>
              </a:spcBef>
              <a:spcAft>
                <a:spcPts val="0"/>
              </a:spcAft>
              <a:buClr>
                <a:srgbClr val="032248"/>
              </a:buClr>
              <a:buSzPct val="100000"/>
              <a:buFont typeface="Arial"/>
              <a:buNone/>
            </a:pPr>
            <a:r>
              <a:rPr lang="de-DE" sz="2800">
                <a:solidFill>
                  <a:srgbClr val="032248"/>
                </a:solidFill>
                <a:latin typeface="Arial"/>
                <a:ea typeface="Arial"/>
                <a:cs typeface="Arial"/>
                <a:sym typeface="Arial"/>
              </a:rPr>
              <a:t>Linguists estimate that there are </a:t>
            </a:r>
            <a:r>
              <a:rPr lang="de-DE" sz="2800" b="1">
                <a:solidFill>
                  <a:srgbClr val="032248"/>
                </a:solidFill>
                <a:latin typeface="Arial"/>
                <a:ea typeface="Arial"/>
                <a:cs typeface="Arial"/>
                <a:sym typeface="Arial"/>
              </a:rPr>
              <a:t>around 75</a:t>
            </a:r>
            <a:r>
              <a:rPr lang="de-DE" sz="2800">
                <a:solidFill>
                  <a:srgbClr val="032248"/>
                </a:solidFill>
                <a:latin typeface="Arial"/>
                <a:ea typeface="Arial"/>
                <a:cs typeface="Arial"/>
                <a:sym typeface="Arial"/>
              </a:rPr>
              <a:t> regional languages in France. Some of these are taught in schools, including Occitan, Breton, Basque, Corsican, Alsatian, and Tahitian</a:t>
            </a:r>
            <a:endParaRPr sz="2800">
              <a:solidFill>
                <a:srgbClr val="032248"/>
              </a:solidFill>
              <a:latin typeface="Arial"/>
              <a:ea typeface="Arial"/>
              <a:cs typeface="Arial"/>
              <a:sym typeface="Arial"/>
            </a:endParaRPr>
          </a:p>
        </p:txBody>
      </p:sp>
      <p:sp>
        <p:nvSpPr>
          <p:cNvPr id="259" name="Google Shape;259;p24"/>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French</a:t>
            </a:r>
            <a:endParaRPr/>
          </a:p>
        </p:txBody>
      </p:sp>
      <p:sp>
        <p:nvSpPr>
          <p:cNvPr id="260" name="Google Shape;260;p24"/>
          <p:cNvSpPr txBox="1"/>
          <p:nvPr/>
        </p:nvSpPr>
        <p:spPr>
          <a:xfrm>
            <a:off x="3486000" y="2802431"/>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75</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25"/>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What is the earliest document said to be written in French?</a:t>
            </a:r>
            <a:endParaRPr/>
          </a:p>
        </p:txBody>
      </p:sp>
      <p:sp>
        <p:nvSpPr>
          <p:cNvPr id="267" name="Google Shape;267;p25"/>
          <p:cNvSpPr txBox="1">
            <a:spLocks noGrp="1"/>
          </p:cNvSpPr>
          <p:nvPr>
            <p:ph type="body" idx="2"/>
          </p:nvPr>
        </p:nvSpPr>
        <p:spPr>
          <a:xfrm>
            <a:off x="814386" y="2505075"/>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A: The Oaths of Strasbourg </a:t>
            </a:r>
            <a:endParaRPr/>
          </a:p>
        </p:txBody>
      </p:sp>
      <p:sp>
        <p:nvSpPr>
          <p:cNvPr id="268" name="Google Shape;268;p25"/>
          <p:cNvSpPr txBox="1">
            <a:spLocks noGrp="1"/>
          </p:cNvSpPr>
          <p:nvPr>
            <p:ph type="body" idx="4"/>
          </p:nvPr>
        </p:nvSpPr>
        <p:spPr>
          <a:xfrm>
            <a:off x="6172200" y="2505075"/>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C: The </a:t>
            </a:r>
            <a:r>
              <a:rPr lang="de-DE" b="0" i="0">
                <a:solidFill>
                  <a:srgbClr val="202122"/>
                </a:solidFill>
                <a:latin typeface="Arial"/>
                <a:ea typeface="Arial"/>
                <a:cs typeface="Arial"/>
                <a:sym typeface="Arial"/>
              </a:rPr>
              <a:t>Encyclopedia</a:t>
            </a:r>
            <a:r>
              <a:rPr lang="de-DE"/>
              <a:t> </a:t>
            </a:r>
            <a:endParaRPr/>
          </a:p>
        </p:txBody>
      </p:sp>
      <p:sp>
        <p:nvSpPr>
          <p:cNvPr id="269" name="Google Shape;269;p25"/>
          <p:cNvSpPr txBox="1"/>
          <p:nvPr/>
        </p:nvSpPr>
        <p:spPr>
          <a:xfrm>
            <a:off x="814386" y="4299520"/>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The Declaration of Human and Civic Rights</a:t>
            </a:r>
            <a:endParaRPr sz="2800">
              <a:solidFill>
                <a:srgbClr val="032248"/>
              </a:solidFill>
              <a:latin typeface="Arial"/>
              <a:ea typeface="Arial"/>
              <a:cs typeface="Arial"/>
              <a:sym typeface="Arial"/>
            </a:endParaRPr>
          </a:p>
        </p:txBody>
      </p:sp>
      <p:sp>
        <p:nvSpPr>
          <p:cNvPr id="270" name="Google Shape;270;p25"/>
          <p:cNvSpPr txBox="1"/>
          <p:nvPr/>
        </p:nvSpPr>
        <p:spPr>
          <a:xfrm>
            <a:off x="6197603" y="4299520"/>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The Canticle of Saint Eulalia  </a:t>
            </a:r>
            <a:endParaRPr/>
          </a:p>
        </p:txBody>
      </p:sp>
      <p:sp>
        <p:nvSpPr>
          <p:cNvPr id="271" name="Google Shape;271;p25"/>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French</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p26"/>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What is the earliest document said to be written in French?</a:t>
            </a:r>
            <a:endParaRPr/>
          </a:p>
        </p:txBody>
      </p:sp>
      <p:sp>
        <p:nvSpPr>
          <p:cNvPr id="277" name="Google Shape;277;p26"/>
          <p:cNvSpPr txBox="1"/>
          <p:nvPr/>
        </p:nvSpPr>
        <p:spPr>
          <a:xfrm>
            <a:off x="2661719" y="4699253"/>
            <a:ext cx="9080625" cy="1440000"/>
          </a:xfrm>
          <a:prstGeom prst="rect">
            <a:avLst/>
          </a:prstGeom>
          <a:no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fontScale="85000" lnSpcReduction="10000"/>
          </a:bodyPr>
          <a:lstStyle/>
          <a:p>
            <a:pPr marL="0" marR="0" lvl="0" indent="0" algn="l" rtl="0">
              <a:lnSpc>
                <a:spcPct val="90000"/>
              </a:lnSpc>
              <a:spcBef>
                <a:spcPts val="0"/>
              </a:spcBef>
              <a:spcAft>
                <a:spcPts val="0"/>
              </a:spcAft>
              <a:buClr>
                <a:srgbClr val="032248"/>
              </a:buClr>
              <a:buSzPct val="100000"/>
              <a:buFont typeface="Arial"/>
              <a:buNone/>
            </a:pPr>
            <a:r>
              <a:rPr lang="de-DE" sz="2800" b="1">
                <a:solidFill>
                  <a:srgbClr val="032248"/>
                </a:solidFill>
                <a:latin typeface="Arial"/>
                <a:ea typeface="Arial"/>
                <a:cs typeface="Arial"/>
                <a:sym typeface="Arial"/>
              </a:rPr>
              <a:t>The Oaths of Strasbourg</a:t>
            </a:r>
            <a:r>
              <a:rPr lang="de-DE" sz="2800">
                <a:solidFill>
                  <a:srgbClr val="032248"/>
                </a:solidFill>
                <a:latin typeface="Arial"/>
                <a:ea typeface="Arial"/>
                <a:cs typeface="Arial"/>
                <a:sym typeface="Arial"/>
              </a:rPr>
              <a:t> are a military pact written in 842 by Charles the Bald and Louis the German. The Oaths of Strasbourg are the oldest preserved documents written in Old French and one of the first ever documents written in German.</a:t>
            </a:r>
            <a:endParaRPr/>
          </a:p>
        </p:txBody>
      </p:sp>
      <p:sp>
        <p:nvSpPr>
          <p:cNvPr id="278" name="Google Shape;278;p26"/>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French</a:t>
            </a:r>
            <a:endParaRPr/>
          </a:p>
        </p:txBody>
      </p:sp>
      <p:sp>
        <p:nvSpPr>
          <p:cNvPr id="279" name="Google Shape;279;p26"/>
          <p:cNvSpPr txBox="1">
            <a:spLocks noGrp="1"/>
          </p:cNvSpPr>
          <p:nvPr>
            <p:ph type="body" idx="2"/>
          </p:nvPr>
        </p:nvSpPr>
        <p:spPr>
          <a:xfrm>
            <a:off x="3486000" y="2622770"/>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A: The Oaths of Strasbourg </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Google Shape;285;p27"/>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French is an official language in how many countries?</a:t>
            </a:r>
            <a:endParaRPr/>
          </a:p>
        </p:txBody>
      </p:sp>
      <p:sp>
        <p:nvSpPr>
          <p:cNvPr id="286" name="Google Shape;286;p27"/>
          <p:cNvSpPr txBox="1">
            <a:spLocks noGrp="1"/>
          </p:cNvSpPr>
          <p:nvPr>
            <p:ph type="body" idx="2"/>
          </p:nvPr>
        </p:nvSpPr>
        <p:spPr>
          <a:xfrm>
            <a:off x="814386" y="2505075"/>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A: 7</a:t>
            </a:r>
            <a:endParaRPr/>
          </a:p>
        </p:txBody>
      </p:sp>
      <p:sp>
        <p:nvSpPr>
          <p:cNvPr id="287" name="Google Shape;287;p27"/>
          <p:cNvSpPr txBox="1">
            <a:spLocks noGrp="1"/>
          </p:cNvSpPr>
          <p:nvPr>
            <p:ph type="body" idx="4"/>
          </p:nvPr>
        </p:nvSpPr>
        <p:spPr>
          <a:xfrm>
            <a:off x="6172200" y="2505075"/>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C: 32</a:t>
            </a:r>
            <a:endParaRPr/>
          </a:p>
        </p:txBody>
      </p:sp>
      <p:sp>
        <p:nvSpPr>
          <p:cNvPr id="288" name="Google Shape;288;p27"/>
          <p:cNvSpPr txBox="1"/>
          <p:nvPr/>
        </p:nvSpPr>
        <p:spPr>
          <a:xfrm>
            <a:off x="814386" y="4299520"/>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24</a:t>
            </a:r>
            <a:endParaRPr/>
          </a:p>
        </p:txBody>
      </p:sp>
      <p:sp>
        <p:nvSpPr>
          <p:cNvPr id="289" name="Google Shape;289;p27"/>
          <p:cNvSpPr txBox="1"/>
          <p:nvPr/>
        </p:nvSpPr>
        <p:spPr>
          <a:xfrm>
            <a:off x="6197603" y="4299520"/>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36 </a:t>
            </a:r>
            <a:endParaRPr/>
          </a:p>
        </p:txBody>
      </p:sp>
      <p:sp>
        <p:nvSpPr>
          <p:cNvPr id="290" name="Google Shape;290;p27"/>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French</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28"/>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French is an official language in how many countries?</a:t>
            </a:r>
            <a:endParaRPr/>
          </a:p>
        </p:txBody>
      </p:sp>
      <p:sp>
        <p:nvSpPr>
          <p:cNvPr id="296" name="Google Shape;296;p28"/>
          <p:cNvSpPr txBox="1"/>
          <p:nvPr/>
        </p:nvSpPr>
        <p:spPr>
          <a:xfrm>
            <a:off x="2661719" y="4699253"/>
            <a:ext cx="9080625" cy="1440000"/>
          </a:xfrm>
          <a:prstGeom prst="rect">
            <a:avLst/>
          </a:prstGeom>
          <a:no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12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French is an official language in </a:t>
            </a:r>
            <a:r>
              <a:rPr lang="de-DE" sz="2800" b="1">
                <a:solidFill>
                  <a:srgbClr val="032248"/>
                </a:solidFill>
                <a:latin typeface="Arial"/>
                <a:ea typeface="Arial"/>
                <a:cs typeface="Arial"/>
                <a:sym typeface="Arial"/>
              </a:rPr>
              <a:t>32 countries</a:t>
            </a:r>
            <a:r>
              <a:rPr lang="de-DE" sz="2800">
                <a:solidFill>
                  <a:srgbClr val="032248"/>
                </a:solidFill>
                <a:latin typeface="Arial"/>
                <a:ea typeface="Arial"/>
                <a:cs typeface="Arial"/>
                <a:sym typeface="Arial"/>
              </a:rPr>
              <a:t>.</a:t>
            </a:r>
            <a:endParaRPr sz="2800">
              <a:solidFill>
                <a:srgbClr val="032248"/>
              </a:solidFill>
              <a:latin typeface="Arial"/>
              <a:ea typeface="Arial"/>
              <a:cs typeface="Arial"/>
              <a:sym typeface="Arial"/>
            </a:endParaRPr>
          </a:p>
        </p:txBody>
      </p:sp>
      <p:sp>
        <p:nvSpPr>
          <p:cNvPr id="297" name="Google Shape;297;p28"/>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French</a:t>
            </a:r>
            <a:endParaRPr/>
          </a:p>
        </p:txBody>
      </p:sp>
      <p:sp>
        <p:nvSpPr>
          <p:cNvPr id="298" name="Google Shape;298;p28"/>
          <p:cNvSpPr txBox="1"/>
          <p:nvPr/>
        </p:nvSpPr>
        <p:spPr>
          <a:xfrm>
            <a:off x="3486000" y="2709000"/>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C: 32</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Google Shape;304;p29"/>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Among the most widely spoken languages in the world, French is the...</a:t>
            </a:r>
            <a:endParaRPr/>
          </a:p>
        </p:txBody>
      </p:sp>
      <p:sp>
        <p:nvSpPr>
          <p:cNvPr id="305" name="Google Shape;305;p29"/>
          <p:cNvSpPr txBox="1">
            <a:spLocks noGrp="1"/>
          </p:cNvSpPr>
          <p:nvPr>
            <p:ph type="body" idx="2"/>
          </p:nvPr>
        </p:nvSpPr>
        <p:spPr>
          <a:xfrm>
            <a:off x="814386" y="2505075"/>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A: 3</a:t>
            </a:r>
            <a:r>
              <a:rPr lang="de-DE" sz="2000"/>
              <a:t>rd</a:t>
            </a:r>
            <a:r>
              <a:rPr lang="de-DE"/>
              <a:t> most widely spoken language</a:t>
            </a:r>
            <a:endParaRPr/>
          </a:p>
        </p:txBody>
      </p:sp>
      <p:sp>
        <p:nvSpPr>
          <p:cNvPr id="306" name="Google Shape;306;p29"/>
          <p:cNvSpPr txBox="1">
            <a:spLocks noGrp="1"/>
          </p:cNvSpPr>
          <p:nvPr>
            <p:ph type="body" idx="4"/>
          </p:nvPr>
        </p:nvSpPr>
        <p:spPr>
          <a:xfrm>
            <a:off x="6172200" y="2505075"/>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C: 6</a:t>
            </a:r>
            <a:r>
              <a:rPr lang="de-DE" baseline="30000"/>
              <a:t>th</a:t>
            </a:r>
            <a:r>
              <a:rPr lang="de-DE"/>
              <a:t> most widely spoken language</a:t>
            </a:r>
            <a:endParaRPr/>
          </a:p>
        </p:txBody>
      </p:sp>
      <p:sp>
        <p:nvSpPr>
          <p:cNvPr id="307" name="Google Shape;307;p29"/>
          <p:cNvSpPr txBox="1"/>
          <p:nvPr/>
        </p:nvSpPr>
        <p:spPr>
          <a:xfrm>
            <a:off x="774398" y="4299520"/>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5</a:t>
            </a:r>
            <a:r>
              <a:rPr lang="de-DE" sz="2800" baseline="30000">
                <a:solidFill>
                  <a:srgbClr val="032248"/>
                </a:solidFill>
                <a:latin typeface="Arial"/>
                <a:ea typeface="Arial"/>
                <a:cs typeface="Arial"/>
                <a:sym typeface="Arial"/>
              </a:rPr>
              <a:t>th</a:t>
            </a:r>
            <a:r>
              <a:rPr lang="de-DE" sz="2800">
                <a:solidFill>
                  <a:srgbClr val="032248"/>
                </a:solidFill>
                <a:latin typeface="Arial"/>
                <a:ea typeface="Arial"/>
                <a:cs typeface="Arial"/>
                <a:sym typeface="Arial"/>
              </a:rPr>
              <a:t> most widely spoken language</a:t>
            </a:r>
            <a:endParaRPr sz="2800">
              <a:solidFill>
                <a:srgbClr val="032248"/>
              </a:solidFill>
              <a:latin typeface="Arial"/>
              <a:ea typeface="Arial"/>
              <a:cs typeface="Arial"/>
              <a:sym typeface="Arial"/>
            </a:endParaRPr>
          </a:p>
        </p:txBody>
      </p:sp>
      <p:sp>
        <p:nvSpPr>
          <p:cNvPr id="308" name="Google Shape;308;p29"/>
          <p:cNvSpPr txBox="1"/>
          <p:nvPr/>
        </p:nvSpPr>
        <p:spPr>
          <a:xfrm>
            <a:off x="6197603" y="4299520"/>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8</a:t>
            </a:r>
            <a:r>
              <a:rPr lang="de-DE" sz="2800" baseline="30000">
                <a:solidFill>
                  <a:srgbClr val="032248"/>
                </a:solidFill>
                <a:latin typeface="Arial"/>
                <a:ea typeface="Arial"/>
                <a:cs typeface="Arial"/>
                <a:sym typeface="Arial"/>
              </a:rPr>
              <a:t>th</a:t>
            </a:r>
            <a:r>
              <a:rPr lang="de-DE" sz="2800">
                <a:solidFill>
                  <a:srgbClr val="032248"/>
                </a:solidFill>
                <a:latin typeface="Arial"/>
                <a:ea typeface="Arial"/>
                <a:cs typeface="Arial"/>
                <a:sym typeface="Arial"/>
              </a:rPr>
              <a:t> most widely spoken language</a:t>
            </a:r>
            <a:endParaRPr sz="2800">
              <a:solidFill>
                <a:srgbClr val="032248"/>
              </a:solidFill>
              <a:latin typeface="Arial"/>
              <a:ea typeface="Arial"/>
              <a:cs typeface="Arial"/>
              <a:sym typeface="Arial"/>
            </a:endParaRPr>
          </a:p>
        </p:txBody>
      </p:sp>
      <p:sp>
        <p:nvSpPr>
          <p:cNvPr id="309" name="Google Shape;309;p29"/>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French</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3"/>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Approximately how many languages are spoken in Europe?</a:t>
            </a:r>
            <a:endParaRPr/>
          </a:p>
        </p:txBody>
      </p:sp>
      <p:sp>
        <p:nvSpPr>
          <p:cNvPr id="67" name="Google Shape;67;p3"/>
          <p:cNvSpPr txBox="1">
            <a:spLocks noGrp="1"/>
          </p:cNvSpPr>
          <p:nvPr>
            <p:ph type="body" idx="2"/>
          </p:nvPr>
        </p:nvSpPr>
        <p:spPr>
          <a:xfrm>
            <a:off x="814386" y="2505075"/>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A: 50</a:t>
            </a:r>
            <a:endParaRPr/>
          </a:p>
        </p:txBody>
      </p:sp>
      <p:sp>
        <p:nvSpPr>
          <p:cNvPr id="68" name="Google Shape;68;p3"/>
          <p:cNvSpPr txBox="1">
            <a:spLocks noGrp="1"/>
          </p:cNvSpPr>
          <p:nvPr>
            <p:ph type="body" idx="4"/>
          </p:nvPr>
        </p:nvSpPr>
        <p:spPr>
          <a:xfrm>
            <a:off x="6172200" y="2505075"/>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C: 100</a:t>
            </a:r>
            <a:endParaRPr/>
          </a:p>
        </p:txBody>
      </p:sp>
      <p:sp>
        <p:nvSpPr>
          <p:cNvPr id="69" name="Google Shape;69;p3"/>
          <p:cNvSpPr txBox="1"/>
          <p:nvPr/>
        </p:nvSpPr>
        <p:spPr>
          <a:xfrm>
            <a:off x="814386" y="4299520"/>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75</a:t>
            </a:r>
            <a:endParaRPr/>
          </a:p>
        </p:txBody>
      </p:sp>
      <p:sp>
        <p:nvSpPr>
          <p:cNvPr id="70" name="Google Shape;70;p3"/>
          <p:cNvSpPr txBox="1"/>
          <p:nvPr/>
        </p:nvSpPr>
        <p:spPr>
          <a:xfrm>
            <a:off x="6197603" y="4299520"/>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200</a:t>
            </a:r>
            <a:endParaRPr/>
          </a:p>
        </p:txBody>
      </p:sp>
      <p:sp>
        <p:nvSpPr>
          <p:cNvPr id="71" name="Google Shape;71;p3"/>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General</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14"/>
        <p:cNvGrpSpPr/>
        <p:nvPr/>
      </p:nvGrpSpPr>
      <p:grpSpPr>
        <a:xfrm>
          <a:off x="0" y="0"/>
          <a:ext cx="0" cy="0"/>
          <a:chOff x="0" y="0"/>
          <a:chExt cx="0" cy="0"/>
        </a:xfrm>
      </p:grpSpPr>
      <p:sp>
        <p:nvSpPr>
          <p:cNvPr id="315" name="Google Shape;315;p30"/>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What rank is the French language in the list of the most widely spoken languages in the world?</a:t>
            </a:r>
            <a:endParaRPr/>
          </a:p>
        </p:txBody>
      </p:sp>
      <p:sp>
        <p:nvSpPr>
          <p:cNvPr id="316" name="Google Shape;316;p30"/>
          <p:cNvSpPr txBox="1"/>
          <p:nvPr/>
        </p:nvSpPr>
        <p:spPr>
          <a:xfrm>
            <a:off x="2661719" y="4699253"/>
            <a:ext cx="9080625" cy="1440000"/>
          </a:xfrm>
          <a:prstGeom prst="rect">
            <a:avLst/>
          </a:prstGeom>
          <a:no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fontScale="92500" lnSpcReduction="10000"/>
          </a:bodyPr>
          <a:lstStyle/>
          <a:p>
            <a:pPr marL="0" marR="0" lvl="0" indent="0" algn="just" rtl="0">
              <a:lnSpc>
                <a:spcPct val="120000"/>
              </a:lnSpc>
              <a:spcBef>
                <a:spcPts val="0"/>
              </a:spcBef>
              <a:spcAft>
                <a:spcPts val="0"/>
              </a:spcAft>
              <a:buClr>
                <a:srgbClr val="032248"/>
              </a:buClr>
              <a:buSzPct val="100000"/>
              <a:buFont typeface="Arial"/>
              <a:buNone/>
            </a:pPr>
            <a:r>
              <a:rPr lang="de-DE" sz="2800">
                <a:solidFill>
                  <a:srgbClr val="032248"/>
                </a:solidFill>
                <a:latin typeface="Arial"/>
                <a:ea typeface="Arial"/>
                <a:cs typeface="Arial"/>
                <a:sym typeface="Arial"/>
              </a:rPr>
              <a:t>French is the fifth most widely spoken language in the world after Mandarin Chinese, English, Arabic, and Spanish. Approximately 321 million people speak French.</a:t>
            </a:r>
            <a:endParaRPr sz="2800">
              <a:solidFill>
                <a:srgbClr val="032248"/>
              </a:solidFill>
              <a:latin typeface="Arial"/>
              <a:ea typeface="Arial"/>
              <a:cs typeface="Arial"/>
              <a:sym typeface="Arial"/>
            </a:endParaRPr>
          </a:p>
        </p:txBody>
      </p:sp>
      <p:sp>
        <p:nvSpPr>
          <p:cNvPr id="317" name="Google Shape;317;p30"/>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French</a:t>
            </a:r>
            <a:endParaRPr/>
          </a:p>
        </p:txBody>
      </p:sp>
      <p:sp>
        <p:nvSpPr>
          <p:cNvPr id="318" name="Google Shape;318;p30"/>
          <p:cNvSpPr txBox="1"/>
          <p:nvPr/>
        </p:nvSpPr>
        <p:spPr>
          <a:xfrm>
            <a:off x="3486000" y="2802431"/>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5</a:t>
            </a:r>
            <a:r>
              <a:rPr lang="de-DE" sz="2800" baseline="30000">
                <a:solidFill>
                  <a:srgbClr val="032248"/>
                </a:solidFill>
                <a:latin typeface="Arial"/>
                <a:ea typeface="Arial"/>
                <a:cs typeface="Arial"/>
                <a:sym typeface="Arial"/>
              </a:rPr>
              <a:t>th</a:t>
            </a:r>
            <a:r>
              <a:rPr lang="de-DE" sz="2800">
                <a:solidFill>
                  <a:srgbClr val="032248"/>
                </a:solidFill>
                <a:latin typeface="Arial"/>
                <a:ea typeface="Arial"/>
                <a:cs typeface="Arial"/>
                <a:sym typeface="Arial"/>
              </a:rPr>
              <a:t> most widely spoken language </a:t>
            </a:r>
            <a:endParaRPr sz="2800">
              <a:solidFill>
                <a:srgbClr val="032248"/>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23"/>
        <p:cNvGrpSpPr/>
        <p:nvPr/>
      </p:nvGrpSpPr>
      <p:grpSpPr>
        <a:xfrm>
          <a:off x="0" y="0"/>
          <a:ext cx="0" cy="0"/>
          <a:chOff x="0" y="0"/>
          <a:chExt cx="0" cy="0"/>
        </a:xfrm>
      </p:grpSpPr>
      <p:sp>
        <p:nvSpPr>
          <p:cNvPr id="324" name="Google Shape;324;p31"/>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032248"/>
              </a:buClr>
              <a:buSzPts val="2400"/>
              <a:buNone/>
            </a:pPr>
            <a:r>
              <a:rPr lang="de-DE"/>
              <a:t>How many countries have Spanish as an official language?</a:t>
            </a:r>
            <a:endParaRPr/>
          </a:p>
        </p:txBody>
      </p:sp>
      <p:sp>
        <p:nvSpPr>
          <p:cNvPr id="325" name="Google Shape;325;p31"/>
          <p:cNvSpPr txBox="1">
            <a:spLocks noGrp="1"/>
          </p:cNvSpPr>
          <p:nvPr>
            <p:ph type="body" idx="2"/>
          </p:nvPr>
        </p:nvSpPr>
        <p:spPr>
          <a:xfrm>
            <a:off x="814386" y="2505075"/>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A: 2</a:t>
            </a:r>
            <a:endParaRPr/>
          </a:p>
        </p:txBody>
      </p:sp>
      <p:sp>
        <p:nvSpPr>
          <p:cNvPr id="326" name="Google Shape;326;p31"/>
          <p:cNvSpPr txBox="1">
            <a:spLocks noGrp="1"/>
          </p:cNvSpPr>
          <p:nvPr>
            <p:ph type="body" idx="4"/>
          </p:nvPr>
        </p:nvSpPr>
        <p:spPr>
          <a:xfrm>
            <a:off x="6172200" y="2505075"/>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C: 11</a:t>
            </a:r>
            <a:endParaRPr/>
          </a:p>
        </p:txBody>
      </p:sp>
      <p:sp>
        <p:nvSpPr>
          <p:cNvPr id="327" name="Google Shape;327;p31"/>
          <p:cNvSpPr txBox="1"/>
          <p:nvPr/>
        </p:nvSpPr>
        <p:spPr>
          <a:xfrm>
            <a:off x="774398" y="4299520"/>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9</a:t>
            </a:r>
            <a:endParaRPr/>
          </a:p>
        </p:txBody>
      </p:sp>
      <p:sp>
        <p:nvSpPr>
          <p:cNvPr id="328" name="Google Shape;328;p31"/>
          <p:cNvSpPr txBox="1"/>
          <p:nvPr/>
        </p:nvSpPr>
        <p:spPr>
          <a:xfrm>
            <a:off x="6197603" y="4299520"/>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21</a:t>
            </a:r>
            <a:endParaRPr/>
          </a:p>
        </p:txBody>
      </p:sp>
      <p:sp>
        <p:nvSpPr>
          <p:cNvPr id="329" name="Google Shape;329;p31"/>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Spanish</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Google Shape;335;p32"/>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032248"/>
              </a:buClr>
              <a:buSzPts val="2400"/>
              <a:buNone/>
            </a:pPr>
            <a:r>
              <a:rPr lang="de-DE"/>
              <a:t>How many countries have Spanish as an official language?</a:t>
            </a:r>
            <a:endParaRPr/>
          </a:p>
        </p:txBody>
      </p:sp>
      <p:sp>
        <p:nvSpPr>
          <p:cNvPr id="336" name="Google Shape;336;p32"/>
          <p:cNvSpPr txBox="1"/>
          <p:nvPr/>
        </p:nvSpPr>
        <p:spPr>
          <a:xfrm>
            <a:off x="2661719" y="4699253"/>
            <a:ext cx="9080625" cy="1440000"/>
          </a:xfrm>
          <a:prstGeom prst="rect">
            <a:avLst/>
          </a:prstGeom>
          <a:no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fontScale="70000" lnSpcReduction="20000"/>
          </a:bodyPr>
          <a:lstStyle/>
          <a:p>
            <a:pPr marL="0" marR="0" lvl="0" indent="0" algn="l" rtl="0">
              <a:lnSpc>
                <a:spcPct val="120000"/>
              </a:lnSpc>
              <a:spcBef>
                <a:spcPts val="0"/>
              </a:spcBef>
              <a:spcAft>
                <a:spcPts val="0"/>
              </a:spcAft>
              <a:buClr>
                <a:srgbClr val="032248"/>
              </a:buClr>
              <a:buSzPct val="100000"/>
              <a:buFont typeface="Arial"/>
              <a:buNone/>
            </a:pPr>
            <a:r>
              <a:rPr lang="de-DE" sz="2800">
                <a:solidFill>
                  <a:srgbClr val="032248"/>
                </a:solidFill>
                <a:latin typeface="Arial"/>
                <a:ea typeface="Arial"/>
                <a:cs typeface="Arial"/>
                <a:sym typeface="Arial"/>
              </a:rPr>
              <a:t>Spanish is an official language in </a:t>
            </a:r>
            <a:r>
              <a:rPr lang="de-DE" sz="2800" b="1">
                <a:solidFill>
                  <a:srgbClr val="032248"/>
                </a:solidFill>
                <a:latin typeface="Arial"/>
                <a:ea typeface="Arial"/>
                <a:cs typeface="Arial"/>
                <a:sym typeface="Arial"/>
              </a:rPr>
              <a:t>21 countries</a:t>
            </a:r>
            <a:r>
              <a:rPr lang="de-DE" sz="2800">
                <a:solidFill>
                  <a:srgbClr val="032248"/>
                </a:solidFill>
                <a:latin typeface="Arial"/>
                <a:ea typeface="Arial"/>
                <a:cs typeface="Arial"/>
                <a:sym typeface="Arial"/>
              </a:rPr>
              <a:t>: España, México, Guatemala, El Salvador, Honduras, Nicaragua, Costa Rica, Panamá, Colombia, Ecuador, Perú, Bolivia, Chile, Argentina, Uruguay, Paraguay, Venezuela, Puerto Rico, República Dominicana, Cuba and Guinea Ecuatorial.</a:t>
            </a:r>
            <a:endParaRPr sz="2800">
              <a:solidFill>
                <a:srgbClr val="032248"/>
              </a:solidFill>
              <a:latin typeface="Arial"/>
              <a:ea typeface="Arial"/>
              <a:cs typeface="Arial"/>
              <a:sym typeface="Arial"/>
            </a:endParaRPr>
          </a:p>
        </p:txBody>
      </p:sp>
      <p:sp>
        <p:nvSpPr>
          <p:cNvPr id="337" name="Google Shape;337;p32"/>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Spanish</a:t>
            </a:r>
            <a:endParaRPr/>
          </a:p>
        </p:txBody>
      </p:sp>
      <p:sp>
        <p:nvSpPr>
          <p:cNvPr id="338" name="Google Shape;338;p32"/>
          <p:cNvSpPr txBox="1"/>
          <p:nvPr/>
        </p:nvSpPr>
        <p:spPr>
          <a:xfrm>
            <a:off x="3486000" y="2614156"/>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21</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43"/>
        <p:cNvGrpSpPr/>
        <p:nvPr/>
      </p:nvGrpSpPr>
      <p:grpSpPr>
        <a:xfrm>
          <a:off x="0" y="0"/>
          <a:ext cx="0" cy="0"/>
          <a:chOff x="0" y="0"/>
          <a:chExt cx="0" cy="0"/>
        </a:xfrm>
      </p:grpSpPr>
      <p:sp>
        <p:nvSpPr>
          <p:cNvPr id="344" name="Google Shape;344;p33"/>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Spanish is the ____ mother tongue in the world in terms of number of speakers.</a:t>
            </a:r>
            <a:endParaRPr/>
          </a:p>
        </p:txBody>
      </p:sp>
      <p:sp>
        <p:nvSpPr>
          <p:cNvPr id="345" name="Google Shape;345;p33"/>
          <p:cNvSpPr txBox="1">
            <a:spLocks noGrp="1"/>
          </p:cNvSpPr>
          <p:nvPr>
            <p:ph type="body" idx="2"/>
          </p:nvPr>
        </p:nvSpPr>
        <p:spPr>
          <a:xfrm>
            <a:off x="814386" y="2505075"/>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A: 3</a:t>
            </a:r>
            <a:r>
              <a:rPr lang="de-DE" baseline="30000"/>
              <a:t>rd</a:t>
            </a:r>
            <a:endParaRPr/>
          </a:p>
        </p:txBody>
      </p:sp>
      <p:sp>
        <p:nvSpPr>
          <p:cNvPr id="346" name="Google Shape;346;p33"/>
          <p:cNvSpPr txBox="1">
            <a:spLocks noGrp="1"/>
          </p:cNvSpPr>
          <p:nvPr>
            <p:ph type="body" idx="4"/>
          </p:nvPr>
        </p:nvSpPr>
        <p:spPr>
          <a:xfrm>
            <a:off x="6172200" y="2505075"/>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C: 5</a:t>
            </a:r>
            <a:r>
              <a:rPr lang="de-DE" baseline="30000"/>
              <a:t>th</a:t>
            </a:r>
            <a:endParaRPr/>
          </a:p>
        </p:txBody>
      </p:sp>
      <p:sp>
        <p:nvSpPr>
          <p:cNvPr id="347" name="Google Shape;347;p33"/>
          <p:cNvSpPr txBox="1"/>
          <p:nvPr/>
        </p:nvSpPr>
        <p:spPr>
          <a:xfrm>
            <a:off x="774398" y="4299520"/>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a:t>
            </a:r>
            <a:r>
              <a:rPr lang="de-DE" sz="2800">
                <a:solidFill>
                  <a:srgbClr val="032248"/>
                </a:solidFill>
              </a:rPr>
              <a:t>2</a:t>
            </a:r>
            <a:r>
              <a:rPr lang="de-DE" sz="2800" baseline="30000">
                <a:solidFill>
                  <a:srgbClr val="032248"/>
                </a:solidFill>
              </a:rPr>
              <a:t>nd</a:t>
            </a:r>
            <a:endParaRPr/>
          </a:p>
        </p:txBody>
      </p:sp>
      <p:sp>
        <p:nvSpPr>
          <p:cNvPr id="348" name="Google Shape;348;p33"/>
          <p:cNvSpPr txBox="1"/>
          <p:nvPr/>
        </p:nvSpPr>
        <p:spPr>
          <a:xfrm>
            <a:off x="6197603" y="4299520"/>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4</a:t>
            </a:r>
            <a:r>
              <a:rPr lang="de-DE" sz="2800" baseline="30000">
                <a:solidFill>
                  <a:srgbClr val="032248"/>
                </a:solidFill>
              </a:rPr>
              <a:t>th</a:t>
            </a:r>
            <a:endParaRPr/>
          </a:p>
        </p:txBody>
      </p:sp>
      <p:sp>
        <p:nvSpPr>
          <p:cNvPr id="349" name="Google Shape;349;p33"/>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Spanish</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54"/>
        <p:cNvGrpSpPr/>
        <p:nvPr/>
      </p:nvGrpSpPr>
      <p:grpSpPr>
        <a:xfrm>
          <a:off x="0" y="0"/>
          <a:ext cx="0" cy="0"/>
          <a:chOff x="0" y="0"/>
          <a:chExt cx="0" cy="0"/>
        </a:xfrm>
      </p:grpSpPr>
      <p:sp>
        <p:nvSpPr>
          <p:cNvPr id="355" name="Google Shape;355;p34"/>
          <p:cNvSpPr txBox="1"/>
          <p:nvPr/>
        </p:nvSpPr>
        <p:spPr>
          <a:xfrm>
            <a:off x="2661719" y="4699253"/>
            <a:ext cx="9080625" cy="1440000"/>
          </a:xfrm>
          <a:prstGeom prst="rect">
            <a:avLst/>
          </a:prstGeom>
          <a:no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just" rtl="0">
              <a:lnSpc>
                <a:spcPct val="12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Spanish is the </a:t>
            </a:r>
            <a:r>
              <a:rPr lang="de-DE" sz="2800" b="1">
                <a:solidFill>
                  <a:srgbClr val="032248"/>
                </a:solidFill>
              </a:rPr>
              <a:t>2</a:t>
            </a:r>
            <a:r>
              <a:rPr lang="de-DE" sz="2800" b="1" baseline="30000">
                <a:solidFill>
                  <a:srgbClr val="032248"/>
                </a:solidFill>
              </a:rPr>
              <a:t>nd</a:t>
            </a:r>
            <a:r>
              <a:rPr lang="de-DE" sz="2800" b="1">
                <a:solidFill>
                  <a:srgbClr val="032248"/>
                </a:solidFill>
                <a:latin typeface="Arial"/>
                <a:ea typeface="Arial"/>
                <a:cs typeface="Arial"/>
                <a:sym typeface="Arial"/>
              </a:rPr>
              <a:t> mother tongue </a:t>
            </a:r>
            <a:r>
              <a:rPr lang="de-DE" sz="2800">
                <a:solidFill>
                  <a:srgbClr val="032248"/>
                </a:solidFill>
              </a:rPr>
              <a:t>in the world in terms of number of speakers </a:t>
            </a:r>
            <a:r>
              <a:rPr lang="de-DE" sz="2800">
                <a:solidFill>
                  <a:srgbClr val="032248"/>
                </a:solidFill>
                <a:latin typeface="Arial"/>
                <a:ea typeface="Arial"/>
                <a:cs typeface="Arial"/>
                <a:sym typeface="Arial"/>
              </a:rPr>
              <a:t>after Mandarin Chinese</a:t>
            </a:r>
            <a:r>
              <a:rPr lang="de-DE" sz="2800">
                <a:solidFill>
                  <a:srgbClr val="032248"/>
                </a:solidFill>
              </a:rPr>
              <a:t>.</a:t>
            </a:r>
            <a:endParaRPr sz="2800">
              <a:solidFill>
                <a:srgbClr val="032248"/>
              </a:solidFill>
              <a:latin typeface="Arial"/>
              <a:ea typeface="Arial"/>
              <a:cs typeface="Arial"/>
              <a:sym typeface="Arial"/>
            </a:endParaRPr>
          </a:p>
        </p:txBody>
      </p:sp>
      <p:sp>
        <p:nvSpPr>
          <p:cNvPr id="356" name="Google Shape;356;p34"/>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Spanish</a:t>
            </a:r>
            <a:endParaRPr/>
          </a:p>
        </p:txBody>
      </p:sp>
      <p:sp>
        <p:nvSpPr>
          <p:cNvPr id="357" name="Google Shape;357;p34"/>
          <p:cNvSpPr txBox="1"/>
          <p:nvPr/>
        </p:nvSpPr>
        <p:spPr>
          <a:xfrm>
            <a:off x="3486000" y="2709000"/>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a:t>
            </a:r>
            <a:r>
              <a:rPr lang="de-DE" sz="2800">
                <a:solidFill>
                  <a:srgbClr val="032248"/>
                </a:solidFill>
              </a:rPr>
              <a:t>2</a:t>
            </a:r>
            <a:r>
              <a:rPr lang="de-DE" sz="2800" baseline="30000">
                <a:solidFill>
                  <a:srgbClr val="032248"/>
                </a:solidFill>
              </a:rPr>
              <a:t>nd</a:t>
            </a:r>
            <a:endParaRPr/>
          </a:p>
        </p:txBody>
      </p:sp>
      <p:sp>
        <p:nvSpPr>
          <p:cNvPr id="358" name="Google Shape;358;p34"/>
          <p:cNvSpPr txBox="1">
            <a:spLocks noGrp="1"/>
          </p:cNvSpPr>
          <p:nvPr>
            <p:ph type="body" idx="1"/>
          </p:nvPr>
        </p:nvSpPr>
        <p:spPr>
          <a:xfrm>
            <a:off x="839788" y="1522413"/>
            <a:ext cx="10512425"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Spanish is the ____ mother tongue in the world in terms of number of speakers.</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63"/>
        <p:cNvGrpSpPr/>
        <p:nvPr/>
      </p:nvGrpSpPr>
      <p:grpSpPr>
        <a:xfrm>
          <a:off x="0" y="0"/>
          <a:ext cx="0" cy="0"/>
          <a:chOff x="0" y="0"/>
          <a:chExt cx="0" cy="0"/>
        </a:xfrm>
      </p:grpSpPr>
      <p:sp>
        <p:nvSpPr>
          <p:cNvPr id="364" name="Google Shape;364;g2cad0739e11_0_2"/>
          <p:cNvSpPr txBox="1">
            <a:spLocks noGrp="1"/>
          </p:cNvSpPr>
          <p:nvPr>
            <p:ph type="body" idx="1"/>
          </p:nvPr>
        </p:nvSpPr>
        <p:spPr>
          <a:xfrm>
            <a:off x="839788" y="1521697"/>
            <a:ext cx="10512300" cy="8238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032248"/>
              </a:buClr>
              <a:buSzPts val="2400"/>
              <a:buNone/>
            </a:pPr>
            <a:r>
              <a:rPr lang="de-DE"/>
              <a:t>Spanish is the ____ language in terms of overall number of speakers.</a:t>
            </a:r>
            <a:endParaRPr/>
          </a:p>
        </p:txBody>
      </p:sp>
      <p:sp>
        <p:nvSpPr>
          <p:cNvPr id="365" name="Google Shape;365;g2cad0739e11_0_2"/>
          <p:cNvSpPr txBox="1">
            <a:spLocks noGrp="1"/>
          </p:cNvSpPr>
          <p:nvPr>
            <p:ph type="body" idx="2"/>
          </p:nvPr>
        </p:nvSpPr>
        <p:spPr>
          <a:xfrm>
            <a:off x="814386" y="2505075"/>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A: 4</a:t>
            </a:r>
            <a:r>
              <a:rPr lang="de-DE" baseline="30000"/>
              <a:t>th</a:t>
            </a:r>
            <a:endParaRPr/>
          </a:p>
        </p:txBody>
      </p:sp>
      <p:sp>
        <p:nvSpPr>
          <p:cNvPr id="366" name="Google Shape;366;g2cad0739e11_0_2"/>
          <p:cNvSpPr txBox="1">
            <a:spLocks noGrp="1"/>
          </p:cNvSpPr>
          <p:nvPr>
            <p:ph type="body" idx="4"/>
          </p:nvPr>
        </p:nvSpPr>
        <p:spPr>
          <a:xfrm>
            <a:off x="6172200" y="2505075"/>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C: 3</a:t>
            </a:r>
            <a:r>
              <a:rPr lang="de-DE" baseline="30000"/>
              <a:t>rd</a:t>
            </a:r>
            <a:endParaRPr/>
          </a:p>
        </p:txBody>
      </p:sp>
      <p:sp>
        <p:nvSpPr>
          <p:cNvPr id="367" name="Google Shape;367;g2cad0739e11_0_2"/>
          <p:cNvSpPr txBox="1"/>
          <p:nvPr/>
        </p:nvSpPr>
        <p:spPr>
          <a:xfrm>
            <a:off x="774398" y="4299520"/>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a:t>
            </a:r>
            <a:r>
              <a:rPr lang="de-DE" sz="2800">
                <a:solidFill>
                  <a:srgbClr val="032248"/>
                </a:solidFill>
              </a:rPr>
              <a:t>2</a:t>
            </a:r>
            <a:r>
              <a:rPr lang="de-DE" sz="2800" baseline="30000">
                <a:solidFill>
                  <a:srgbClr val="032248"/>
                </a:solidFill>
              </a:rPr>
              <a:t>nd</a:t>
            </a:r>
            <a:endParaRPr/>
          </a:p>
        </p:txBody>
      </p:sp>
      <p:sp>
        <p:nvSpPr>
          <p:cNvPr id="368" name="Google Shape;368;g2cad0739e11_0_2"/>
          <p:cNvSpPr txBox="1"/>
          <p:nvPr/>
        </p:nvSpPr>
        <p:spPr>
          <a:xfrm>
            <a:off x="6197603" y="4299520"/>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a:t>
            </a:r>
            <a:r>
              <a:rPr lang="de-DE" sz="2800">
                <a:solidFill>
                  <a:srgbClr val="032248"/>
                </a:solidFill>
              </a:rPr>
              <a:t>5</a:t>
            </a:r>
            <a:r>
              <a:rPr lang="de-DE" sz="2800" baseline="30000">
                <a:solidFill>
                  <a:srgbClr val="032248"/>
                </a:solidFill>
              </a:rPr>
              <a:t>th</a:t>
            </a:r>
            <a:endParaRPr/>
          </a:p>
        </p:txBody>
      </p:sp>
      <p:sp>
        <p:nvSpPr>
          <p:cNvPr id="369" name="Google Shape;369;g2cad0739e11_0_2"/>
          <p:cNvSpPr txBox="1"/>
          <p:nvPr/>
        </p:nvSpPr>
        <p:spPr>
          <a:xfrm>
            <a:off x="6960849" y="312584"/>
            <a:ext cx="4870500" cy="40020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Spanish</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5" name="Google Shape;375;g2cad0739e11_0_12"/>
          <p:cNvSpPr txBox="1"/>
          <p:nvPr/>
        </p:nvSpPr>
        <p:spPr>
          <a:xfrm>
            <a:off x="2661719" y="4699253"/>
            <a:ext cx="9080700" cy="1440000"/>
          </a:xfrm>
          <a:prstGeom prst="rect">
            <a:avLst/>
          </a:prstGeom>
          <a:no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lnSpcReduction="20000"/>
          </a:bodyPr>
          <a:lstStyle/>
          <a:p>
            <a:pPr marL="0" marR="0" lvl="0" indent="0" algn="just" rtl="0">
              <a:lnSpc>
                <a:spcPct val="12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Spanish is the </a:t>
            </a:r>
            <a:r>
              <a:rPr lang="de-DE" sz="2800" b="1">
                <a:solidFill>
                  <a:srgbClr val="032248"/>
                </a:solidFill>
              </a:rPr>
              <a:t>4</a:t>
            </a:r>
            <a:r>
              <a:rPr lang="de-DE" sz="2800" b="1" baseline="30000">
                <a:solidFill>
                  <a:srgbClr val="032248"/>
                </a:solidFill>
              </a:rPr>
              <a:t>th</a:t>
            </a:r>
            <a:r>
              <a:rPr lang="de-DE" sz="2800" baseline="30000">
                <a:solidFill>
                  <a:srgbClr val="032248"/>
                </a:solidFill>
              </a:rPr>
              <a:t> </a:t>
            </a:r>
            <a:r>
              <a:rPr lang="de-DE" sz="2800" b="1">
                <a:solidFill>
                  <a:srgbClr val="032248"/>
                </a:solidFill>
              </a:rPr>
              <a:t>language in terms of overall number of speakers</a:t>
            </a:r>
            <a:r>
              <a:rPr lang="de-DE" sz="2800">
                <a:solidFill>
                  <a:srgbClr val="032248"/>
                </a:solidFill>
              </a:rPr>
              <a:t> af</a:t>
            </a:r>
            <a:r>
              <a:rPr lang="de-DE" sz="2800">
                <a:solidFill>
                  <a:srgbClr val="032248"/>
                </a:solidFill>
                <a:latin typeface="Arial"/>
                <a:ea typeface="Arial"/>
                <a:cs typeface="Arial"/>
                <a:sym typeface="Arial"/>
              </a:rPr>
              <a:t>ter English, Mandarin Chinese and Hindi.</a:t>
            </a:r>
            <a:endParaRPr sz="2800">
              <a:solidFill>
                <a:srgbClr val="032248"/>
              </a:solidFill>
              <a:latin typeface="Arial"/>
              <a:ea typeface="Arial"/>
              <a:cs typeface="Arial"/>
              <a:sym typeface="Arial"/>
            </a:endParaRPr>
          </a:p>
        </p:txBody>
      </p:sp>
      <p:sp>
        <p:nvSpPr>
          <p:cNvPr id="376" name="Google Shape;376;g2cad0739e11_0_12"/>
          <p:cNvSpPr txBox="1"/>
          <p:nvPr/>
        </p:nvSpPr>
        <p:spPr>
          <a:xfrm>
            <a:off x="6960849" y="312584"/>
            <a:ext cx="4870500" cy="40020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Spanish</a:t>
            </a:r>
            <a:endParaRPr/>
          </a:p>
        </p:txBody>
      </p:sp>
      <p:sp>
        <p:nvSpPr>
          <p:cNvPr id="377" name="Google Shape;377;g2cad0739e11_0_12"/>
          <p:cNvSpPr txBox="1">
            <a:spLocks noGrp="1"/>
          </p:cNvSpPr>
          <p:nvPr>
            <p:ph type="body" idx="1"/>
          </p:nvPr>
        </p:nvSpPr>
        <p:spPr>
          <a:xfrm>
            <a:off x="839788" y="1522413"/>
            <a:ext cx="10512300" cy="823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32248"/>
              </a:buClr>
              <a:buSzPts val="2400"/>
              <a:buNone/>
            </a:pPr>
            <a:r>
              <a:rPr lang="de-DE"/>
              <a:t>Spanish is the ____ language in terms of overall number of speakers.</a:t>
            </a:r>
            <a:endParaRPr/>
          </a:p>
        </p:txBody>
      </p:sp>
      <p:sp>
        <p:nvSpPr>
          <p:cNvPr id="378" name="Google Shape;378;g2cad0739e11_0_12"/>
          <p:cNvSpPr txBox="1">
            <a:spLocks noGrp="1"/>
          </p:cNvSpPr>
          <p:nvPr>
            <p:ph type="body" idx="2"/>
          </p:nvPr>
        </p:nvSpPr>
        <p:spPr>
          <a:xfrm>
            <a:off x="3297111" y="2607300"/>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A: 4</a:t>
            </a:r>
            <a:r>
              <a:rPr lang="de-DE" baseline="30000"/>
              <a:t>th</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sp>
        <p:nvSpPr>
          <p:cNvPr id="384" name="Google Shape;384;p35"/>
          <p:cNvSpPr txBox="1">
            <a:spLocks noGrp="1"/>
          </p:cNvSpPr>
          <p:nvPr>
            <p:ph type="body" idx="1"/>
          </p:nvPr>
        </p:nvSpPr>
        <p:spPr>
          <a:xfrm>
            <a:off x="839788" y="1416424"/>
            <a:ext cx="10512424" cy="995082"/>
          </a:xfrm>
          <a:prstGeom prst="rect">
            <a:avLst/>
          </a:prstGeom>
          <a:noFill/>
          <a:ln>
            <a:noFill/>
          </a:ln>
        </p:spPr>
        <p:txBody>
          <a:bodyPr spcFirstLastPara="1" wrap="square" lIns="91425" tIns="45700" rIns="91425" bIns="45700" anchor="ctr" anchorCtr="0">
            <a:normAutofit fontScale="92500"/>
          </a:bodyPr>
          <a:lstStyle/>
          <a:p>
            <a:pPr marL="0" marR="0" lvl="0" indent="0" algn="ctr" rtl="0">
              <a:lnSpc>
                <a:spcPct val="115000"/>
              </a:lnSpc>
              <a:spcBef>
                <a:spcPts val="0"/>
              </a:spcBef>
              <a:spcAft>
                <a:spcPts val="0"/>
              </a:spcAft>
              <a:buClr>
                <a:srgbClr val="032248"/>
              </a:buClr>
              <a:buSzPct val="100000"/>
              <a:buNone/>
            </a:pPr>
            <a:r>
              <a:rPr lang="de-DE" dirty="0" err="1"/>
              <a:t>Spanish</a:t>
            </a:r>
            <a:r>
              <a:rPr lang="de-DE" dirty="0"/>
              <a:t> </a:t>
            </a:r>
            <a:r>
              <a:rPr lang="de-DE" dirty="0" err="1"/>
              <a:t>is</a:t>
            </a:r>
            <a:r>
              <a:rPr lang="de-DE" dirty="0"/>
              <a:t> </a:t>
            </a:r>
            <a:r>
              <a:rPr lang="de-DE" dirty="0" err="1"/>
              <a:t>the</a:t>
            </a:r>
            <a:r>
              <a:rPr lang="de-DE" dirty="0"/>
              <a:t> ____ </a:t>
            </a:r>
            <a:r>
              <a:rPr lang="de-DE" dirty="0" err="1"/>
              <a:t>most</a:t>
            </a:r>
            <a:r>
              <a:rPr lang="de-DE" dirty="0"/>
              <a:t> </a:t>
            </a:r>
            <a:r>
              <a:rPr lang="de-DE" dirty="0" err="1"/>
              <a:t>widely-used</a:t>
            </a:r>
            <a:r>
              <a:rPr lang="de-DE" dirty="0"/>
              <a:t> </a:t>
            </a:r>
            <a:r>
              <a:rPr lang="de-DE" dirty="0" err="1"/>
              <a:t>language</a:t>
            </a:r>
            <a:r>
              <a:rPr lang="de-DE" dirty="0"/>
              <a:t> on </a:t>
            </a:r>
            <a:endParaRPr dirty="0"/>
          </a:p>
          <a:p>
            <a:pPr marL="0" marR="0" lvl="0" indent="0" algn="ctr" rtl="0">
              <a:lnSpc>
                <a:spcPct val="115000"/>
              </a:lnSpc>
              <a:spcBef>
                <a:spcPts val="0"/>
              </a:spcBef>
              <a:spcAft>
                <a:spcPts val="0"/>
              </a:spcAft>
              <a:buClr>
                <a:srgbClr val="032248"/>
              </a:buClr>
              <a:buSzPct val="100000"/>
              <a:buNone/>
            </a:pPr>
            <a:r>
              <a:rPr lang="de-DE" dirty="0"/>
              <a:t>Facebook, Instagram, LinkedIn, Twitter, YouTube, Netflix and Wikipedia.</a:t>
            </a:r>
            <a:endParaRPr dirty="0"/>
          </a:p>
        </p:txBody>
      </p:sp>
      <p:sp>
        <p:nvSpPr>
          <p:cNvPr id="385" name="Google Shape;385;p35"/>
          <p:cNvSpPr txBox="1">
            <a:spLocks noGrp="1"/>
          </p:cNvSpPr>
          <p:nvPr>
            <p:ph type="body" idx="2"/>
          </p:nvPr>
        </p:nvSpPr>
        <p:spPr>
          <a:xfrm>
            <a:off x="814386" y="2505075"/>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A: 3</a:t>
            </a:r>
            <a:r>
              <a:rPr lang="de-DE" baseline="30000"/>
              <a:t>rd</a:t>
            </a:r>
            <a:endParaRPr/>
          </a:p>
        </p:txBody>
      </p:sp>
      <p:sp>
        <p:nvSpPr>
          <p:cNvPr id="386" name="Google Shape;386;p35"/>
          <p:cNvSpPr txBox="1">
            <a:spLocks noGrp="1"/>
          </p:cNvSpPr>
          <p:nvPr>
            <p:ph type="body" idx="4"/>
          </p:nvPr>
        </p:nvSpPr>
        <p:spPr>
          <a:xfrm>
            <a:off x="6172200" y="2505075"/>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C: 2</a:t>
            </a:r>
            <a:r>
              <a:rPr lang="de-DE" baseline="30000"/>
              <a:t>nd</a:t>
            </a:r>
            <a:endParaRPr/>
          </a:p>
        </p:txBody>
      </p:sp>
      <p:sp>
        <p:nvSpPr>
          <p:cNvPr id="387" name="Google Shape;387;p35"/>
          <p:cNvSpPr txBox="1"/>
          <p:nvPr/>
        </p:nvSpPr>
        <p:spPr>
          <a:xfrm>
            <a:off x="774398" y="4299520"/>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4</a:t>
            </a:r>
            <a:r>
              <a:rPr lang="de-DE" sz="2800" baseline="30000">
                <a:solidFill>
                  <a:srgbClr val="032248"/>
                </a:solidFill>
              </a:rPr>
              <a:t>th</a:t>
            </a:r>
            <a:endParaRPr/>
          </a:p>
        </p:txBody>
      </p:sp>
      <p:sp>
        <p:nvSpPr>
          <p:cNvPr id="388" name="Google Shape;388;p35"/>
          <p:cNvSpPr txBox="1"/>
          <p:nvPr/>
        </p:nvSpPr>
        <p:spPr>
          <a:xfrm>
            <a:off x="6197603" y="4299520"/>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a:t>
            </a:r>
            <a:r>
              <a:rPr lang="de-DE" sz="2800">
                <a:solidFill>
                  <a:srgbClr val="032248"/>
                </a:solidFill>
              </a:rPr>
              <a:t>5</a:t>
            </a:r>
            <a:r>
              <a:rPr lang="de-DE" sz="2800" baseline="30000">
                <a:solidFill>
                  <a:srgbClr val="032248"/>
                </a:solidFill>
              </a:rPr>
              <a:t>th</a:t>
            </a:r>
            <a:endParaRPr/>
          </a:p>
        </p:txBody>
      </p:sp>
      <p:sp>
        <p:nvSpPr>
          <p:cNvPr id="389" name="Google Shape;389;p35"/>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Spanish</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94"/>
        <p:cNvGrpSpPr/>
        <p:nvPr/>
      </p:nvGrpSpPr>
      <p:grpSpPr>
        <a:xfrm>
          <a:off x="0" y="0"/>
          <a:ext cx="0" cy="0"/>
          <a:chOff x="0" y="0"/>
          <a:chExt cx="0" cy="0"/>
        </a:xfrm>
      </p:grpSpPr>
      <p:sp>
        <p:nvSpPr>
          <p:cNvPr id="395" name="Google Shape;395;p36"/>
          <p:cNvSpPr txBox="1"/>
          <p:nvPr/>
        </p:nvSpPr>
        <p:spPr>
          <a:xfrm>
            <a:off x="2661719" y="4699253"/>
            <a:ext cx="9080625" cy="1440000"/>
          </a:xfrm>
          <a:prstGeom prst="rect">
            <a:avLst/>
          </a:prstGeom>
          <a:no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lnSpcReduction="20000"/>
          </a:bodyPr>
          <a:lstStyle/>
          <a:p>
            <a:pPr marL="0" marR="0" lvl="0" indent="0" algn="just" rtl="0">
              <a:lnSpc>
                <a:spcPct val="12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Spanish is the </a:t>
            </a:r>
            <a:r>
              <a:rPr lang="de-DE" sz="2800" b="1">
                <a:solidFill>
                  <a:srgbClr val="032248"/>
                </a:solidFill>
                <a:latin typeface="Arial"/>
                <a:ea typeface="Arial"/>
                <a:cs typeface="Arial"/>
                <a:sym typeface="Arial"/>
              </a:rPr>
              <a:t>2</a:t>
            </a:r>
            <a:r>
              <a:rPr lang="de-DE" sz="2800" b="1" baseline="30000">
                <a:solidFill>
                  <a:srgbClr val="032248"/>
                </a:solidFill>
                <a:latin typeface="Arial"/>
                <a:ea typeface="Arial"/>
                <a:cs typeface="Arial"/>
                <a:sym typeface="Arial"/>
              </a:rPr>
              <a:t>nd</a:t>
            </a:r>
            <a:r>
              <a:rPr lang="de-DE" sz="2800" b="1">
                <a:solidFill>
                  <a:srgbClr val="032248"/>
                </a:solidFill>
                <a:latin typeface="Arial"/>
                <a:ea typeface="Arial"/>
                <a:cs typeface="Arial"/>
                <a:sym typeface="Arial"/>
              </a:rPr>
              <a:t> </a:t>
            </a:r>
            <a:r>
              <a:rPr lang="de-DE" sz="2800">
                <a:solidFill>
                  <a:srgbClr val="032248"/>
                </a:solidFill>
                <a:latin typeface="Arial"/>
                <a:ea typeface="Arial"/>
                <a:cs typeface="Arial"/>
                <a:sym typeface="Arial"/>
              </a:rPr>
              <a:t>most widel</a:t>
            </a:r>
            <a:r>
              <a:rPr lang="de-DE" sz="2800">
                <a:solidFill>
                  <a:srgbClr val="032248"/>
                </a:solidFill>
              </a:rPr>
              <a:t>y-</a:t>
            </a:r>
            <a:r>
              <a:rPr lang="de-DE" sz="2800">
                <a:solidFill>
                  <a:srgbClr val="032248"/>
                </a:solidFill>
                <a:latin typeface="Arial"/>
                <a:ea typeface="Arial"/>
                <a:cs typeface="Arial"/>
                <a:sym typeface="Arial"/>
              </a:rPr>
              <a:t>used language </a:t>
            </a:r>
            <a:r>
              <a:rPr lang="de-DE" sz="2800">
                <a:solidFill>
                  <a:srgbClr val="032248"/>
                </a:solidFill>
              </a:rPr>
              <a:t>in </a:t>
            </a:r>
            <a:r>
              <a:rPr lang="de-DE" sz="2800">
                <a:solidFill>
                  <a:srgbClr val="032248"/>
                </a:solidFill>
                <a:latin typeface="Arial"/>
                <a:ea typeface="Arial"/>
                <a:cs typeface="Arial"/>
                <a:sym typeface="Arial"/>
              </a:rPr>
              <a:t>Facebook, Instagram, LinkedIn</a:t>
            </a:r>
            <a:r>
              <a:rPr lang="de-DE" sz="2800">
                <a:solidFill>
                  <a:srgbClr val="032248"/>
                </a:solidFill>
              </a:rPr>
              <a:t>, </a:t>
            </a:r>
            <a:r>
              <a:rPr lang="de-DE" sz="2800">
                <a:solidFill>
                  <a:srgbClr val="032248"/>
                </a:solidFill>
                <a:latin typeface="Arial"/>
                <a:ea typeface="Arial"/>
                <a:cs typeface="Arial"/>
                <a:sym typeface="Arial"/>
              </a:rPr>
              <a:t>Twitter</a:t>
            </a:r>
            <a:r>
              <a:rPr lang="de-DE" sz="2800">
                <a:solidFill>
                  <a:srgbClr val="032248"/>
                </a:solidFill>
              </a:rPr>
              <a:t>,</a:t>
            </a:r>
            <a:r>
              <a:rPr lang="de-DE" sz="2800">
                <a:solidFill>
                  <a:srgbClr val="032248"/>
                </a:solidFill>
                <a:latin typeface="Arial"/>
                <a:ea typeface="Arial"/>
                <a:cs typeface="Arial"/>
                <a:sym typeface="Arial"/>
              </a:rPr>
              <a:t> YouTube, Netflix and Wikipedia.</a:t>
            </a:r>
            <a:endParaRPr sz="2800">
              <a:solidFill>
                <a:srgbClr val="032248"/>
              </a:solidFill>
              <a:latin typeface="Arial"/>
              <a:ea typeface="Arial"/>
              <a:cs typeface="Arial"/>
              <a:sym typeface="Arial"/>
            </a:endParaRPr>
          </a:p>
        </p:txBody>
      </p:sp>
      <p:sp>
        <p:nvSpPr>
          <p:cNvPr id="396" name="Google Shape;396;p36"/>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Spanish</a:t>
            </a:r>
            <a:endParaRPr/>
          </a:p>
        </p:txBody>
      </p:sp>
      <p:sp>
        <p:nvSpPr>
          <p:cNvPr id="397" name="Google Shape;397;p36"/>
          <p:cNvSpPr txBox="1"/>
          <p:nvPr/>
        </p:nvSpPr>
        <p:spPr>
          <a:xfrm>
            <a:off x="3486000" y="2709000"/>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C: </a:t>
            </a:r>
            <a:r>
              <a:rPr lang="de-DE" sz="2800">
                <a:solidFill>
                  <a:srgbClr val="032248"/>
                </a:solidFill>
              </a:rPr>
              <a:t>2</a:t>
            </a:r>
            <a:r>
              <a:rPr lang="de-DE" sz="2800" baseline="30000">
                <a:solidFill>
                  <a:srgbClr val="032248"/>
                </a:solidFill>
              </a:rPr>
              <a:t>nd</a:t>
            </a:r>
            <a:r>
              <a:rPr lang="de-DE" sz="2800">
                <a:solidFill>
                  <a:srgbClr val="032248"/>
                </a:solidFill>
              </a:rPr>
              <a:t> </a:t>
            </a:r>
            <a:endParaRPr/>
          </a:p>
        </p:txBody>
      </p:sp>
      <p:sp>
        <p:nvSpPr>
          <p:cNvPr id="398" name="Google Shape;398;p36"/>
          <p:cNvSpPr txBox="1">
            <a:spLocks noGrp="1"/>
          </p:cNvSpPr>
          <p:nvPr>
            <p:ph type="body" idx="1"/>
          </p:nvPr>
        </p:nvSpPr>
        <p:spPr>
          <a:xfrm>
            <a:off x="839788" y="1443318"/>
            <a:ext cx="10512425" cy="941294"/>
          </a:xfrm>
          <a:prstGeom prst="rect">
            <a:avLst/>
          </a:prstGeom>
          <a:noFill/>
          <a:ln>
            <a:noFill/>
          </a:ln>
        </p:spPr>
        <p:txBody>
          <a:bodyPr spcFirstLastPara="1" wrap="square" lIns="91425" tIns="45700" rIns="91425" bIns="45700" anchor="ctr" anchorCtr="0">
            <a:normAutofit fontScale="92500"/>
          </a:bodyPr>
          <a:lstStyle/>
          <a:p>
            <a:pPr marL="0" lvl="0" indent="0" algn="ctr" rtl="0">
              <a:lnSpc>
                <a:spcPct val="115000"/>
              </a:lnSpc>
              <a:spcBef>
                <a:spcPts val="0"/>
              </a:spcBef>
              <a:spcAft>
                <a:spcPts val="0"/>
              </a:spcAft>
              <a:buClr>
                <a:srgbClr val="032248"/>
              </a:buClr>
              <a:buSzPct val="100000"/>
              <a:buNone/>
            </a:pPr>
            <a:r>
              <a:rPr lang="de-DE" dirty="0" err="1"/>
              <a:t>Spanish</a:t>
            </a:r>
            <a:r>
              <a:rPr lang="de-DE" dirty="0"/>
              <a:t> </a:t>
            </a:r>
            <a:r>
              <a:rPr lang="de-DE" dirty="0" err="1"/>
              <a:t>is</a:t>
            </a:r>
            <a:r>
              <a:rPr lang="de-DE" dirty="0"/>
              <a:t> </a:t>
            </a:r>
            <a:r>
              <a:rPr lang="de-DE" dirty="0" err="1"/>
              <a:t>the</a:t>
            </a:r>
            <a:r>
              <a:rPr lang="de-DE" dirty="0"/>
              <a:t> ____ </a:t>
            </a:r>
            <a:r>
              <a:rPr lang="de-DE" dirty="0" err="1"/>
              <a:t>most</a:t>
            </a:r>
            <a:r>
              <a:rPr lang="de-DE" dirty="0"/>
              <a:t> </a:t>
            </a:r>
            <a:r>
              <a:rPr lang="de-DE" dirty="0" err="1"/>
              <a:t>widely-used</a:t>
            </a:r>
            <a:r>
              <a:rPr lang="de-DE" dirty="0"/>
              <a:t> </a:t>
            </a:r>
            <a:r>
              <a:rPr lang="de-DE" dirty="0" err="1"/>
              <a:t>language</a:t>
            </a:r>
            <a:r>
              <a:rPr lang="de-DE" dirty="0"/>
              <a:t> on </a:t>
            </a:r>
            <a:endParaRPr dirty="0"/>
          </a:p>
          <a:p>
            <a:pPr marL="0" lvl="0" indent="0" algn="ctr" rtl="0">
              <a:lnSpc>
                <a:spcPct val="115000"/>
              </a:lnSpc>
              <a:spcBef>
                <a:spcPts val="0"/>
              </a:spcBef>
              <a:spcAft>
                <a:spcPts val="0"/>
              </a:spcAft>
              <a:buClr>
                <a:srgbClr val="032248"/>
              </a:buClr>
              <a:buSzPct val="100000"/>
              <a:buNone/>
            </a:pPr>
            <a:r>
              <a:rPr lang="de-DE" dirty="0"/>
              <a:t>Facebook, Instagram, LinkedIn, Twitter, YouTube, Netflix and Wikipedia.</a:t>
            </a:r>
            <a:endParaRPr b="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403"/>
        <p:cNvGrpSpPr/>
        <p:nvPr/>
      </p:nvGrpSpPr>
      <p:grpSpPr>
        <a:xfrm>
          <a:off x="0" y="0"/>
          <a:ext cx="0" cy="0"/>
          <a:chOff x="0" y="0"/>
          <a:chExt cx="0" cy="0"/>
        </a:xfrm>
      </p:grpSpPr>
      <p:sp>
        <p:nvSpPr>
          <p:cNvPr id="404" name="Google Shape;404;g2cad0739e11_0_21"/>
          <p:cNvSpPr txBox="1">
            <a:spLocks noGrp="1"/>
          </p:cNvSpPr>
          <p:nvPr>
            <p:ph type="body" idx="1"/>
          </p:nvPr>
        </p:nvSpPr>
        <p:spPr>
          <a:xfrm>
            <a:off x="839788" y="1416424"/>
            <a:ext cx="10512300" cy="995100"/>
          </a:xfrm>
          <a:prstGeom prst="rect">
            <a:avLst/>
          </a:prstGeom>
          <a:noFill/>
          <a:ln>
            <a:noFill/>
          </a:ln>
        </p:spPr>
        <p:txBody>
          <a:bodyPr spcFirstLastPara="1" wrap="square" lIns="91425" tIns="45700" rIns="91425" bIns="45700" anchor="ctr" anchorCtr="0">
            <a:normAutofit/>
          </a:bodyPr>
          <a:lstStyle/>
          <a:p>
            <a:pPr marL="0" marR="0" lvl="0" indent="0" algn="ctr" rtl="0">
              <a:lnSpc>
                <a:spcPct val="90000"/>
              </a:lnSpc>
              <a:spcBef>
                <a:spcPts val="0"/>
              </a:spcBef>
              <a:spcAft>
                <a:spcPts val="0"/>
              </a:spcAft>
              <a:buClr>
                <a:srgbClr val="032248"/>
              </a:buClr>
              <a:buSzPts val="2400"/>
              <a:buNone/>
            </a:pPr>
            <a:r>
              <a:rPr lang="de-DE"/>
              <a:t>Who wrote Don Quixote de la Mancha?</a:t>
            </a:r>
            <a:endParaRPr/>
          </a:p>
        </p:txBody>
      </p:sp>
      <p:sp>
        <p:nvSpPr>
          <p:cNvPr id="405" name="Google Shape;405;g2cad0739e11_0_21"/>
          <p:cNvSpPr txBox="1">
            <a:spLocks noGrp="1"/>
          </p:cNvSpPr>
          <p:nvPr>
            <p:ph type="body" idx="2"/>
          </p:nvPr>
        </p:nvSpPr>
        <p:spPr>
          <a:xfrm>
            <a:off x="814386" y="2505075"/>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A: Francisco de Quevedo</a:t>
            </a:r>
            <a:endParaRPr/>
          </a:p>
        </p:txBody>
      </p:sp>
      <p:sp>
        <p:nvSpPr>
          <p:cNvPr id="406" name="Google Shape;406;g2cad0739e11_0_21"/>
          <p:cNvSpPr txBox="1">
            <a:spLocks noGrp="1"/>
          </p:cNvSpPr>
          <p:nvPr>
            <p:ph type="body" idx="4"/>
          </p:nvPr>
        </p:nvSpPr>
        <p:spPr>
          <a:xfrm>
            <a:off x="6172200" y="2505075"/>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C: Federico García Lorca</a:t>
            </a:r>
            <a:endParaRPr/>
          </a:p>
        </p:txBody>
      </p:sp>
      <p:sp>
        <p:nvSpPr>
          <p:cNvPr id="407" name="Google Shape;407;g2cad0739e11_0_21"/>
          <p:cNvSpPr txBox="1"/>
          <p:nvPr/>
        </p:nvSpPr>
        <p:spPr>
          <a:xfrm>
            <a:off x="774398" y="4299520"/>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a:t>
            </a:r>
            <a:r>
              <a:rPr lang="de-DE" sz="2800">
                <a:solidFill>
                  <a:srgbClr val="032248"/>
                </a:solidFill>
              </a:rPr>
              <a:t>Gabriel García Márquez</a:t>
            </a:r>
            <a:endParaRPr/>
          </a:p>
        </p:txBody>
      </p:sp>
      <p:sp>
        <p:nvSpPr>
          <p:cNvPr id="408" name="Google Shape;408;g2cad0739e11_0_21"/>
          <p:cNvSpPr txBox="1"/>
          <p:nvPr/>
        </p:nvSpPr>
        <p:spPr>
          <a:xfrm>
            <a:off x="6197603" y="4299520"/>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a:t>
            </a:r>
            <a:r>
              <a:rPr lang="de-DE" sz="2800">
                <a:solidFill>
                  <a:srgbClr val="032248"/>
                </a:solidFill>
              </a:rPr>
              <a:t>Miguel de Cervantes</a:t>
            </a:r>
            <a:endParaRPr/>
          </a:p>
        </p:txBody>
      </p:sp>
      <p:sp>
        <p:nvSpPr>
          <p:cNvPr id="409" name="Google Shape;409;g2cad0739e11_0_21"/>
          <p:cNvSpPr txBox="1"/>
          <p:nvPr/>
        </p:nvSpPr>
        <p:spPr>
          <a:xfrm>
            <a:off x="6960849" y="312584"/>
            <a:ext cx="4870500" cy="40020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Spanish</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4"/>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Approximately how many languages are spoken in Europe?</a:t>
            </a:r>
            <a:endParaRPr/>
          </a:p>
        </p:txBody>
      </p:sp>
      <p:sp>
        <p:nvSpPr>
          <p:cNvPr id="77" name="Google Shape;77;p4"/>
          <p:cNvSpPr txBox="1"/>
          <p:nvPr/>
        </p:nvSpPr>
        <p:spPr>
          <a:xfrm>
            <a:off x="4028366" y="2615575"/>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75</a:t>
            </a:r>
            <a:endParaRPr/>
          </a:p>
        </p:txBody>
      </p:sp>
      <p:sp>
        <p:nvSpPr>
          <p:cNvPr id="78" name="Google Shape;78;p4"/>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General</a:t>
            </a:r>
            <a:endParaRPr/>
          </a:p>
        </p:txBody>
      </p:sp>
      <p:sp>
        <p:nvSpPr>
          <p:cNvPr id="79" name="Google Shape;79;p4"/>
          <p:cNvSpPr txBox="1"/>
          <p:nvPr/>
        </p:nvSpPr>
        <p:spPr>
          <a:xfrm>
            <a:off x="3413156" y="4512392"/>
            <a:ext cx="7695445" cy="1440000"/>
          </a:xfrm>
          <a:prstGeom prst="rect">
            <a:avLst/>
          </a:prstGeom>
          <a:no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Europe is home to around 75 different languages, highlighting the continent's rich linguistic tapestry.</a:t>
            </a:r>
            <a:endParaRPr sz="2800">
              <a:solidFill>
                <a:srgbClr val="032248"/>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414"/>
        <p:cNvGrpSpPr/>
        <p:nvPr/>
      </p:nvGrpSpPr>
      <p:grpSpPr>
        <a:xfrm>
          <a:off x="0" y="0"/>
          <a:ext cx="0" cy="0"/>
          <a:chOff x="0" y="0"/>
          <a:chExt cx="0" cy="0"/>
        </a:xfrm>
      </p:grpSpPr>
      <p:sp>
        <p:nvSpPr>
          <p:cNvPr id="415" name="Google Shape;415;g2cad0739e11_0_31"/>
          <p:cNvSpPr txBox="1"/>
          <p:nvPr/>
        </p:nvSpPr>
        <p:spPr>
          <a:xfrm>
            <a:off x="2501894" y="4684728"/>
            <a:ext cx="9080700" cy="1440000"/>
          </a:xfrm>
          <a:prstGeom prst="rect">
            <a:avLst/>
          </a:prstGeom>
          <a:no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lnSpcReduction="10000"/>
          </a:bodyPr>
          <a:lstStyle/>
          <a:p>
            <a:pPr marL="0" lvl="0" indent="0" algn="l" rtl="0">
              <a:lnSpc>
                <a:spcPct val="115000"/>
              </a:lnSpc>
              <a:spcBef>
                <a:spcPts val="1200"/>
              </a:spcBef>
              <a:spcAft>
                <a:spcPts val="1200"/>
              </a:spcAft>
              <a:buClr>
                <a:schemeClr val="dk1"/>
              </a:buClr>
              <a:buSzPts val="1100"/>
              <a:buFont typeface="Arial"/>
              <a:buNone/>
            </a:pPr>
            <a:r>
              <a:rPr lang="de-DE" sz="2800" b="1">
                <a:solidFill>
                  <a:srgbClr val="032248"/>
                </a:solidFill>
              </a:rPr>
              <a:t>Miguel de Cervantes </a:t>
            </a:r>
            <a:r>
              <a:rPr lang="de-DE" sz="2800">
                <a:solidFill>
                  <a:srgbClr val="032248"/>
                </a:solidFill>
              </a:rPr>
              <a:t>wrote Don Quixote de la Mancha, a highly influential novel that has been translated into more than 140 languages.</a:t>
            </a:r>
            <a:endParaRPr sz="2800">
              <a:solidFill>
                <a:srgbClr val="032248"/>
              </a:solidFill>
            </a:endParaRPr>
          </a:p>
        </p:txBody>
      </p:sp>
      <p:sp>
        <p:nvSpPr>
          <p:cNvPr id="416" name="Google Shape;416;g2cad0739e11_0_31"/>
          <p:cNvSpPr txBox="1"/>
          <p:nvPr/>
        </p:nvSpPr>
        <p:spPr>
          <a:xfrm>
            <a:off x="6960849" y="312584"/>
            <a:ext cx="4870500" cy="40020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Spanish</a:t>
            </a:r>
            <a:endParaRPr/>
          </a:p>
        </p:txBody>
      </p:sp>
      <p:sp>
        <p:nvSpPr>
          <p:cNvPr id="417" name="Google Shape;417;g2cad0739e11_0_31"/>
          <p:cNvSpPr txBox="1">
            <a:spLocks noGrp="1"/>
          </p:cNvSpPr>
          <p:nvPr>
            <p:ph type="body" idx="1"/>
          </p:nvPr>
        </p:nvSpPr>
        <p:spPr>
          <a:xfrm>
            <a:off x="839788" y="1443318"/>
            <a:ext cx="10512300" cy="9414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32248"/>
              </a:buClr>
              <a:buSzPts val="2400"/>
              <a:buNone/>
            </a:pPr>
            <a:r>
              <a:rPr lang="de-DE"/>
              <a:t>Who wrote Don Quixote de la Mancha?</a:t>
            </a:r>
            <a:endParaRPr/>
          </a:p>
        </p:txBody>
      </p:sp>
      <p:sp>
        <p:nvSpPr>
          <p:cNvPr id="418" name="Google Shape;418;g2cad0739e11_0_31"/>
          <p:cNvSpPr txBox="1"/>
          <p:nvPr/>
        </p:nvSpPr>
        <p:spPr>
          <a:xfrm>
            <a:off x="3485953" y="2708995"/>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a:t>
            </a:r>
            <a:r>
              <a:rPr lang="de-DE" sz="2800">
                <a:solidFill>
                  <a:srgbClr val="032248"/>
                </a:solidFill>
              </a:rPr>
              <a:t>Miguel de Cervantes</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422"/>
        <p:cNvGrpSpPr/>
        <p:nvPr/>
      </p:nvGrpSpPr>
      <p:grpSpPr>
        <a:xfrm>
          <a:off x="0" y="0"/>
          <a:ext cx="0" cy="0"/>
          <a:chOff x="0" y="0"/>
          <a:chExt cx="0" cy="0"/>
        </a:xfrm>
      </p:grpSpPr>
      <p:sp>
        <p:nvSpPr>
          <p:cNvPr id="423" name="Google Shape;423;p37"/>
          <p:cNvSpPr/>
          <p:nvPr/>
        </p:nvSpPr>
        <p:spPr>
          <a:xfrm>
            <a:off x="6258910" y="1826348"/>
            <a:ext cx="5933090" cy="5031652"/>
          </a:xfrm>
          <a:prstGeom prst="rect">
            <a:avLst/>
          </a:prstGeom>
          <a:solidFill>
            <a:srgbClr val="34C6C6">
              <a:alpha val="21568"/>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24" name="Google Shape;424;p37"/>
          <p:cNvSpPr txBox="1"/>
          <p:nvPr/>
        </p:nvSpPr>
        <p:spPr>
          <a:xfrm>
            <a:off x="6258910" y="1826348"/>
            <a:ext cx="5933090" cy="580993"/>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de-DE" sz="3200" b="1">
                <a:solidFill>
                  <a:srgbClr val="34C6C6"/>
                </a:solidFill>
                <a:latin typeface="Arial"/>
                <a:ea typeface="Arial"/>
                <a:cs typeface="Arial"/>
                <a:sym typeface="Arial"/>
              </a:rPr>
              <a:t>And the winning team is …  </a:t>
            </a:r>
            <a:endParaRPr/>
          </a:p>
        </p:txBody>
      </p:sp>
      <p:pic>
        <p:nvPicPr>
          <p:cNvPr id="425" name="Google Shape;425;p37" descr="Ein Bild, das gelb, Tasse enthält.&#10;&#10;Automatisch generierte Beschreibung"/>
          <p:cNvPicPr preferRelativeResize="0"/>
          <p:nvPr/>
        </p:nvPicPr>
        <p:blipFill rotWithShape="1">
          <a:blip r:embed="rId3">
            <a:alphaModFix/>
          </a:blip>
          <a:srcRect l="25988" r="29172"/>
          <a:stretch/>
        </p:blipFill>
        <p:spPr>
          <a:xfrm>
            <a:off x="8048531" y="2690342"/>
            <a:ext cx="2806520" cy="3520636"/>
          </a:xfrm>
          <a:prstGeom prst="rect">
            <a:avLst/>
          </a:prstGeom>
          <a:noFill/>
          <a:ln>
            <a:noFill/>
          </a:ln>
        </p:spPr>
      </p:pic>
      <p:sp>
        <p:nvSpPr>
          <p:cNvPr id="426" name="Google Shape;426;p37"/>
          <p:cNvSpPr txBox="1"/>
          <p:nvPr/>
        </p:nvSpPr>
        <p:spPr>
          <a:xfrm>
            <a:off x="9409489" y="6103256"/>
            <a:ext cx="972000" cy="21544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800">
                <a:solidFill>
                  <a:schemeClr val="dk1"/>
                </a:solidFill>
                <a:latin typeface="Calibri"/>
                <a:ea typeface="Calibri"/>
                <a:cs typeface="Calibri"/>
                <a:sym typeface="Calibri"/>
              </a:rPr>
              <a:t>www.pixabay.com</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430"/>
        <p:cNvGrpSpPr/>
        <p:nvPr/>
      </p:nvGrpSpPr>
      <p:grpSpPr>
        <a:xfrm>
          <a:off x="0" y="0"/>
          <a:ext cx="0" cy="0"/>
          <a:chOff x="0" y="0"/>
          <a:chExt cx="0" cy="0"/>
        </a:xfrm>
      </p:grpSpPr>
      <p:sp>
        <p:nvSpPr>
          <p:cNvPr id="431" name="Google Shape;431;p38"/>
          <p:cNvSpPr/>
          <p:nvPr/>
        </p:nvSpPr>
        <p:spPr>
          <a:xfrm>
            <a:off x="0" y="5655013"/>
            <a:ext cx="12192000" cy="1093761"/>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432" name="Google Shape;432;p38"/>
          <p:cNvPicPr preferRelativeResize="0"/>
          <p:nvPr/>
        </p:nvPicPr>
        <p:blipFill rotWithShape="1">
          <a:blip r:embed="rId3">
            <a:alphaModFix amt="50000"/>
          </a:blip>
          <a:srcRect l="-27385" t="10466" r="-2" b="21466"/>
          <a:stretch/>
        </p:blipFill>
        <p:spPr>
          <a:xfrm rot="10800000">
            <a:off x="2705899" y="1329616"/>
            <a:ext cx="8096095" cy="4367017"/>
          </a:xfrm>
          <a:prstGeom prst="rect">
            <a:avLst/>
          </a:prstGeom>
          <a:noFill/>
          <a:ln>
            <a:noFill/>
          </a:ln>
        </p:spPr>
      </p:pic>
      <p:sp>
        <p:nvSpPr>
          <p:cNvPr id="433" name="Google Shape;433;p38"/>
          <p:cNvSpPr txBox="1"/>
          <p:nvPr/>
        </p:nvSpPr>
        <p:spPr>
          <a:xfrm>
            <a:off x="10129510" y="4618619"/>
            <a:ext cx="3403412" cy="483209"/>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de-DE" sz="2500" b="1" u="none" strike="noStrike" cap="none">
                <a:solidFill>
                  <a:srgbClr val="AC145A"/>
                </a:solidFill>
                <a:latin typeface="Arial"/>
                <a:ea typeface="Arial"/>
                <a:cs typeface="Arial"/>
                <a:sym typeface="Arial"/>
              </a:rPr>
              <a:t>אדאנק</a:t>
            </a:r>
            <a:r>
              <a:rPr lang="de-DE" sz="2500" b="1">
                <a:solidFill>
                  <a:srgbClr val="AC145A"/>
                </a:solidFill>
                <a:latin typeface="Arial"/>
                <a:ea typeface="Arial"/>
                <a:cs typeface="Arial"/>
                <a:sym typeface="Arial"/>
              </a:rPr>
              <a:t> </a:t>
            </a:r>
            <a:endParaRPr/>
          </a:p>
        </p:txBody>
      </p:sp>
      <p:sp>
        <p:nvSpPr>
          <p:cNvPr id="434" name="Google Shape;434;p38"/>
          <p:cNvSpPr txBox="1"/>
          <p:nvPr/>
        </p:nvSpPr>
        <p:spPr>
          <a:xfrm>
            <a:off x="1567267" y="4819831"/>
            <a:ext cx="1722754" cy="1093761"/>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de-DE" sz="2800">
                <a:solidFill>
                  <a:srgbClr val="AC145A"/>
                </a:solidFill>
                <a:latin typeface="Arial"/>
                <a:ea typeface="Arial"/>
                <a:cs typeface="Arial"/>
                <a:sym typeface="Arial"/>
              </a:rPr>
              <a:t>شكرًا لك</a:t>
            </a:r>
            <a:r>
              <a:rPr lang="de-DE" sz="2800">
                <a:solidFill>
                  <a:schemeClr val="lt1"/>
                </a:solidFill>
                <a:latin typeface="Calibri"/>
                <a:ea typeface="Calibri"/>
                <a:cs typeface="Calibri"/>
                <a:sym typeface="Calibri"/>
              </a:rPr>
              <a:t> </a:t>
            </a:r>
            <a:endParaRPr sz="2800" b="0" i="0" u="none" strike="noStrike" cap="none">
              <a:solidFill>
                <a:schemeClr val="dk1"/>
              </a:solidFill>
              <a:latin typeface="Arial"/>
              <a:ea typeface="Arial"/>
              <a:cs typeface="Arial"/>
              <a:sym typeface="Arial"/>
            </a:endParaRPr>
          </a:p>
          <a:p>
            <a:pPr marL="0" marR="0" lvl="0" indent="0" algn="ctr" rtl="0">
              <a:lnSpc>
                <a:spcPct val="107000"/>
              </a:lnSpc>
              <a:spcBef>
                <a:spcPts val="800"/>
              </a:spcBef>
              <a:spcAft>
                <a:spcPts val="0"/>
              </a:spcAft>
              <a:buNone/>
            </a:pPr>
            <a:r>
              <a:rPr lang="de-DE" sz="2800" b="1">
                <a:solidFill>
                  <a:srgbClr val="000000"/>
                </a:solidFill>
                <a:latin typeface="Arial"/>
                <a:ea typeface="Arial"/>
                <a:cs typeface="Arial"/>
                <a:sym typeface="Arial"/>
              </a:rPr>
              <a:t> </a:t>
            </a:r>
            <a:endParaRPr sz="2800">
              <a:solidFill>
                <a:schemeClr val="dk1"/>
              </a:solidFill>
              <a:latin typeface="Calibri"/>
              <a:ea typeface="Calibri"/>
              <a:cs typeface="Calibri"/>
              <a:sym typeface="Calibri"/>
            </a:endParaRPr>
          </a:p>
        </p:txBody>
      </p:sp>
      <p:sp>
        <p:nvSpPr>
          <p:cNvPr id="435" name="Google Shape;435;p38"/>
          <p:cNvSpPr txBox="1"/>
          <p:nvPr/>
        </p:nvSpPr>
        <p:spPr>
          <a:xfrm>
            <a:off x="3559031" y="2594350"/>
            <a:ext cx="2663568" cy="642035"/>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de-DE" sz="3600" b="1">
                <a:solidFill>
                  <a:srgbClr val="FFCA36"/>
                </a:solidFill>
                <a:latin typeface="Arial"/>
                <a:ea typeface="Arial"/>
                <a:cs typeface="Arial"/>
                <a:sym typeface="Arial"/>
              </a:rPr>
              <a:t>Diolch</a:t>
            </a:r>
            <a:r>
              <a:rPr lang="de-DE" sz="2800" b="1">
                <a:solidFill>
                  <a:schemeClr val="lt1"/>
                </a:solidFill>
                <a:latin typeface="Arial"/>
                <a:ea typeface="Arial"/>
                <a:cs typeface="Arial"/>
                <a:sym typeface="Arial"/>
              </a:rPr>
              <a:t> </a:t>
            </a:r>
            <a:endParaRPr/>
          </a:p>
        </p:txBody>
      </p:sp>
      <p:sp>
        <p:nvSpPr>
          <p:cNvPr id="436" name="Google Shape;436;p38"/>
          <p:cNvSpPr txBox="1"/>
          <p:nvPr/>
        </p:nvSpPr>
        <p:spPr>
          <a:xfrm>
            <a:off x="7099032" y="2113486"/>
            <a:ext cx="2182361" cy="532903"/>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de-DE" sz="2800" b="1" u="none" strike="noStrike" cap="none">
                <a:solidFill>
                  <a:srgbClr val="AC145A"/>
                </a:solidFill>
                <a:latin typeface="Arial"/>
                <a:ea typeface="Arial"/>
                <a:cs typeface="Arial"/>
                <a:sym typeface="Arial"/>
              </a:rPr>
              <a:t>Bedankt</a:t>
            </a:r>
            <a:endParaRPr sz="2800" b="1">
              <a:solidFill>
                <a:srgbClr val="AC145A"/>
              </a:solidFill>
              <a:latin typeface="Arial"/>
              <a:ea typeface="Arial"/>
              <a:cs typeface="Arial"/>
              <a:sym typeface="Arial"/>
            </a:endParaRPr>
          </a:p>
        </p:txBody>
      </p:sp>
      <p:sp>
        <p:nvSpPr>
          <p:cNvPr id="437" name="Google Shape;437;p38"/>
          <p:cNvSpPr txBox="1"/>
          <p:nvPr/>
        </p:nvSpPr>
        <p:spPr>
          <a:xfrm>
            <a:off x="9713821" y="2566353"/>
            <a:ext cx="2562262" cy="642035"/>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de-DE" sz="3600" b="1" u="none" strike="noStrike" cap="none">
                <a:solidFill>
                  <a:srgbClr val="0F2447"/>
                </a:solidFill>
                <a:latin typeface="Arial"/>
                <a:ea typeface="Arial"/>
                <a:cs typeface="Arial"/>
                <a:sym typeface="Arial"/>
              </a:rPr>
              <a:t>Fa’afetai</a:t>
            </a:r>
            <a:r>
              <a:rPr lang="de-DE" sz="1050" b="1" u="none" strike="noStrike" cap="none">
                <a:solidFill>
                  <a:srgbClr val="0F2447"/>
                </a:solidFill>
                <a:latin typeface="Arial"/>
                <a:ea typeface="Arial"/>
                <a:cs typeface="Arial"/>
                <a:sym typeface="Arial"/>
              </a:rPr>
              <a:t> </a:t>
            </a:r>
            <a:r>
              <a:rPr lang="de-DE" sz="2800" b="1">
                <a:solidFill>
                  <a:srgbClr val="0F2447"/>
                </a:solidFill>
                <a:latin typeface="Arial"/>
                <a:ea typeface="Arial"/>
                <a:cs typeface="Arial"/>
                <a:sym typeface="Arial"/>
              </a:rPr>
              <a:t> </a:t>
            </a:r>
            <a:endParaRPr/>
          </a:p>
        </p:txBody>
      </p:sp>
      <p:sp>
        <p:nvSpPr>
          <p:cNvPr id="438" name="Google Shape;438;p38"/>
          <p:cNvSpPr txBox="1"/>
          <p:nvPr/>
        </p:nvSpPr>
        <p:spPr>
          <a:xfrm>
            <a:off x="6321110" y="3882217"/>
            <a:ext cx="4223588" cy="498855"/>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de-DE" sz="2600" b="1">
                <a:solidFill>
                  <a:srgbClr val="52C152"/>
                </a:solidFill>
                <a:latin typeface="Arial"/>
                <a:ea typeface="Arial"/>
                <a:cs typeface="Arial"/>
                <a:sym typeface="Arial"/>
              </a:rPr>
              <a:t>Tak skal du have </a:t>
            </a:r>
            <a:endParaRPr/>
          </a:p>
        </p:txBody>
      </p:sp>
      <p:sp>
        <p:nvSpPr>
          <p:cNvPr id="439" name="Google Shape;439;p38"/>
          <p:cNvSpPr txBox="1"/>
          <p:nvPr/>
        </p:nvSpPr>
        <p:spPr>
          <a:xfrm>
            <a:off x="4992736" y="4860224"/>
            <a:ext cx="3028062" cy="519886"/>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de-DE" sz="2400" b="1" u="none" strike="noStrike" cap="none">
                <a:solidFill>
                  <a:srgbClr val="FFCA36"/>
                </a:solidFill>
                <a:latin typeface="Arial"/>
                <a:ea typeface="Arial"/>
                <a:cs typeface="Arial"/>
                <a:sym typeface="Arial"/>
              </a:rPr>
              <a:t>Teşekkürler</a:t>
            </a:r>
            <a:r>
              <a:rPr lang="de-DE" sz="2800" b="1">
                <a:solidFill>
                  <a:srgbClr val="FFCA36"/>
                </a:solidFill>
                <a:latin typeface="Arial"/>
                <a:ea typeface="Arial"/>
                <a:cs typeface="Arial"/>
                <a:sym typeface="Arial"/>
              </a:rPr>
              <a:t> </a:t>
            </a:r>
            <a:endParaRPr/>
          </a:p>
        </p:txBody>
      </p:sp>
      <p:sp>
        <p:nvSpPr>
          <p:cNvPr id="440" name="Google Shape;440;p38"/>
          <p:cNvSpPr txBox="1"/>
          <p:nvPr/>
        </p:nvSpPr>
        <p:spPr>
          <a:xfrm>
            <a:off x="623668" y="3128389"/>
            <a:ext cx="1463568" cy="530145"/>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de-DE" sz="1800" b="1">
                <a:solidFill>
                  <a:srgbClr val="FFCA36"/>
                </a:solidFill>
                <a:latin typeface="Arial"/>
                <a:ea typeface="Arial"/>
                <a:cs typeface="Arial"/>
                <a:sym typeface="Arial"/>
              </a:rPr>
              <a:t>Merci</a:t>
            </a:r>
            <a:r>
              <a:rPr lang="de-DE" sz="2800" b="1">
                <a:solidFill>
                  <a:schemeClr val="lt1"/>
                </a:solidFill>
                <a:latin typeface="Arial"/>
                <a:ea typeface="Arial"/>
                <a:cs typeface="Arial"/>
                <a:sym typeface="Arial"/>
              </a:rPr>
              <a:t> </a:t>
            </a:r>
            <a:endParaRPr/>
          </a:p>
        </p:txBody>
      </p:sp>
      <p:sp>
        <p:nvSpPr>
          <p:cNvPr id="441" name="Google Shape;441;p38"/>
          <p:cNvSpPr txBox="1"/>
          <p:nvPr/>
        </p:nvSpPr>
        <p:spPr>
          <a:xfrm>
            <a:off x="10297808" y="1603822"/>
            <a:ext cx="2039060" cy="436402"/>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de-DE" sz="2200" b="1">
                <a:solidFill>
                  <a:srgbClr val="FFCA36"/>
                </a:solidFill>
                <a:latin typeface="Arial"/>
                <a:ea typeface="Arial"/>
                <a:cs typeface="Arial"/>
                <a:sym typeface="Arial"/>
              </a:rPr>
              <a:t>Danke</a:t>
            </a:r>
            <a:endParaRPr sz="2200" b="1">
              <a:solidFill>
                <a:srgbClr val="FFCA36"/>
              </a:solidFill>
              <a:latin typeface="Arial"/>
              <a:ea typeface="Arial"/>
              <a:cs typeface="Arial"/>
              <a:sym typeface="Arial"/>
            </a:endParaRPr>
          </a:p>
        </p:txBody>
      </p:sp>
      <p:sp>
        <p:nvSpPr>
          <p:cNvPr id="442" name="Google Shape;442;p38"/>
          <p:cNvSpPr txBox="1"/>
          <p:nvPr/>
        </p:nvSpPr>
        <p:spPr>
          <a:xfrm>
            <a:off x="4672976" y="1516766"/>
            <a:ext cx="1772769" cy="342466"/>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de-DE" sz="1600" b="1">
                <a:solidFill>
                  <a:srgbClr val="AC145A"/>
                </a:solidFill>
                <a:latin typeface="Arial"/>
                <a:ea typeface="Arial"/>
                <a:cs typeface="Arial"/>
                <a:sym typeface="Arial"/>
              </a:rPr>
              <a:t>Gracias</a:t>
            </a:r>
            <a:endParaRPr/>
          </a:p>
        </p:txBody>
      </p:sp>
      <p:sp>
        <p:nvSpPr>
          <p:cNvPr id="443" name="Google Shape;443;p38"/>
          <p:cNvSpPr txBox="1"/>
          <p:nvPr/>
        </p:nvSpPr>
        <p:spPr>
          <a:xfrm>
            <a:off x="909557" y="2464039"/>
            <a:ext cx="2128448" cy="485710"/>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de-DE" sz="2500" b="1" u="none" strike="noStrike" cap="none">
                <a:solidFill>
                  <a:srgbClr val="0F2447"/>
                </a:solidFill>
                <a:latin typeface="Arial"/>
                <a:ea typeface="Arial"/>
                <a:cs typeface="Arial"/>
                <a:sym typeface="Arial"/>
              </a:rPr>
              <a:t>Dziękuję</a:t>
            </a:r>
            <a:endParaRPr sz="2500" b="1">
              <a:solidFill>
                <a:srgbClr val="0F2447"/>
              </a:solidFill>
              <a:latin typeface="Arial"/>
              <a:ea typeface="Arial"/>
              <a:cs typeface="Arial"/>
              <a:sym typeface="Arial"/>
            </a:endParaRPr>
          </a:p>
        </p:txBody>
      </p:sp>
      <p:sp>
        <p:nvSpPr>
          <p:cNvPr id="444" name="Google Shape;444;p38"/>
          <p:cNvSpPr txBox="1"/>
          <p:nvPr/>
        </p:nvSpPr>
        <p:spPr>
          <a:xfrm>
            <a:off x="4072163" y="4277860"/>
            <a:ext cx="2748511" cy="397738"/>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de-DE" sz="2000" b="1">
                <a:solidFill>
                  <a:srgbClr val="002248"/>
                </a:solidFill>
                <a:latin typeface="Arial"/>
                <a:ea typeface="Arial"/>
                <a:cs typeface="Arial"/>
                <a:sym typeface="Arial"/>
              </a:rPr>
              <a:t>Köszönjük</a:t>
            </a:r>
            <a:endParaRPr sz="2000" b="1">
              <a:solidFill>
                <a:srgbClr val="002248"/>
              </a:solidFill>
              <a:latin typeface="Arial"/>
              <a:ea typeface="Arial"/>
              <a:cs typeface="Arial"/>
              <a:sym typeface="Arial"/>
            </a:endParaRPr>
          </a:p>
        </p:txBody>
      </p:sp>
      <p:sp>
        <p:nvSpPr>
          <p:cNvPr id="445" name="Google Shape;445;p38"/>
          <p:cNvSpPr txBox="1"/>
          <p:nvPr/>
        </p:nvSpPr>
        <p:spPr>
          <a:xfrm>
            <a:off x="1195596" y="1504048"/>
            <a:ext cx="2748511" cy="397738"/>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de-DE" sz="2000" b="1" u="none" strike="noStrike" cap="none">
                <a:solidFill>
                  <a:srgbClr val="34C6C6"/>
                </a:solidFill>
                <a:latin typeface="Arial"/>
                <a:ea typeface="Arial"/>
                <a:cs typeface="Arial"/>
                <a:sym typeface="Arial"/>
              </a:rPr>
              <a:t>ευχαριστώ</a:t>
            </a:r>
            <a:endParaRPr sz="2000" b="1">
              <a:solidFill>
                <a:srgbClr val="34C6C6"/>
              </a:solidFill>
              <a:latin typeface="Arial"/>
              <a:ea typeface="Arial"/>
              <a:cs typeface="Arial"/>
              <a:sym typeface="Arial"/>
            </a:endParaRPr>
          </a:p>
        </p:txBody>
      </p:sp>
      <p:sp>
        <p:nvSpPr>
          <p:cNvPr id="446" name="Google Shape;446;p38"/>
          <p:cNvSpPr txBox="1"/>
          <p:nvPr/>
        </p:nvSpPr>
        <p:spPr>
          <a:xfrm>
            <a:off x="8645367" y="1619307"/>
            <a:ext cx="1182746" cy="841834"/>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de-DE" sz="2400" b="1" u="none" strike="noStrike" cap="none">
                <a:solidFill>
                  <a:srgbClr val="34C6C6"/>
                </a:solidFill>
                <a:latin typeface="Arial"/>
                <a:ea typeface="Arial"/>
                <a:cs typeface="Arial"/>
                <a:sym typeface="Arial"/>
              </a:rPr>
              <a:t>谢谢 </a:t>
            </a:r>
            <a:endParaRPr/>
          </a:p>
          <a:p>
            <a:pPr marL="0" marR="0" lvl="0" indent="0" algn="ctr" rtl="0">
              <a:lnSpc>
                <a:spcPct val="107000"/>
              </a:lnSpc>
              <a:spcBef>
                <a:spcPts val="800"/>
              </a:spcBef>
              <a:spcAft>
                <a:spcPts val="0"/>
              </a:spcAft>
              <a:buNone/>
            </a:pPr>
            <a:endParaRPr sz="1600" b="1">
              <a:solidFill>
                <a:srgbClr val="40C0C0"/>
              </a:solidFill>
              <a:latin typeface="Arial"/>
              <a:ea typeface="Arial"/>
              <a:cs typeface="Arial"/>
              <a:sym typeface="Arial"/>
            </a:endParaRPr>
          </a:p>
        </p:txBody>
      </p:sp>
      <p:sp>
        <p:nvSpPr>
          <p:cNvPr id="447" name="Google Shape;447;p38"/>
          <p:cNvSpPr txBox="1"/>
          <p:nvPr/>
        </p:nvSpPr>
        <p:spPr>
          <a:xfrm>
            <a:off x="6445745" y="3323032"/>
            <a:ext cx="3150106" cy="530145"/>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de-DE" sz="2800" b="1">
                <a:solidFill>
                  <a:srgbClr val="AC145A"/>
                </a:solidFill>
                <a:latin typeface="Arial"/>
                <a:ea typeface="Arial"/>
                <a:cs typeface="Arial"/>
                <a:sym typeface="Arial"/>
              </a:rPr>
              <a:t>Kiitos</a:t>
            </a:r>
            <a:r>
              <a:rPr lang="de-DE" sz="2800" b="1">
                <a:solidFill>
                  <a:srgbClr val="FFCA36"/>
                </a:solidFill>
                <a:latin typeface="Arial"/>
                <a:ea typeface="Arial"/>
                <a:cs typeface="Arial"/>
                <a:sym typeface="Arial"/>
              </a:rPr>
              <a:t> </a:t>
            </a:r>
            <a:endParaRPr/>
          </a:p>
        </p:txBody>
      </p:sp>
      <p:sp>
        <p:nvSpPr>
          <p:cNvPr id="448" name="Google Shape;448;p38"/>
          <p:cNvSpPr txBox="1"/>
          <p:nvPr/>
        </p:nvSpPr>
        <p:spPr>
          <a:xfrm>
            <a:off x="1138336" y="3664373"/>
            <a:ext cx="4064175" cy="530145"/>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de-DE" sz="2400" b="1" u="none" strike="noStrike" cap="none">
                <a:solidFill>
                  <a:srgbClr val="34C6C6"/>
                </a:solidFill>
                <a:latin typeface="Arial"/>
                <a:ea typeface="Arial"/>
                <a:cs typeface="Arial"/>
                <a:sym typeface="Arial"/>
              </a:rPr>
              <a:t>Ласкаво просимо </a:t>
            </a:r>
            <a:r>
              <a:rPr lang="de-DE" sz="2800" b="1">
                <a:solidFill>
                  <a:srgbClr val="34C6C6"/>
                </a:solidFill>
                <a:latin typeface="Arial"/>
                <a:ea typeface="Arial"/>
                <a:cs typeface="Arial"/>
                <a:sym typeface="Arial"/>
              </a:rPr>
              <a:t> </a:t>
            </a:r>
            <a:endParaRPr/>
          </a:p>
        </p:txBody>
      </p:sp>
      <p:sp>
        <p:nvSpPr>
          <p:cNvPr id="449" name="Google Shape;449;p38"/>
          <p:cNvSpPr txBox="1"/>
          <p:nvPr/>
        </p:nvSpPr>
        <p:spPr>
          <a:xfrm>
            <a:off x="7613955" y="5063740"/>
            <a:ext cx="2128448" cy="485710"/>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de-DE" sz="2500" b="1" u="none" strike="noStrike" cap="none">
                <a:solidFill>
                  <a:srgbClr val="0F2447"/>
                </a:solidFill>
                <a:latin typeface="Arial"/>
                <a:ea typeface="Arial"/>
                <a:cs typeface="Arial"/>
                <a:sym typeface="Arial"/>
              </a:rPr>
              <a:t>Thank you</a:t>
            </a:r>
            <a:endParaRPr sz="2500" b="1">
              <a:solidFill>
                <a:srgbClr val="0F2447"/>
              </a:solidFill>
              <a:latin typeface="Arial"/>
              <a:ea typeface="Arial"/>
              <a:cs typeface="Arial"/>
              <a:sym typeface="Arial"/>
            </a:endParaRPr>
          </a:p>
        </p:txBody>
      </p:sp>
      <p:sp>
        <p:nvSpPr>
          <p:cNvPr id="450" name="Google Shape;450;p38"/>
          <p:cNvSpPr txBox="1"/>
          <p:nvPr/>
        </p:nvSpPr>
        <p:spPr>
          <a:xfrm>
            <a:off x="10001918" y="3645938"/>
            <a:ext cx="4064175" cy="443519"/>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None/>
            </a:pPr>
            <a:r>
              <a:rPr lang="de-DE" sz="2300" b="1" u="none" strike="noStrike" cap="none">
                <a:solidFill>
                  <a:srgbClr val="FFCA36"/>
                </a:solidFill>
                <a:latin typeface="Arial"/>
                <a:ea typeface="Arial"/>
                <a:cs typeface="Arial"/>
                <a:sym typeface="Arial"/>
              </a:rPr>
              <a:t>Спасибо</a:t>
            </a:r>
            <a:endParaRPr sz="2300" b="1">
              <a:solidFill>
                <a:srgbClr val="FFCA36"/>
              </a:solidFill>
              <a:latin typeface="Arial"/>
              <a:ea typeface="Arial"/>
              <a:cs typeface="Arial"/>
              <a:sym typeface="Arial"/>
            </a:endParaRPr>
          </a:p>
        </p:txBody>
      </p:sp>
      <p:pic>
        <p:nvPicPr>
          <p:cNvPr id="451" name="Google Shape;451;p38"/>
          <p:cNvPicPr preferRelativeResize="0"/>
          <p:nvPr/>
        </p:nvPicPr>
        <p:blipFill rotWithShape="1">
          <a:blip r:embed="rId3">
            <a:alphaModFix amt="50000"/>
          </a:blip>
          <a:srcRect l="43926" t="7027" b="9318"/>
          <a:stretch/>
        </p:blipFill>
        <p:spPr>
          <a:xfrm rot="10800000">
            <a:off x="9281390" y="1329616"/>
            <a:ext cx="2899753" cy="4367016"/>
          </a:xfrm>
          <a:prstGeom prst="rect">
            <a:avLst/>
          </a:prstGeom>
          <a:noFill/>
          <a:ln>
            <a:noFill/>
          </a:ln>
        </p:spPr>
      </p:pic>
      <p:pic>
        <p:nvPicPr>
          <p:cNvPr id="452" name="Google Shape;452;p38"/>
          <p:cNvPicPr preferRelativeResize="0"/>
          <p:nvPr/>
        </p:nvPicPr>
        <p:blipFill rotWithShape="1">
          <a:blip r:embed="rId4">
            <a:alphaModFix/>
          </a:blip>
          <a:srcRect/>
          <a:stretch/>
        </p:blipFill>
        <p:spPr>
          <a:xfrm>
            <a:off x="0" y="5704274"/>
            <a:ext cx="12192000" cy="110066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5"/>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Which language uses the Cyrillic script?</a:t>
            </a:r>
            <a:endParaRPr/>
          </a:p>
        </p:txBody>
      </p:sp>
      <p:sp>
        <p:nvSpPr>
          <p:cNvPr id="85" name="Google Shape;85;p5"/>
          <p:cNvSpPr txBox="1">
            <a:spLocks noGrp="1"/>
          </p:cNvSpPr>
          <p:nvPr>
            <p:ph type="body" idx="2"/>
          </p:nvPr>
        </p:nvSpPr>
        <p:spPr>
          <a:xfrm>
            <a:off x="814386" y="2505075"/>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A: French</a:t>
            </a:r>
            <a:endParaRPr/>
          </a:p>
        </p:txBody>
      </p:sp>
      <p:sp>
        <p:nvSpPr>
          <p:cNvPr id="86" name="Google Shape;86;p5"/>
          <p:cNvSpPr txBox="1">
            <a:spLocks noGrp="1"/>
          </p:cNvSpPr>
          <p:nvPr>
            <p:ph type="body" idx="4"/>
          </p:nvPr>
        </p:nvSpPr>
        <p:spPr>
          <a:xfrm>
            <a:off x="6172200" y="2505075"/>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C: Bulgarian</a:t>
            </a:r>
            <a:endParaRPr/>
          </a:p>
        </p:txBody>
      </p:sp>
      <p:sp>
        <p:nvSpPr>
          <p:cNvPr id="87" name="Google Shape;87;p5"/>
          <p:cNvSpPr txBox="1"/>
          <p:nvPr/>
        </p:nvSpPr>
        <p:spPr>
          <a:xfrm>
            <a:off x="814386" y="4299520"/>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Greek</a:t>
            </a:r>
            <a:endParaRPr/>
          </a:p>
        </p:txBody>
      </p:sp>
      <p:sp>
        <p:nvSpPr>
          <p:cNvPr id="88" name="Google Shape;88;p5"/>
          <p:cNvSpPr txBox="1"/>
          <p:nvPr/>
        </p:nvSpPr>
        <p:spPr>
          <a:xfrm>
            <a:off x="6197603" y="4299520"/>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Swedish</a:t>
            </a:r>
            <a:endParaRPr/>
          </a:p>
        </p:txBody>
      </p:sp>
      <p:sp>
        <p:nvSpPr>
          <p:cNvPr id="89" name="Google Shape;89;p5"/>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General</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6"/>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Which language uses the Cyrillic script?</a:t>
            </a:r>
            <a:endParaRPr/>
          </a:p>
        </p:txBody>
      </p:sp>
      <p:sp>
        <p:nvSpPr>
          <p:cNvPr id="95" name="Google Shape;95;p6"/>
          <p:cNvSpPr txBox="1">
            <a:spLocks noGrp="1"/>
          </p:cNvSpPr>
          <p:nvPr>
            <p:ph type="body" idx="4"/>
          </p:nvPr>
        </p:nvSpPr>
        <p:spPr>
          <a:xfrm>
            <a:off x="3963155" y="2568450"/>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C: Bulgarian</a:t>
            </a:r>
            <a:endParaRPr/>
          </a:p>
        </p:txBody>
      </p:sp>
      <p:sp>
        <p:nvSpPr>
          <p:cNvPr id="96" name="Google Shape;96;p6"/>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General</a:t>
            </a:r>
            <a:endParaRPr/>
          </a:p>
        </p:txBody>
      </p:sp>
      <p:sp>
        <p:nvSpPr>
          <p:cNvPr id="97" name="Google Shape;97;p6"/>
          <p:cNvSpPr txBox="1"/>
          <p:nvPr/>
        </p:nvSpPr>
        <p:spPr>
          <a:xfrm>
            <a:off x="3005750" y="4616303"/>
            <a:ext cx="8646059" cy="1440000"/>
          </a:xfrm>
          <a:prstGeom prst="rect">
            <a:avLst/>
          </a:prstGeom>
          <a:no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The Cyrillic script is used in several languages, including Bulgarian, indicating the diversity of writing systems in Europe.</a:t>
            </a:r>
            <a:endParaRPr sz="2800">
              <a:solidFill>
                <a:srgbClr val="032248"/>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7"/>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Which European country has four official languages?</a:t>
            </a:r>
            <a:endParaRPr/>
          </a:p>
        </p:txBody>
      </p:sp>
      <p:sp>
        <p:nvSpPr>
          <p:cNvPr id="103" name="Google Shape;103;p7"/>
          <p:cNvSpPr txBox="1">
            <a:spLocks noGrp="1"/>
          </p:cNvSpPr>
          <p:nvPr>
            <p:ph type="body" idx="2"/>
          </p:nvPr>
        </p:nvSpPr>
        <p:spPr>
          <a:xfrm>
            <a:off x="814386" y="2505075"/>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A: France</a:t>
            </a:r>
            <a:endParaRPr/>
          </a:p>
        </p:txBody>
      </p:sp>
      <p:sp>
        <p:nvSpPr>
          <p:cNvPr id="104" name="Google Shape;104;p7"/>
          <p:cNvSpPr txBox="1">
            <a:spLocks noGrp="1"/>
          </p:cNvSpPr>
          <p:nvPr>
            <p:ph type="body" idx="4"/>
          </p:nvPr>
        </p:nvSpPr>
        <p:spPr>
          <a:xfrm>
            <a:off x="6172200" y="2505075"/>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C: Spain</a:t>
            </a:r>
            <a:endParaRPr/>
          </a:p>
        </p:txBody>
      </p:sp>
      <p:sp>
        <p:nvSpPr>
          <p:cNvPr id="105" name="Google Shape;105;p7"/>
          <p:cNvSpPr txBox="1"/>
          <p:nvPr/>
        </p:nvSpPr>
        <p:spPr>
          <a:xfrm>
            <a:off x="814386" y="4299520"/>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Germany</a:t>
            </a:r>
            <a:endParaRPr/>
          </a:p>
        </p:txBody>
      </p:sp>
      <p:sp>
        <p:nvSpPr>
          <p:cNvPr id="106" name="Google Shape;106;p7"/>
          <p:cNvSpPr txBox="1"/>
          <p:nvPr/>
        </p:nvSpPr>
        <p:spPr>
          <a:xfrm>
            <a:off x="6197603" y="4299520"/>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Switzerland</a:t>
            </a:r>
            <a:endParaRPr sz="2800">
              <a:solidFill>
                <a:srgbClr val="032248"/>
              </a:solidFill>
              <a:latin typeface="Arial"/>
              <a:ea typeface="Arial"/>
              <a:cs typeface="Arial"/>
              <a:sym typeface="Arial"/>
            </a:endParaRPr>
          </a:p>
        </p:txBody>
      </p:sp>
      <p:sp>
        <p:nvSpPr>
          <p:cNvPr id="107" name="Google Shape;107;p7"/>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General</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8"/>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Which European country has four official languages?</a:t>
            </a:r>
            <a:endParaRPr/>
          </a:p>
        </p:txBody>
      </p:sp>
      <p:sp>
        <p:nvSpPr>
          <p:cNvPr id="113" name="Google Shape;113;p8"/>
          <p:cNvSpPr txBox="1"/>
          <p:nvPr/>
        </p:nvSpPr>
        <p:spPr>
          <a:xfrm>
            <a:off x="3843702" y="2787591"/>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Switzerland</a:t>
            </a:r>
            <a:endParaRPr sz="2800">
              <a:solidFill>
                <a:srgbClr val="032248"/>
              </a:solidFill>
              <a:latin typeface="Arial"/>
              <a:ea typeface="Arial"/>
              <a:cs typeface="Arial"/>
              <a:sym typeface="Arial"/>
            </a:endParaRPr>
          </a:p>
        </p:txBody>
      </p:sp>
      <p:sp>
        <p:nvSpPr>
          <p:cNvPr id="114" name="Google Shape;114;p8"/>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General</a:t>
            </a:r>
            <a:endParaRPr/>
          </a:p>
        </p:txBody>
      </p:sp>
      <p:sp>
        <p:nvSpPr>
          <p:cNvPr id="115" name="Google Shape;115;p8"/>
          <p:cNvSpPr txBox="1"/>
          <p:nvPr/>
        </p:nvSpPr>
        <p:spPr>
          <a:xfrm>
            <a:off x="3141553" y="4741631"/>
            <a:ext cx="7704498" cy="1440000"/>
          </a:xfrm>
          <a:prstGeom prst="rect">
            <a:avLst/>
          </a:prstGeom>
          <a:no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fontScale="70000" lnSpcReduction="20000"/>
          </a:bodyPr>
          <a:lstStyle/>
          <a:p>
            <a:pPr marL="0" marR="0" lvl="0" indent="0" algn="l" rtl="0">
              <a:lnSpc>
                <a:spcPct val="90000"/>
              </a:lnSpc>
              <a:spcBef>
                <a:spcPts val="0"/>
              </a:spcBef>
              <a:spcAft>
                <a:spcPts val="0"/>
              </a:spcAft>
              <a:buClr>
                <a:srgbClr val="032248"/>
              </a:buClr>
              <a:buSzPct val="100000"/>
              <a:buFont typeface="Arial"/>
              <a:buNone/>
            </a:pPr>
            <a:r>
              <a:rPr lang="de-DE" sz="2800">
                <a:solidFill>
                  <a:srgbClr val="032248"/>
                </a:solidFill>
                <a:latin typeface="Arial"/>
                <a:ea typeface="Arial"/>
                <a:cs typeface="Arial"/>
                <a:sym typeface="Arial"/>
              </a:rPr>
              <a:t>Switzerland officially recognizes German, French, Italian, and Romansh as national languages, reflecting its internal cultural and linguistic diversity.</a:t>
            </a:r>
            <a:endParaRPr sz="2800">
              <a:solidFill>
                <a:srgbClr val="032248"/>
              </a:solidFill>
              <a:latin typeface="Arial"/>
              <a:ea typeface="Arial"/>
              <a:cs typeface="Arial"/>
              <a:sym typeface="Arial"/>
            </a:endParaRPr>
          </a:p>
          <a:p>
            <a:pPr marL="0" marR="0" lvl="0" indent="0" algn="l" rtl="0">
              <a:lnSpc>
                <a:spcPct val="90000"/>
              </a:lnSpc>
              <a:spcBef>
                <a:spcPts val="0"/>
              </a:spcBef>
              <a:spcAft>
                <a:spcPts val="0"/>
              </a:spcAft>
              <a:buClr>
                <a:srgbClr val="032248"/>
              </a:buClr>
              <a:buSzPct val="100000"/>
              <a:buFont typeface="Arial"/>
              <a:buNone/>
            </a:pPr>
            <a:endParaRPr sz="2800">
              <a:solidFill>
                <a:srgbClr val="032248"/>
              </a:solidFill>
            </a:endParaRPr>
          </a:p>
          <a:p>
            <a:pPr marL="0" marR="0" lvl="0" indent="0" algn="l" rtl="0">
              <a:lnSpc>
                <a:spcPct val="90000"/>
              </a:lnSpc>
              <a:spcBef>
                <a:spcPts val="0"/>
              </a:spcBef>
              <a:spcAft>
                <a:spcPts val="0"/>
              </a:spcAft>
              <a:buClr>
                <a:srgbClr val="032248"/>
              </a:buClr>
              <a:buSzPct val="100000"/>
              <a:buFont typeface="Arial"/>
              <a:buNone/>
            </a:pPr>
            <a:r>
              <a:rPr lang="de-DE" sz="2800">
                <a:solidFill>
                  <a:srgbClr val="032248"/>
                </a:solidFill>
              </a:rPr>
              <a:t>Spain has 4 co-official languages: Catalan, Euskera, Galician and Spanish</a:t>
            </a:r>
            <a:endParaRPr sz="2800">
              <a:solidFill>
                <a:srgbClr val="032248"/>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9"/>
          <p:cNvSpPr txBox="1">
            <a:spLocks noGrp="1"/>
          </p:cNvSpPr>
          <p:nvPr>
            <p:ph type="body" idx="1"/>
          </p:nvPr>
        </p:nvSpPr>
        <p:spPr>
          <a:xfrm>
            <a:off x="839788" y="1521697"/>
            <a:ext cx="10512424" cy="8239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400"/>
              <a:buNone/>
            </a:pPr>
            <a:r>
              <a:rPr lang="de-DE"/>
              <a:t>Which European language has three genders?</a:t>
            </a:r>
            <a:endParaRPr/>
          </a:p>
        </p:txBody>
      </p:sp>
      <p:sp>
        <p:nvSpPr>
          <p:cNvPr id="121" name="Google Shape;121;p9"/>
          <p:cNvSpPr txBox="1">
            <a:spLocks noGrp="1"/>
          </p:cNvSpPr>
          <p:nvPr>
            <p:ph type="body" idx="2"/>
          </p:nvPr>
        </p:nvSpPr>
        <p:spPr>
          <a:xfrm>
            <a:off x="814386" y="2505075"/>
            <a:ext cx="5220000" cy="1440000"/>
          </a:xfrm>
          <a:prstGeom prst="rect">
            <a:avLst/>
          </a:prstGeom>
          <a:solidFill>
            <a:srgbClr val="F9C3DD"/>
          </a:solidFill>
          <a:ln w="9525" cap="flat" cmpd="sng">
            <a:solidFill>
              <a:srgbClr val="F9C3DD"/>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A: Portuguese</a:t>
            </a:r>
            <a:endParaRPr/>
          </a:p>
        </p:txBody>
      </p:sp>
      <p:sp>
        <p:nvSpPr>
          <p:cNvPr id="122" name="Google Shape;122;p9"/>
          <p:cNvSpPr txBox="1">
            <a:spLocks noGrp="1"/>
          </p:cNvSpPr>
          <p:nvPr>
            <p:ph type="body" idx="4"/>
          </p:nvPr>
        </p:nvSpPr>
        <p:spPr>
          <a:xfrm>
            <a:off x="6172200" y="2505075"/>
            <a:ext cx="5220000" cy="1440000"/>
          </a:xfrm>
          <a:prstGeom prst="rect">
            <a:avLst/>
          </a:prstGeom>
          <a:solidFill>
            <a:srgbClr val="D3E5FF"/>
          </a:solidFill>
          <a:ln w="9525" cap="flat" cmpd="sng">
            <a:solidFill>
              <a:srgbClr val="D3E5FF"/>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032248"/>
              </a:buClr>
              <a:buSzPts val="2800"/>
              <a:buNone/>
            </a:pPr>
            <a:r>
              <a:rPr lang="de-DE"/>
              <a:t>C: Dutch</a:t>
            </a:r>
            <a:endParaRPr/>
          </a:p>
        </p:txBody>
      </p:sp>
      <p:sp>
        <p:nvSpPr>
          <p:cNvPr id="123" name="Google Shape;123;p9"/>
          <p:cNvSpPr txBox="1"/>
          <p:nvPr/>
        </p:nvSpPr>
        <p:spPr>
          <a:xfrm>
            <a:off x="814386" y="4299520"/>
            <a:ext cx="5220000" cy="1440000"/>
          </a:xfrm>
          <a:prstGeom prst="rect">
            <a:avLst/>
          </a:prstGeom>
          <a:solidFill>
            <a:srgbClr val="FFE9AE"/>
          </a:solidFill>
          <a:ln w="9525" cap="flat" cmpd="sng">
            <a:solidFill>
              <a:srgbClr val="FFE9AE"/>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B: German</a:t>
            </a:r>
            <a:endParaRPr/>
          </a:p>
        </p:txBody>
      </p:sp>
      <p:sp>
        <p:nvSpPr>
          <p:cNvPr id="124" name="Google Shape;124;p9"/>
          <p:cNvSpPr txBox="1"/>
          <p:nvPr/>
        </p:nvSpPr>
        <p:spPr>
          <a:xfrm>
            <a:off x="6197603" y="4299520"/>
            <a:ext cx="5220000" cy="1440000"/>
          </a:xfrm>
          <a:prstGeom prst="rect">
            <a:avLst/>
          </a:prstGeom>
          <a:solidFill>
            <a:srgbClr val="B9E5B9"/>
          </a:solidFill>
          <a:ln w="9525" cap="flat" cmpd="sng">
            <a:solidFill>
              <a:srgbClr val="B9E5B9"/>
            </a:solidFill>
            <a:prstDash val="solid"/>
            <a:round/>
            <a:headEnd type="none" w="sm" len="sm"/>
            <a:tailEnd type="none" w="sm" len="sm"/>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rgbClr val="032248"/>
              </a:buClr>
              <a:buSzPts val="2800"/>
              <a:buFont typeface="Arial"/>
              <a:buNone/>
            </a:pPr>
            <a:r>
              <a:rPr lang="de-DE" sz="2800">
                <a:solidFill>
                  <a:srgbClr val="032248"/>
                </a:solidFill>
                <a:latin typeface="Arial"/>
                <a:ea typeface="Arial"/>
                <a:cs typeface="Arial"/>
                <a:sym typeface="Arial"/>
              </a:rPr>
              <a:t>D: Hungarian</a:t>
            </a:r>
            <a:endParaRPr sz="2800">
              <a:solidFill>
                <a:srgbClr val="032248"/>
              </a:solidFill>
              <a:latin typeface="Arial"/>
              <a:ea typeface="Arial"/>
              <a:cs typeface="Arial"/>
              <a:sym typeface="Arial"/>
            </a:endParaRPr>
          </a:p>
        </p:txBody>
      </p:sp>
      <p:sp>
        <p:nvSpPr>
          <p:cNvPr id="125" name="Google Shape;125;p9"/>
          <p:cNvSpPr txBox="1"/>
          <p:nvPr/>
        </p:nvSpPr>
        <p:spPr>
          <a:xfrm>
            <a:off x="6960849" y="312584"/>
            <a:ext cx="4870367" cy="40011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de-DE" sz="2000" b="1">
                <a:solidFill>
                  <a:schemeClr val="dk1"/>
                </a:solidFill>
                <a:latin typeface="Arial"/>
                <a:ea typeface="Arial"/>
                <a:cs typeface="Arial"/>
                <a:sym typeface="Arial"/>
              </a:rPr>
              <a:t>General</a:t>
            </a:r>
            <a:endParaRPr/>
          </a:p>
        </p:txBody>
      </p:sp>
    </p:spTree>
  </p:cSld>
  <p:clrMapOvr>
    <a:masterClrMapping/>
  </p:clrMapOvr>
</p:sld>
</file>

<file path=ppt/theme/theme1.xml><?xml version="1.0" encoding="utf-8"?>
<a:theme xmlns:a="http://schemas.openxmlformats.org/drawingml/2006/main" name="Office Theme">
  <a:themeElements>
    <a:clrScheme name="NCLE">
      <a:dk1>
        <a:srgbClr val="000000"/>
      </a:dk1>
      <a:lt1>
        <a:srgbClr val="FFFFFF"/>
      </a:lt1>
      <a:dk2>
        <a:srgbClr val="A5A5A5"/>
      </a:dk2>
      <a:lt2>
        <a:srgbClr val="E7E6E6"/>
      </a:lt2>
      <a:accent1>
        <a:srgbClr val="AC145A"/>
      </a:accent1>
      <a:accent2>
        <a:srgbClr val="52C152"/>
      </a:accent2>
      <a:accent3>
        <a:srgbClr val="002248"/>
      </a:accent3>
      <a:accent4>
        <a:srgbClr val="FFCA36"/>
      </a:accent4>
      <a:accent5>
        <a:srgbClr val="34C6C6"/>
      </a:accent5>
      <a:accent6>
        <a:srgbClr val="500778"/>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42717251761681439B8CC535AA645ECA" ma:contentTypeVersion="18" ma:contentTypeDescription="Ein neues Dokument erstellen." ma:contentTypeScope="" ma:versionID="df27b6e7d426394393deb153ff0b9929">
  <xsd:schema xmlns:xsd="http://www.w3.org/2001/XMLSchema" xmlns:xs="http://www.w3.org/2001/XMLSchema" xmlns:p="http://schemas.microsoft.com/office/2006/metadata/properties" xmlns:ns2="bce36f76-1425-44fc-8d95-2e2d1e5a31ca" xmlns:ns3="aa85bb9c-8b48-4336-8f45-17e136e33354" targetNamespace="http://schemas.microsoft.com/office/2006/metadata/properties" ma:root="true" ma:fieldsID="33530bc6ef9208a0ff73db16eb68628c" ns2:_="" ns3:_="">
    <xsd:import namespace="bce36f76-1425-44fc-8d95-2e2d1e5a31ca"/>
    <xsd:import namespace="aa85bb9c-8b48-4336-8f45-17e136e3335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ce36f76-1425-44fc-8d95-2e2d1e5a31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a98d083d-d29e-4d2c-90d9-9b78849702f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a85bb9c-8b48-4336-8f45-17e136e33354" elementFormDefault="qualified">
    <xsd:import namespace="http://schemas.microsoft.com/office/2006/documentManagement/types"/>
    <xsd:import namespace="http://schemas.microsoft.com/office/infopath/2007/PartnerControls"/>
    <xsd:element name="SharedWithUsers" ma:index="19"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70e37759-1d8d-4ff4-8d86-113f91690707}" ma:internalName="TaxCatchAll" ma:showField="CatchAllData" ma:web="aa85bb9c-8b48-4336-8f45-17e136e3335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ce36f76-1425-44fc-8d95-2e2d1e5a31ca">
      <Terms xmlns="http://schemas.microsoft.com/office/infopath/2007/PartnerControls"/>
    </lcf76f155ced4ddcb4097134ff3c332f>
    <TaxCatchAll xmlns="aa85bb9c-8b48-4336-8f45-17e136e33354" xsi:nil="true"/>
  </documentManagement>
</p:properties>
</file>

<file path=customXml/itemProps1.xml><?xml version="1.0" encoding="utf-8"?>
<ds:datastoreItem xmlns:ds="http://schemas.openxmlformats.org/officeDocument/2006/customXml" ds:itemID="{087143AC-8F1A-4544-94B9-91CE7CC83EF3}"/>
</file>

<file path=customXml/itemProps2.xml><?xml version="1.0" encoding="utf-8"?>
<ds:datastoreItem xmlns:ds="http://schemas.openxmlformats.org/officeDocument/2006/customXml" ds:itemID="{D3E05788-400C-48FE-AF5F-9B090D94724C}"/>
</file>

<file path=customXml/itemProps3.xml><?xml version="1.0" encoding="utf-8"?>
<ds:datastoreItem xmlns:ds="http://schemas.openxmlformats.org/officeDocument/2006/customXml" ds:itemID="{2AA79EF5-64DF-4F43-A88F-6A9B63353276}"/>
</file>

<file path=docProps/app.xml><?xml version="1.0" encoding="utf-8"?>
<Properties xmlns="http://schemas.openxmlformats.org/officeDocument/2006/extended-properties" xmlns:vt="http://schemas.openxmlformats.org/officeDocument/2006/docPropsVTypes">
  <TotalTime>0</TotalTime>
  <Words>1570</Words>
  <Application>Microsoft Macintosh PowerPoint</Application>
  <PresentationFormat>Panorámica</PresentationFormat>
  <Paragraphs>240</Paragraphs>
  <Slides>42</Slides>
  <Notes>42</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42</vt:i4>
      </vt:variant>
    </vt:vector>
  </HeadingPairs>
  <TitlesOfParts>
    <vt:vector size="45" baseType="lpstr">
      <vt:lpstr>Arial</vt:lpstr>
      <vt:lpstr>Calibri</vt:lpstr>
      <vt:lpstr>Office Theme</vt:lpstr>
      <vt:lpstr>Languages Quiz</vt:lpstr>
      <vt:lpstr>What do you know about European languages?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Languages Quiz</dc:title>
  <dc:creator>Earnshaw, Louise</dc:creator>
  <cp:lastModifiedBy>Jiménez Serrano José</cp:lastModifiedBy>
  <cp:revision>1</cp:revision>
  <dcterms:created xsi:type="dcterms:W3CDTF">2023-11-28T15:04:37Z</dcterms:created>
  <dcterms:modified xsi:type="dcterms:W3CDTF">2024-06-19T07:20:03Z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0x01010042717251761681439B8CC535AA645ECA</vt:lpwstr>
  </property>
  <property fmtid="{D5CDD505-2E9C-101B-9397-08002B2CF9AE}" pid="3" name="MediaServiceImageTags">
    <vt:lpwstr/>
  </property>
</Properties>
</file>