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65" r:id="rId4"/>
    <p:sldId id="266" r:id="rId5"/>
    <p:sldId id="268" r:id="rId6"/>
    <p:sldId id="267" r:id="rId7"/>
    <p:sldId id="269" r:id="rId8"/>
    <p:sldId id="270" r:id="rId9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502"/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4016" y="44624"/>
            <a:ext cx="5832360" cy="1152128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9512" y="45855"/>
            <a:ext cx="71287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403648" y="1988840"/>
            <a:ext cx="756084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855"/>
            <a:ext cx="71287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988840"/>
            <a:ext cx="756084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yandex.ru/images/search?p=1&amp;text=%D0%BF%D1%83%D1%88%D0%BA%D0%B8%D0%BD+%D0%BF%D1%80%D0%BE%D0%B8%D0%B7%D0%B2%D0%B5%D0%B4%D0%B5%D0%BD%D0%B8%D1%8F+%D0%BE%D0%B1%D0%BB%D0%BE%D0%B6%D0%BA%D0%B8+%D0%BA%D0%BD%D0%B8%D0%B3&amp;pos=69&amp;rpt=simage&amp;img_url=https://img-gorod.ru/20/575/2057530_detail.jpg&amp;from=tabbar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p=2&amp;text=%D0%BF%D0%BE%D1%80%D1%82%D1%80%D0%B5%D1%82+%D0%BF%D1%83%D1%88%D0%BA%D0%B8%D0%BD%D0%B0&amp;pos=151&amp;rpt=simage&amp;img_url=https://scontent-sjc3-1.cdninstagram.com/v/t51.2885-15/e35/60975810_117365526166728_3203788817451442721_n.jpg?_nc_ht=scontent-sjc3-1.cdninstagram.com&amp;_nc_cat=100&amp;_nc_ohc=QXyQM1GiuB4AX-0E_QL&amp;oh=1263ba2a6769317bad1f153f6c098994&amp;oe=5F6EDA25&amp;from=tabbar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20272" y="5517232"/>
            <a:ext cx="3024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960850" y="2285614"/>
            <a:ext cx="5832648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Deutschland und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Russland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Gemeinsam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Zukunft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gestalten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592626" flipV="1">
            <a:off x="2286000" y="4444663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de-DE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de-DE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de-DE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de-DE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076056" y="4767829"/>
            <a:ext cx="3104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Lehrer</a:t>
            </a:r>
            <a:r>
              <a:rPr lang="de-DE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de-DE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de-DE" sz="2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Bezmatnaja</a:t>
            </a:r>
            <a:r>
              <a:rPr lang="de-DE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S.P.</a:t>
            </a:r>
            <a:br>
              <a:rPr lang="de-DE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de-DE" sz="2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Shebekinsky</a:t>
            </a:r>
            <a:r>
              <a:rPr lang="de-DE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de-DE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Bezirk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128792" cy="1150897"/>
          </a:xfrm>
        </p:spPr>
        <p:txBody>
          <a:bodyPr/>
          <a:lstStyle/>
          <a:p>
            <a:r>
              <a:rPr lang="en-US" dirty="0" err="1" smtClean="0"/>
              <a:t>Russland</a:t>
            </a:r>
            <a:r>
              <a:rPr lang="en-US" dirty="0" smtClean="0"/>
              <a:t> / Deutschland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29" y="1150897"/>
            <a:ext cx="2642945" cy="16984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14115" y="1150897"/>
            <a:ext cx="317965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Russland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demokratischer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Staat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Die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Fläche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beträgt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17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Millionen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km. In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Russland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leben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űber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150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Millionen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Menschen. Der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Präsident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Russland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W. Putin</a:t>
            </a: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Das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Staatsgebiet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Deutschlands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beträgt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357000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Quadratkilometer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gross. Die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Bevölkerung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81,8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Millionen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Menschen. 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Bundeskanzlers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Deutschlands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Angela Merkel.    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Flagge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Wappen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Bundesrepublik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Deutschland.</a:t>
            </a:r>
            <a:endParaRPr lang="ru-RU" dirty="0"/>
          </a:p>
          <a:p>
            <a:pPr algn="just"/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8" name="Picture 4" descr="https://www.culture.ru/storage/images/5cb82d851c1b7c86f5572a72874daa92/f2e23c5b22ab1fbbff8c2468cd6c7f8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r="10702"/>
          <a:stretch/>
        </p:blipFill>
        <p:spPr bwMode="auto">
          <a:xfrm>
            <a:off x="6165758" y="3165423"/>
            <a:ext cx="2658285" cy="190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48552" r="61413" b="3149"/>
          <a:stretch/>
        </p:blipFill>
        <p:spPr>
          <a:xfrm>
            <a:off x="367713" y="2990243"/>
            <a:ext cx="2357454" cy="2464611"/>
          </a:xfrm>
          <a:prstGeom prst="rect">
            <a:avLst/>
          </a:prstGeom>
        </p:spPr>
      </p:pic>
      <p:pic>
        <p:nvPicPr>
          <p:cNvPr id="8" name="Picture 2" descr="https://mishabur.com/wp-content/uploads/2020/06/flag_i_gerb_germanii_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6" r="31034"/>
          <a:stretch/>
        </p:blipFill>
        <p:spPr bwMode="auto">
          <a:xfrm>
            <a:off x="4544746" y="4874999"/>
            <a:ext cx="1435151" cy="18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rusdialog.ru/images/news/43e7aa7bab95f4e8628056de3ea0118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5"/>
          <a:stretch/>
        </p:blipFill>
        <p:spPr bwMode="auto">
          <a:xfrm>
            <a:off x="375886" y="1150897"/>
            <a:ext cx="2341109" cy="164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14115" y="5454854"/>
            <a:ext cx="185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Карта Германии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02" y="2564904"/>
            <a:ext cx="2726096" cy="1818286"/>
          </a:xfrm>
          <a:prstGeom prst="rect">
            <a:avLst/>
          </a:prstGeom>
        </p:spPr>
      </p:pic>
      <p:pic>
        <p:nvPicPr>
          <p:cNvPr id="2050" name="Picture 2" descr="https://funart.pro/uploads/posts/2019-10/1572244751_brandenburgskie-vorota-germanija-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55489"/>
            <a:ext cx="2593526" cy="194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1500174"/>
            <a:ext cx="6811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Hauptstadt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Russlands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Moskau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wurde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Jahre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1147 von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Juri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Dolgoruki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gegrűndet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Das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Herz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Moskaus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Kreml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Die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Hauptstadt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Deutschlands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Berlin.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Eines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bekanntesten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Symbole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deutschen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Hauptstadt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das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Reichstagsgebäude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Berlin.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57482" cy="115089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Sehensw</a:t>
            </a:r>
            <a:r>
              <a:rPr lang="en-US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ű</a:t>
            </a:r>
            <a:r>
              <a:rPr lang="en-US" dirty="0" err="1" smtClean="0"/>
              <a:t>rdigkeiten</a:t>
            </a:r>
            <a:r>
              <a:rPr lang="en-US" dirty="0" smtClean="0"/>
              <a:t> </a:t>
            </a:r>
            <a:r>
              <a:rPr lang="en-US" dirty="0" err="1" smtClean="0"/>
              <a:t>Russlands</a:t>
            </a:r>
            <a:r>
              <a:rPr lang="en-US" dirty="0" smtClean="0"/>
              <a:t> und </a:t>
            </a:r>
            <a:r>
              <a:rPr lang="en-US" dirty="0" err="1" smtClean="0"/>
              <a:t>Deutschlands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827584" y="2723502"/>
            <a:ext cx="4030769" cy="3377132"/>
            <a:chOff x="2936225" y="3010830"/>
            <a:chExt cx="4030769" cy="337713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5" t="31500" r="37788" b="25451"/>
            <a:stretch/>
          </p:blipFill>
          <p:spPr>
            <a:xfrm>
              <a:off x="2936225" y="3010830"/>
              <a:ext cx="1579626" cy="223326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37" t="59450" r="1963" b="2750"/>
            <a:stretch/>
          </p:blipFill>
          <p:spPr>
            <a:xfrm>
              <a:off x="4352441" y="4427047"/>
              <a:ext cx="2614553" cy="1960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95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05" y="1296130"/>
            <a:ext cx="2304256" cy="15361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71063" y="3718679"/>
            <a:ext cx="29717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Dresdener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Gemäldegalerie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bedeutendsten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bekanntesten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Galerie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Welt.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wurde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1560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gegrűgdet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Besucher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kӧnnen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Raffael,Tizian,Dűrer,Rembrandt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Rubens und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anderen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Malern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bewundern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46" y="1292881"/>
            <a:ext cx="2310148" cy="1542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766" y="4295980"/>
            <a:ext cx="2607524" cy="1735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2885998"/>
            <a:ext cx="7884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Tretjakow-Gemäldegalerie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Kunstmuseum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Moskau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Hier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befindet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sich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Meisterwerke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von F.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Rublev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I.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Repin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I.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Shishkin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I.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Levitan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Bilderausstellungen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dieser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Künstler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man in der Dresdner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Gemäldegalerie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ansehen</a:t>
            </a: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6" t="-399" r="12988" b="3801"/>
          <a:stretch/>
        </p:blipFill>
        <p:spPr>
          <a:xfrm>
            <a:off x="6588224" y="1290941"/>
            <a:ext cx="1453270" cy="1572951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42442" y="91082"/>
            <a:ext cx="7128792" cy="115089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Gallerien</a:t>
            </a:r>
            <a:r>
              <a:rPr lang="en-US" dirty="0" smtClean="0"/>
              <a:t> </a:t>
            </a:r>
            <a:r>
              <a:rPr lang="en-US" dirty="0" err="1" smtClean="0"/>
              <a:t>Russlands</a:t>
            </a:r>
            <a:r>
              <a:rPr lang="en-US" dirty="0" smtClean="0"/>
              <a:t> und </a:t>
            </a:r>
            <a:r>
              <a:rPr lang="en-US" dirty="0" err="1" smtClean="0"/>
              <a:t>Deutschlands</a:t>
            </a:r>
            <a:endParaRPr lang="ru-RU" dirty="0"/>
          </a:p>
        </p:txBody>
      </p:sp>
      <p:pic>
        <p:nvPicPr>
          <p:cNvPr id="3074" name="Picture 2" descr="https://www.anri-store.com/wp-content/uploads/2014/02/madon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75" y="4028696"/>
            <a:ext cx="1800200" cy="227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0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1.ozone.ru/s3/multimedia-d/6008887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526" y="3235500"/>
            <a:ext cx="1400797" cy="220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1381886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S.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Puschkin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(1799-1837)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der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grӧßte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russische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Dichter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bedeutet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russische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genau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Goethe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deutsche. Seine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 Eugen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Onegin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Ruslan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Ljudmila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«Der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Eherne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 und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andere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Picture 2" descr="Книги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81" y="4576161"/>
            <a:ext cx="1147774" cy="17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elcdn.fedsp.com/cepheus/19/1457/38f5e9c128162ec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39544"/>
            <a:ext cx="123889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&amp;quot;Современные&amp;quot; стихи великого русского поэта А. С. Пушкина.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1137"/>
            <a:ext cx="1561639" cy="208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m0-tub-ru.yandex.net/i?id=21471c28389ff662361a98e37d2cfd95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46" y="3186961"/>
            <a:ext cx="1152619" cy="181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sun9-34.userapi.com/c824501/v824501543/19894d/nW4lztHmdA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04" y="3186961"/>
            <a:ext cx="1333487" cy="177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83568" y="180240"/>
            <a:ext cx="7128792" cy="1150897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grӧßte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russische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Dichter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3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065" y="4307578"/>
            <a:ext cx="1440983" cy="22611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25218" r="58001" b="15176"/>
          <a:stretch/>
        </p:blipFill>
        <p:spPr>
          <a:xfrm>
            <a:off x="357158" y="1428736"/>
            <a:ext cx="1728192" cy="20424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7744" y="1138704"/>
            <a:ext cx="55061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Johann Wolfgang von Goethe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(1749 – 1832)</a:t>
            </a:r>
          </a:p>
          <a:p>
            <a:pPr algn="just"/>
            <a:r>
              <a:rPr lang="en-US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der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weltber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űhmte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deutsche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Dichter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Wissenschaftler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/>
              <a:t> </a:t>
            </a:r>
            <a:r>
              <a:rPr lang="en-US" dirty="0"/>
              <a:t>Johan </a:t>
            </a:r>
            <a:r>
              <a:rPr lang="en-US" dirty="0" err="1"/>
              <a:t>Wolfang</a:t>
            </a:r>
            <a:r>
              <a:rPr lang="en-US" dirty="0"/>
              <a:t>  </a:t>
            </a:r>
            <a:r>
              <a:rPr lang="en-US" dirty="0" smtClean="0"/>
              <a:t>von</a:t>
            </a:r>
            <a:r>
              <a:rPr lang="ru-RU" dirty="0" smtClean="0"/>
              <a:t> </a:t>
            </a:r>
            <a:r>
              <a:rPr lang="en-US" dirty="0" smtClean="0"/>
              <a:t>Goethe</a:t>
            </a:r>
            <a:r>
              <a:rPr lang="ru-RU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/>
              <a:t>der </a:t>
            </a:r>
            <a:r>
              <a:rPr lang="en-US" dirty="0" err="1"/>
              <a:t>berűhmteste</a:t>
            </a:r>
            <a:r>
              <a:rPr lang="en-US" dirty="0"/>
              <a:t> </a:t>
            </a:r>
            <a:r>
              <a:rPr lang="en-US" dirty="0" err="1"/>
              <a:t>Vertreter</a:t>
            </a:r>
            <a:r>
              <a:rPr lang="en-US" dirty="0"/>
              <a:t> der </a:t>
            </a:r>
            <a:r>
              <a:rPr lang="en-US" dirty="0" err="1"/>
              <a:t>deutschen</a:t>
            </a:r>
            <a:r>
              <a:rPr lang="en-US" dirty="0"/>
              <a:t>  </a:t>
            </a:r>
            <a:r>
              <a:rPr lang="en-US" dirty="0" err="1"/>
              <a:t>klassischen</a:t>
            </a:r>
            <a:r>
              <a:rPr lang="en-US" dirty="0"/>
              <a:t> </a:t>
            </a:r>
            <a:r>
              <a:rPr lang="en-US" dirty="0" err="1"/>
              <a:t>Literatur</a:t>
            </a:r>
            <a:r>
              <a:rPr lang="en-US" dirty="0"/>
              <a:t>, der </a:t>
            </a:r>
            <a:r>
              <a:rPr lang="en-US" dirty="0" err="1"/>
              <a:t>grӧsste</a:t>
            </a:r>
            <a:r>
              <a:rPr lang="en-US" dirty="0"/>
              <a:t> </a:t>
            </a:r>
            <a:r>
              <a:rPr lang="en-US" dirty="0" err="1"/>
              <a:t>deutschen</a:t>
            </a:r>
            <a:r>
              <a:rPr lang="en-US" dirty="0"/>
              <a:t> </a:t>
            </a:r>
            <a:r>
              <a:rPr lang="en-US" dirty="0" err="1"/>
              <a:t>Dichter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err="1" smtClean="0"/>
              <a:t>Denker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err="1" smtClean="0"/>
              <a:t>Wissenschaftler</a:t>
            </a:r>
            <a:r>
              <a:rPr lang="en-US" dirty="0"/>
              <a:t>.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hatt</a:t>
            </a:r>
            <a:r>
              <a:rPr lang="en-US" dirty="0"/>
              <a:t> </a:t>
            </a:r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Werke</a:t>
            </a:r>
            <a:r>
              <a:rPr lang="en-US" dirty="0"/>
              <a:t> </a:t>
            </a:r>
            <a:r>
              <a:rPr lang="en-US" dirty="0" err="1"/>
              <a:t>geschrieben</a:t>
            </a:r>
            <a:r>
              <a:rPr lang="en-US" dirty="0"/>
              <a:t>. Das </a:t>
            </a:r>
            <a:r>
              <a:rPr lang="en-US" dirty="0" err="1"/>
              <a:t>sind</a:t>
            </a:r>
            <a:r>
              <a:rPr lang="en-US" dirty="0"/>
              <a:t>: </a:t>
            </a:r>
            <a:r>
              <a:rPr lang="en-US" dirty="0" err="1"/>
              <a:t>Tragodie</a:t>
            </a:r>
            <a:r>
              <a:rPr lang="en-US" dirty="0"/>
              <a:t>  «Faust», </a:t>
            </a:r>
            <a:r>
              <a:rPr lang="en-US" dirty="0" err="1"/>
              <a:t>Briefroman</a:t>
            </a:r>
            <a:r>
              <a:rPr lang="en-US" dirty="0"/>
              <a:t> «Die Leiden des </a:t>
            </a:r>
            <a:r>
              <a:rPr lang="en-US" dirty="0" err="1"/>
              <a:t>jungen</a:t>
            </a:r>
            <a:r>
              <a:rPr lang="en-US" dirty="0"/>
              <a:t> </a:t>
            </a:r>
            <a:r>
              <a:rPr lang="en-US" dirty="0" err="1"/>
              <a:t>Werthers</a:t>
            </a:r>
            <a:r>
              <a:rPr lang="en-US" dirty="0" smtClean="0"/>
              <a:t>»,</a:t>
            </a:r>
            <a:r>
              <a:rPr lang="ru-RU" dirty="0" smtClean="0"/>
              <a:t> </a:t>
            </a:r>
            <a:r>
              <a:rPr lang="en-US" dirty="0" smtClean="0"/>
              <a:t>Roman  </a:t>
            </a:r>
            <a:r>
              <a:rPr lang="en-US" dirty="0"/>
              <a:t>«Wilhelm </a:t>
            </a:r>
            <a:r>
              <a:rPr lang="en-US" dirty="0" err="1"/>
              <a:t>Meisters</a:t>
            </a:r>
            <a:r>
              <a:rPr lang="en-US" dirty="0"/>
              <a:t> </a:t>
            </a:r>
            <a:r>
              <a:rPr lang="en-US" dirty="0" err="1"/>
              <a:t>Lehrjahre</a:t>
            </a:r>
            <a:r>
              <a:rPr lang="en-US" dirty="0"/>
              <a:t>», </a:t>
            </a:r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Gedichte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«</a:t>
            </a:r>
            <a:r>
              <a:rPr lang="en-US" dirty="0" err="1"/>
              <a:t>Heidenrӧslein</a:t>
            </a:r>
            <a:r>
              <a:rPr lang="en-US" dirty="0"/>
              <a:t>», «</a:t>
            </a:r>
            <a:r>
              <a:rPr lang="en-US" dirty="0" err="1"/>
              <a:t>Erlkӧnig</a:t>
            </a:r>
            <a:r>
              <a:rPr lang="en-US" dirty="0"/>
              <a:t>» und </a:t>
            </a:r>
            <a:r>
              <a:rPr lang="en-US" dirty="0" err="1"/>
              <a:t>andere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09643"/>
            <a:ext cx="1440160" cy="2262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8" y="4278025"/>
            <a:ext cx="1706769" cy="2346808"/>
          </a:xfrm>
          <a:prstGeom prst="rect">
            <a:avLst/>
          </a:prstGeom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128792" cy="1150897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Weltber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űhmte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deutsche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Dichter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44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12" y="165343"/>
            <a:ext cx="7128792" cy="115089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Traditionen</a:t>
            </a:r>
            <a:r>
              <a:rPr lang="en-US" dirty="0" smtClean="0"/>
              <a:t> </a:t>
            </a:r>
            <a:r>
              <a:rPr lang="en-US" dirty="0" err="1" smtClean="0"/>
              <a:t>Russlands</a:t>
            </a:r>
            <a:r>
              <a:rPr lang="en-US" dirty="0" smtClean="0"/>
              <a:t> und </a:t>
            </a:r>
            <a:r>
              <a:rPr lang="en-US" dirty="0" err="1" smtClean="0"/>
              <a:t>Deutschlands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4076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Russland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und Deutschland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gibt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viele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schöne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Bräuche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Feste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Karneval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Ostern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Weihnachten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Neujahr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65322"/>
            <a:ext cx="3367059" cy="2244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2071678"/>
            <a:ext cx="3253864" cy="20336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2" y="2150437"/>
            <a:ext cx="2129880" cy="2218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31" y="4465322"/>
            <a:ext cx="3066406" cy="22447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3100528"/>
            <a:ext cx="2606440" cy="195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Olympischen</a:t>
            </a: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Spiele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22324"/>
            <a:ext cx="2060848" cy="206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82" y="1522324"/>
            <a:ext cx="2130044" cy="21790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08745"/>
            <a:ext cx="4896544" cy="27543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87824" y="1700808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 Symbol der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Olympischen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Spiele-fünf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gebundene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Ringe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die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Vereinigung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fünf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Teile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 Welt in der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Olympischen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Bewegung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symbolisieren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4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eb6759f83b5878f90dee8f792aa1351d9fd64c3"/>
</p:tagLst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379</Words>
  <Application>Microsoft Office PowerPoint</Application>
  <PresentationFormat>Экран (4:3)</PresentationFormat>
  <Paragraphs>24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Russland / Deutschland</vt:lpstr>
      <vt:lpstr>Sehenswűrdigkeiten Russlands und Deutschlands</vt:lpstr>
      <vt:lpstr>Gallerien Russlands und Deutschlands</vt:lpstr>
      <vt:lpstr>Der grӧßte  russische Dichter</vt:lpstr>
      <vt:lpstr>Weltberűhmte deutsche Dichter</vt:lpstr>
      <vt:lpstr>Traditionen Russlands und Deutschlands </vt:lpstr>
      <vt:lpstr>Olympischen Spiele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Фигуры в оттенках красного</dc:title>
  <dc:creator>obstinate</dc:creator>
  <dc:description>Шаблон презентации с сайта https://presentation-creation.ru/</dc:description>
  <cp:lastModifiedBy>User</cp:lastModifiedBy>
  <cp:revision>1299</cp:revision>
  <dcterms:created xsi:type="dcterms:W3CDTF">2018-02-25T09:09:03Z</dcterms:created>
  <dcterms:modified xsi:type="dcterms:W3CDTF">2021-02-22T05:11:19Z</dcterms:modified>
</cp:coreProperties>
</file>