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63" r:id="rId2"/>
    <p:sldId id="264" r:id="rId3"/>
    <p:sldId id="265" r:id="rId4"/>
    <p:sldId id="267" r:id="rId5"/>
    <p:sldId id="268" r:id="rId6"/>
    <p:sldId id="269" r:id="rId7"/>
    <p:sldId id="270" r:id="rId8"/>
    <p:sldId id="271" r:id="rId9"/>
    <p:sldId id="272" r:id="rId10"/>
    <p:sldId id="274" r:id="rId11"/>
    <p:sldId id="273" r:id="rId12"/>
    <p:sldId id="275" r:id="rId13"/>
    <p:sldId id="276" r:id="rId14"/>
    <p:sldId id="277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EB6400"/>
    <a:srgbClr val="5AC8F5"/>
    <a:srgbClr val="A0C814"/>
    <a:srgbClr val="788287"/>
    <a:srgbClr val="EBEC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>
        <p:scale>
          <a:sx n="102" d="100"/>
          <a:sy n="102" d="100"/>
        </p:scale>
        <p:origin x="28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2CB595-D76E-024A-A2EE-2FC4B14F8794}" type="datetimeFigureOut">
              <a:rPr lang="de-DE" smtClean="0"/>
              <a:t>25.01.22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DC848-C9D7-0E48-A832-19221C2BAF1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74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CD804-2632-2644-8EEF-29DE3DAFC2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045166-1C2F-F748-B50F-79771EAE18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A3A13-8416-8347-A17E-9D6E13149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7107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CA95B-ED07-2C40-B864-ED172D478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605079-A3FF-7A44-8255-03C404869C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1C895-B516-F741-8064-167BFB201A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EB08B8-BA74-0945-82F3-5FCE69AA5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480B3C-49A5-6F43-947B-2D20E9AE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856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DECD03-9F3E-2240-848C-A8CF21744C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C90121-D260-DF4B-A27B-4F5B39C99B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F519EE-3577-2347-94CB-969519B32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E1D53-F08F-3144-B497-04897DFF7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6CA78-71FC-7E4D-B72D-C5C0768E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998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EB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5F739-5CAC-4E46-84C0-B914532914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80242"/>
            <a:ext cx="11775831" cy="435133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>
              <a:buFontTx/>
              <a:buNone/>
              <a:defRPr i="1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>
              <a:buFontTx/>
              <a:buNone/>
              <a:defRPr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de-D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CDD847-0EE9-0549-A8DD-5715E45EC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543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A442D-02FF-0142-B06E-142A6F611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66CAD1-DF3E-F74A-9AA7-A6D722BB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F1E3-F9F6-FE48-9007-73F8571C7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EBBA0-25CE-984B-A5AB-56A350B33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de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FC56E-77C6-874F-920C-C2029185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85C3C43-F285-A24A-B59E-B3F225B5FBEB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4034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A4340-C3FF-C045-BB62-3F9986291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D2D55-A129-0347-A7C3-0F4C455640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BDDA34-2DBD-E248-A59A-641C521C83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DCC9E6-EDC8-AB49-BC3B-B8637B4CE3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150AF-0068-154F-ABE6-761F6DADC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CFBE56-F34E-F144-9F64-4AED59A35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875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68B56-3118-8044-8098-3EB6D6249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86AFF-318F-AB44-9C30-3BEEEE718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BA23B-AB27-E042-8ABD-6465800EB3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91C2CC-99FF-B145-8E37-EBBE3D778D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7B4CA5-C2C2-1343-B3A4-86064C8A3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066B9B-2E73-DF42-B66C-C2900936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9FB47-00AB-614C-91C1-F64034DA8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48CAA-871D-AA49-BB2A-D0984C06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3473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09974F-6C3A-974B-BC98-8F4EBEA5B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9DE1A7-F4F1-6D4B-ACDE-D86BAA07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915CD6-3CB6-FF40-BB65-A1E0C39C0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B799F-D406-FD4E-BD5B-014199BCF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211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D756E-59BD-4C46-ACB6-5E3F506973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A2234-19DB-C04B-8E5E-DC8A01C1F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8FFEE-DEC4-C442-BB24-90F5AC748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861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B3BBE-F5C2-4241-826D-AABC606E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5DF27-4BB6-E24B-BF9D-35CF46092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9FB01B-4A9A-574D-B6D3-7F50FE0C72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639DA-E97B-DB41-935B-A4F2238A77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46D9B1-59AC-944B-9C29-635553DE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09ED27-4206-4148-BD53-A23A1DD33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27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3C55A-EE0A-8A41-8B5D-D86BA1D97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E869F7-E068-9B44-ACB7-F158FD147B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8674A-1855-5C4C-B9E2-E821136E4C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94C75-A1F6-D94E-869D-E26A196228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4EA415-0972-9F45-ADEA-4D6493CE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117C-0E93-4744-B099-7F456826E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85C3C43-F285-A24A-B59E-B3F225B5FBE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513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0EBB98-44A0-534F-ACA1-124415745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271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500" b="1" kern="1200">
          <a:solidFill>
            <a:srgbClr val="EB640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46E952-26DB-474E-810A-B4AD834AB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988170" cy="109757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de-DE" dirty="0"/>
              <a:t>Herzlich willkommen!</a:t>
            </a:r>
          </a:p>
          <a:p>
            <a:pPr>
              <a:spcBef>
                <a:spcPts val="0"/>
              </a:spcBef>
            </a:pPr>
            <a:r>
              <a:rPr lang="de-DE" dirty="0">
                <a:solidFill>
                  <a:srgbClr val="EB6400"/>
                </a:solidFill>
              </a:rPr>
              <a:t>Welcome!</a:t>
            </a:r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9BF5217F-1C60-6F46-AD8C-B616078C17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685" y="1726107"/>
            <a:ext cx="6822831" cy="377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601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9339416" cy="438582"/>
          </a:xfr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EB6400"/>
                </a:solidFill>
              </a:rPr>
              <a:t>Say </a:t>
            </a:r>
            <a:r>
              <a:rPr lang="de-DE" dirty="0" err="1">
                <a:solidFill>
                  <a:srgbClr val="EB6400"/>
                </a:solidFill>
              </a:rPr>
              <a:t>the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colours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of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the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balloons</a:t>
            </a:r>
            <a:r>
              <a:rPr lang="de-DE" dirty="0">
                <a:solidFill>
                  <a:srgbClr val="EB6400"/>
                </a:solidFill>
              </a:rPr>
              <a:t>. Start </a:t>
            </a:r>
            <a:r>
              <a:rPr lang="de-DE" dirty="0" err="1">
                <a:solidFill>
                  <a:srgbClr val="EB6400"/>
                </a:solidFill>
              </a:rPr>
              <a:t>from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the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left</a:t>
            </a:r>
            <a:r>
              <a:rPr lang="de-DE" dirty="0">
                <a:solidFill>
                  <a:srgbClr val="EB6400"/>
                </a:solidFill>
              </a:rPr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FB1BF-8FC6-F84B-83F5-4ABF491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153" y="6492875"/>
            <a:ext cx="2743200" cy="365125"/>
          </a:xfrm>
        </p:spPr>
        <p:txBody>
          <a:bodyPr/>
          <a:lstStyle/>
          <a:p>
            <a:fld id="{685C3C43-F285-A24A-B59E-B3F225B5FBEB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043770-145A-8146-B925-D14510DD96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735" y="2919046"/>
            <a:ext cx="2760792" cy="3399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0E4983-3311-F948-BBB7-7E7D6A3E2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446" y="822306"/>
            <a:ext cx="5551414" cy="5291504"/>
          </a:xfrm>
          <a:prstGeom prst="rect">
            <a:avLst/>
          </a:prstGeom>
        </p:spPr>
      </p:pic>
      <p:sp>
        <p:nvSpPr>
          <p:cNvPr id="14" name="Oval Callout 13">
            <a:extLst>
              <a:ext uri="{FF2B5EF4-FFF2-40B4-BE49-F238E27FC236}">
                <a16:creationId xmlns:a16="http://schemas.microsoft.com/office/drawing/2014/main" id="{7F04347A-3D66-3D4E-BECE-052BE1E26B30}"/>
              </a:ext>
            </a:extLst>
          </p:cNvPr>
          <p:cNvSpPr/>
          <p:nvPr/>
        </p:nvSpPr>
        <p:spPr>
          <a:xfrm>
            <a:off x="781200" y="822306"/>
            <a:ext cx="5996353" cy="1251633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6FC7C3E-0D07-1947-A7BF-D2CAAEF046A9}"/>
              </a:ext>
            </a:extLst>
          </p:cNvPr>
          <p:cNvSpPr txBox="1">
            <a:spLocks/>
          </p:cNvSpPr>
          <p:nvPr/>
        </p:nvSpPr>
        <p:spPr>
          <a:xfrm>
            <a:off x="1411353" y="1210015"/>
            <a:ext cx="4479111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Der Luftballon ist …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0AB325F1-7569-3C49-A248-6716ACD1E4B5}"/>
              </a:ext>
            </a:extLst>
          </p:cNvPr>
          <p:cNvSpPr txBox="1">
            <a:spLocks/>
          </p:cNvSpPr>
          <p:nvPr/>
        </p:nvSpPr>
        <p:spPr>
          <a:xfrm>
            <a:off x="3456367" y="3618892"/>
            <a:ext cx="1116011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blau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EE79994E-815D-5544-80B8-263F3D3DC0D6}"/>
              </a:ext>
            </a:extLst>
          </p:cNvPr>
          <p:cNvSpPr txBox="1">
            <a:spLocks/>
          </p:cNvSpPr>
          <p:nvPr/>
        </p:nvSpPr>
        <p:spPr>
          <a:xfrm>
            <a:off x="4530447" y="4098169"/>
            <a:ext cx="1109599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gelb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21921206-24EA-274D-803A-5EBF0C0EA945}"/>
              </a:ext>
            </a:extLst>
          </p:cNvPr>
          <p:cNvSpPr txBox="1">
            <a:spLocks/>
          </p:cNvSpPr>
          <p:nvPr/>
        </p:nvSpPr>
        <p:spPr>
          <a:xfrm>
            <a:off x="4335420" y="3239439"/>
            <a:ext cx="1221809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weiß</a:t>
            </a:r>
          </a:p>
        </p:txBody>
      </p:sp>
      <p:sp>
        <p:nvSpPr>
          <p:cNvPr id="22" name="Content Placeholder 1">
            <a:extLst>
              <a:ext uri="{FF2B5EF4-FFF2-40B4-BE49-F238E27FC236}">
                <a16:creationId xmlns:a16="http://schemas.microsoft.com/office/drawing/2014/main" id="{7C3E67C7-57B1-AA42-A877-DFF1480977D6}"/>
              </a:ext>
            </a:extLst>
          </p:cNvPr>
          <p:cNvSpPr txBox="1">
            <a:spLocks/>
          </p:cNvSpPr>
          <p:nvPr/>
        </p:nvSpPr>
        <p:spPr>
          <a:xfrm>
            <a:off x="3475552" y="4530146"/>
            <a:ext cx="1124027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rosa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0A9FCE3E-E6A8-FB47-B287-D5F3DE68DFA0}"/>
              </a:ext>
            </a:extLst>
          </p:cNvPr>
          <p:cNvSpPr txBox="1">
            <a:spLocks/>
          </p:cNvSpPr>
          <p:nvPr/>
        </p:nvSpPr>
        <p:spPr>
          <a:xfrm>
            <a:off x="4731973" y="5140154"/>
            <a:ext cx="1192955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grün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6667E835-1838-5D45-BD46-F10F044E093D}"/>
              </a:ext>
            </a:extLst>
          </p:cNvPr>
          <p:cNvSpPr txBox="1">
            <a:spLocks/>
          </p:cNvSpPr>
          <p:nvPr/>
        </p:nvSpPr>
        <p:spPr>
          <a:xfrm>
            <a:off x="5328768" y="4577446"/>
            <a:ext cx="814647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rot</a:t>
            </a:r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600B14A7-8BF8-3C49-BA90-F5C6A1B1E00F}"/>
              </a:ext>
            </a:extLst>
          </p:cNvPr>
          <p:cNvSpPr txBox="1">
            <a:spLocks/>
          </p:cNvSpPr>
          <p:nvPr/>
        </p:nvSpPr>
        <p:spPr>
          <a:xfrm>
            <a:off x="3818357" y="5037977"/>
            <a:ext cx="835485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lila</a:t>
            </a:r>
          </a:p>
        </p:txBody>
      </p:sp>
    </p:spTree>
    <p:extLst>
      <p:ext uri="{BB962C8B-B14F-4D97-AF65-F5344CB8AC3E}">
        <p14:creationId xmlns:p14="http://schemas.microsoft.com/office/powerpoint/2010/main" val="75129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9652001" cy="438582"/>
          </a:xfr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EB6400"/>
                </a:solidFill>
              </a:rPr>
              <a:t>Which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colour</a:t>
            </a:r>
            <a:r>
              <a:rPr lang="de-DE" dirty="0">
                <a:solidFill>
                  <a:srgbClr val="EB6400"/>
                </a:solidFill>
              </a:rPr>
              <a:t> do </a:t>
            </a:r>
            <a:r>
              <a:rPr lang="de-DE" dirty="0" err="1">
                <a:solidFill>
                  <a:srgbClr val="EB6400"/>
                </a:solidFill>
              </a:rPr>
              <a:t>you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hear</a:t>
            </a:r>
            <a:r>
              <a:rPr lang="de-DE" dirty="0">
                <a:solidFill>
                  <a:srgbClr val="EB6400"/>
                </a:solidFill>
              </a:rPr>
              <a:t>? Find </a:t>
            </a:r>
            <a:r>
              <a:rPr lang="de-DE" dirty="0" err="1">
                <a:solidFill>
                  <a:srgbClr val="EB6400"/>
                </a:solidFill>
              </a:rPr>
              <a:t>it</a:t>
            </a:r>
            <a:r>
              <a:rPr lang="de-DE" dirty="0">
                <a:solidFill>
                  <a:srgbClr val="EB6400"/>
                </a:solidFill>
              </a:rPr>
              <a:t> in </a:t>
            </a:r>
            <a:r>
              <a:rPr lang="de-DE" dirty="0" err="1">
                <a:solidFill>
                  <a:srgbClr val="EB6400"/>
                </a:solidFill>
              </a:rPr>
              <a:t>your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classroom</a:t>
            </a:r>
            <a:r>
              <a:rPr lang="de-DE" dirty="0">
                <a:solidFill>
                  <a:srgbClr val="EB6400"/>
                </a:solidFill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FB1BF-8FC6-F84B-83F5-4ABF491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153" y="6492875"/>
            <a:ext cx="2743200" cy="365125"/>
          </a:xfrm>
        </p:spPr>
        <p:txBody>
          <a:bodyPr/>
          <a:lstStyle/>
          <a:p>
            <a:fld id="{685C3C43-F285-A24A-B59E-B3F225B5FBEB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0E4983-3311-F948-BBB7-7E7D6A3E2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446" y="822306"/>
            <a:ext cx="5551414" cy="5291504"/>
          </a:xfrm>
          <a:prstGeom prst="rect">
            <a:avLst/>
          </a:prstGeom>
        </p:spPr>
      </p:pic>
      <p:sp>
        <p:nvSpPr>
          <p:cNvPr id="14" name="Oval Callout 13">
            <a:extLst>
              <a:ext uri="{FF2B5EF4-FFF2-40B4-BE49-F238E27FC236}">
                <a16:creationId xmlns:a16="http://schemas.microsoft.com/office/drawing/2014/main" id="{7F04347A-3D66-3D4E-BECE-052BE1E26B30}"/>
              </a:ext>
            </a:extLst>
          </p:cNvPr>
          <p:cNvSpPr/>
          <p:nvPr/>
        </p:nvSpPr>
        <p:spPr>
          <a:xfrm>
            <a:off x="781200" y="787137"/>
            <a:ext cx="5996353" cy="1545756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6FC7C3E-0D07-1947-A7BF-D2CAAEF046A9}"/>
              </a:ext>
            </a:extLst>
          </p:cNvPr>
          <p:cNvSpPr txBox="1">
            <a:spLocks/>
          </p:cNvSpPr>
          <p:nvPr/>
        </p:nvSpPr>
        <p:spPr>
          <a:xfrm>
            <a:off x="1833781" y="1056844"/>
            <a:ext cx="3943708" cy="1051570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 err="1">
                <a:solidFill>
                  <a:srgbClr val="EB6400"/>
                </a:solidFill>
              </a:rPr>
              <a:t>Let‘s</a:t>
            </a:r>
            <a:r>
              <a:rPr lang="de-DE" sz="3000" dirty="0">
                <a:solidFill>
                  <a:srgbClr val="EB6400"/>
                </a:solidFill>
              </a:rPr>
              <a:t> </a:t>
            </a:r>
            <a:r>
              <a:rPr lang="de-DE" sz="3000" dirty="0" err="1">
                <a:solidFill>
                  <a:srgbClr val="EB6400"/>
                </a:solidFill>
              </a:rPr>
              <a:t>go</a:t>
            </a:r>
            <a:r>
              <a:rPr lang="de-DE" sz="3000" dirty="0">
                <a:solidFill>
                  <a:srgbClr val="EB6400"/>
                </a:solidFill>
              </a:rPr>
              <a:t>!</a:t>
            </a:r>
          </a:p>
          <a:p>
            <a:pPr algn="ctr"/>
            <a:r>
              <a:rPr lang="de-DE" sz="3000" dirty="0"/>
              <a:t>	Los geht‘s!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772A7C5-F199-5C4C-8DB0-6980FC76E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913" y="2923198"/>
            <a:ext cx="3231995" cy="3399693"/>
          </a:xfrm>
          <a:prstGeom prst="rect">
            <a:avLst/>
          </a:prstGeom>
        </p:spPr>
      </p:pic>
      <p:pic>
        <p:nvPicPr>
          <p:cNvPr id="29" name="Picture 28" descr="A close-up of a bird&#10;&#10;Description automatically generated with low confidence">
            <a:extLst>
              <a:ext uri="{FF2B5EF4-FFF2-40B4-BE49-F238E27FC236}">
                <a16:creationId xmlns:a16="http://schemas.microsoft.com/office/drawing/2014/main" id="{0C184798-13E3-A545-A972-77CC0FF2B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759" y="2960576"/>
            <a:ext cx="2974917" cy="3482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7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5615640" cy="438582"/>
          </a:xfr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EB6400"/>
                </a:solidFill>
              </a:rPr>
              <a:t>Paint </a:t>
            </a:r>
            <a:r>
              <a:rPr lang="de-DE" dirty="0" err="1">
                <a:solidFill>
                  <a:srgbClr val="EB6400"/>
                </a:solidFill>
              </a:rPr>
              <a:t>your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feelings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chart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now</a:t>
            </a:r>
            <a:r>
              <a:rPr lang="de-DE" dirty="0">
                <a:solidFill>
                  <a:srgbClr val="EB6400"/>
                </a:solidFill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FB1BF-8FC6-F84B-83F5-4ABF491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97595" y="6492875"/>
            <a:ext cx="2743200" cy="365125"/>
          </a:xfrm>
        </p:spPr>
        <p:txBody>
          <a:bodyPr/>
          <a:lstStyle/>
          <a:p>
            <a:fld id="{685C3C43-F285-A24A-B59E-B3F225B5FBEB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29" name="Picture 28" descr="A close-up of a bird&#10;&#10;Description automatically generated with low confidence">
            <a:extLst>
              <a:ext uri="{FF2B5EF4-FFF2-40B4-BE49-F238E27FC236}">
                <a16:creationId xmlns:a16="http://schemas.microsoft.com/office/drawing/2014/main" id="{0C184798-13E3-A545-A972-77CC0FF2B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205" y="3010574"/>
            <a:ext cx="2974917" cy="3482301"/>
          </a:xfrm>
          <a:prstGeom prst="rect">
            <a:avLst/>
          </a:prstGeom>
        </p:spPr>
      </p:pic>
      <p:sp>
        <p:nvSpPr>
          <p:cNvPr id="9" name="Oval Callout 8">
            <a:extLst>
              <a:ext uri="{FF2B5EF4-FFF2-40B4-BE49-F238E27FC236}">
                <a16:creationId xmlns:a16="http://schemas.microsoft.com/office/drawing/2014/main" id="{82E4BF1A-9B55-704F-9F2F-D59648C50FA2}"/>
              </a:ext>
            </a:extLst>
          </p:cNvPr>
          <p:cNvSpPr/>
          <p:nvPr/>
        </p:nvSpPr>
        <p:spPr>
          <a:xfrm flipH="1">
            <a:off x="214640" y="1305410"/>
            <a:ext cx="5073147" cy="1251633"/>
          </a:xfrm>
          <a:prstGeom prst="wedgeEllipseCallout">
            <a:avLst>
              <a:gd name="adj1" fmla="val -21800"/>
              <a:gd name="adj2" fmla="val 96401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CBD26A4-8896-F142-8F44-F64CD29F0FAA}"/>
              </a:ext>
            </a:extLst>
          </p:cNvPr>
          <p:cNvSpPr txBox="1">
            <a:spLocks/>
          </p:cNvSpPr>
          <p:nvPr/>
        </p:nvSpPr>
        <p:spPr>
          <a:xfrm>
            <a:off x="1248101" y="1660922"/>
            <a:ext cx="2880917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/>
              <a:t>Mir geht‘s …</a:t>
            </a:r>
          </a:p>
        </p:txBody>
      </p:sp>
      <p:pic>
        <p:nvPicPr>
          <p:cNvPr id="5" name="Picture 4" descr="Circle&#10;&#10;Description automatically generated with medium confidence">
            <a:extLst>
              <a:ext uri="{FF2B5EF4-FFF2-40B4-BE49-F238E27FC236}">
                <a16:creationId xmlns:a16="http://schemas.microsoft.com/office/drawing/2014/main" id="{5D44D6B0-6228-A643-87AD-F688F06A6E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5" r="48411"/>
          <a:stretch/>
        </p:blipFill>
        <p:spPr>
          <a:xfrm>
            <a:off x="7694882" y="713142"/>
            <a:ext cx="1395046" cy="1251633"/>
          </a:xfrm>
          <a:prstGeom prst="rect">
            <a:avLst/>
          </a:prstGeom>
        </p:spPr>
      </p:pic>
      <p:pic>
        <p:nvPicPr>
          <p:cNvPr id="13" name="Picture 12" descr="Circle&#10;&#10;Description automatically generated with medium confidence">
            <a:extLst>
              <a:ext uri="{FF2B5EF4-FFF2-40B4-BE49-F238E27FC236}">
                <a16:creationId xmlns:a16="http://schemas.microsoft.com/office/drawing/2014/main" id="{FCEE06AF-B33B-4F4A-8C5C-5815AA79D4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501" r="24017"/>
          <a:stretch/>
        </p:blipFill>
        <p:spPr>
          <a:xfrm>
            <a:off x="7733287" y="4718497"/>
            <a:ext cx="1314450" cy="1251633"/>
          </a:xfrm>
          <a:prstGeom prst="rect">
            <a:avLst/>
          </a:prstGeom>
        </p:spPr>
      </p:pic>
      <p:pic>
        <p:nvPicPr>
          <p:cNvPr id="16" name="Picture 15" descr="Circle&#10;&#10;Description automatically generated with medium confidence">
            <a:extLst>
              <a:ext uri="{FF2B5EF4-FFF2-40B4-BE49-F238E27FC236}">
                <a16:creationId xmlns:a16="http://schemas.microsoft.com/office/drawing/2014/main" id="{8C581AEB-647D-E243-927D-C8750FA183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770"/>
          <a:stretch/>
        </p:blipFill>
        <p:spPr>
          <a:xfrm>
            <a:off x="9993863" y="2892768"/>
            <a:ext cx="1249868" cy="1251633"/>
          </a:xfrm>
          <a:prstGeom prst="rect">
            <a:avLst/>
          </a:prstGeom>
        </p:spPr>
      </p:pic>
      <p:pic>
        <p:nvPicPr>
          <p:cNvPr id="17" name="Picture 16" descr="Circle&#10;&#10;Description automatically generated with medium confidence">
            <a:extLst>
              <a:ext uri="{FF2B5EF4-FFF2-40B4-BE49-F238E27FC236}">
                <a16:creationId xmlns:a16="http://schemas.microsoft.com/office/drawing/2014/main" id="{C3EAF710-BE30-AB4A-B7F5-36A8E1AE33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446"/>
          <a:stretch/>
        </p:blipFill>
        <p:spPr>
          <a:xfrm>
            <a:off x="5550995" y="2882377"/>
            <a:ext cx="1318168" cy="125163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5352F0D3-342C-EF47-98D8-B6D9113971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8052" y="2574861"/>
            <a:ext cx="2196047" cy="1251633"/>
          </a:xfrm>
          <a:prstGeom prst="rect">
            <a:avLst/>
          </a:prstGeom>
        </p:spPr>
      </p:pic>
      <p:sp>
        <p:nvSpPr>
          <p:cNvPr id="18" name="Content Placeholder 1">
            <a:extLst>
              <a:ext uri="{FF2B5EF4-FFF2-40B4-BE49-F238E27FC236}">
                <a16:creationId xmlns:a16="http://schemas.microsoft.com/office/drawing/2014/main" id="{D25D663A-8261-1648-ACE0-E628EAB364AE}"/>
              </a:ext>
            </a:extLst>
          </p:cNvPr>
          <p:cNvSpPr txBox="1">
            <a:spLocks/>
          </p:cNvSpPr>
          <p:nvPr/>
        </p:nvSpPr>
        <p:spPr>
          <a:xfrm>
            <a:off x="7939107" y="1870810"/>
            <a:ext cx="902811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/>
              <a:t>gut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63967D1C-A2F8-C442-9D9D-F73772D01603}"/>
              </a:ext>
            </a:extLst>
          </p:cNvPr>
          <p:cNvSpPr txBox="1">
            <a:spLocks/>
          </p:cNvSpPr>
          <p:nvPr/>
        </p:nvSpPr>
        <p:spPr>
          <a:xfrm>
            <a:off x="4878241" y="4123554"/>
            <a:ext cx="2569935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fantastisch</a:t>
            </a:r>
          </a:p>
        </p:txBody>
      </p:sp>
      <p:sp>
        <p:nvSpPr>
          <p:cNvPr id="20" name="Content Placeholder 1">
            <a:extLst>
              <a:ext uri="{FF2B5EF4-FFF2-40B4-BE49-F238E27FC236}">
                <a16:creationId xmlns:a16="http://schemas.microsoft.com/office/drawing/2014/main" id="{B1E3744B-3D53-A246-B3E9-468B749ED66B}"/>
              </a:ext>
            </a:extLst>
          </p:cNvPr>
          <p:cNvSpPr txBox="1">
            <a:spLocks/>
          </p:cNvSpPr>
          <p:nvPr/>
        </p:nvSpPr>
        <p:spPr>
          <a:xfrm>
            <a:off x="7551693" y="5985044"/>
            <a:ext cx="1762021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so lala </a:t>
            </a:r>
          </a:p>
        </p:txBody>
      </p: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4D15B891-1664-7245-8E82-4EDB79AC6C32}"/>
              </a:ext>
            </a:extLst>
          </p:cNvPr>
          <p:cNvSpPr txBox="1">
            <a:spLocks/>
          </p:cNvSpPr>
          <p:nvPr/>
        </p:nvSpPr>
        <p:spPr>
          <a:xfrm>
            <a:off x="9734790" y="4123325"/>
            <a:ext cx="1973618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schlecht</a:t>
            </a:r>
          </a:p>
        </p:txBody>
      </p:sp>
    </p:spTree>
    <p:extLst>
      <p:ext uri="{BB962C8B-B14F-4D97-AF65-F5344CB8AC3E}">
        <p14:creationId xmlns:p14="http://schemas.microsoft.com/office/powerpoint/2010/main" val="27877800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6067687" cy="438582"/>
          </a:xfr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rgbClr val="EB6400"/>
                </a:solidFill>
              </a:rPr>
              <a:t>Present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your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feelings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chart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now</a:t>
            </a:r>
            <a:r>
              <a:rPr lang="de-DE" dirty="0">
                <a:solidFill>
                  <a:srgbClr val="EB6400"/>
                </a:solidFill>
              </a:rPr>
              <a:t>!</a:t>
            </a:r>
          </a:p>
        </p:txBody>
      </p:sp>
      <p:sp>
        <p:nvSpPr>
          <p:cNvPr id="9" name="Oval Callout 8">
            <a:extLst>
              <a:ext uri="{FF2B5EF4-FFF2-40B4-BE49-F238E27FC236}">
                <a16:creationId xmlns:a16="http://schemas.microsoft.com/office/drawing/2014/main" id="{82E4BF1A-9B55-704F-9F2F-D59648C50FA2}"/>
              </a:ext>
            </a:extLst>
          </p:cNvPr>
          <p:cNvSpPr/>
          <p:nvPr/>
        </p:nvSpPr>
        <p:spPr>
          <a:xfrm flipH="1">
            <a:off x="1320391" y="1048159"/>
            <a:ext cx="6160936" cy="1957562"/>
          </a:xfrm>
          <a:prstGeom prst="wedgeEllipseCallout">
            <a:avLst>
              <a:gd name="adj1" fmla="val 11893"/>
              <a:gd name="adj2" fmla="val 82070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FCBD26A4-8896-F142-8F44-F64CD29F0FAA}"/>
              </a:ext>
            </a:extLst>
          </p:cNvPr>
          <p:cNvSpPr txBox="1">
            <a:spLocks/>
          </p:cNvSpPr>
          <p:nvPr/>
        </p:nvSpPr>
        <p:spPr>
          <a:xfrm>
            <a:off x="2377132" y="1333160"/>
            <a:ext cx="3918905" cy="1387559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Fantastisch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gelb</a:t>
            </a:r>
            <a:r>
              <a:rPr lang="en-US" dirty="0"/>
              <a:t>!</a:t>
            </a:r>
          </a:p>
          <a:p>
            <a:pPr algn="ctr"/>
            <a:r>
              <a:rPr lang="en-US" dirty="0" err="1"/>
              <a:t>Schlecht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... !</a:t>
            </a:r>
          </a:p>
          <a:p>
            <a:r>
              <a:rPr lang="en-US" dirty="0"/>
              <a:t>Mir </a:t>
            </a:r>
            <a:r>
              <a:rPr lang="en-US" dirty="0" err="1"/>
              <a:t>geht’s</a:t>
            </a:r>
            <a:r>
              <a:rPr lang="en-US" dirty="0"/>
              <a:t> </a:t>
            </a:r>
            <a:r>
              <a:rPr lang="en-US" dirty="0" err="1"/>
              <a:t>fantastisch</a:t>
            </a:r>
            <a:r>
              <a:rPr lang="en-US" dirty="0"/>
              <a:t>! </a:t>
            </a: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68B15B7-C573-CD42-A09C-94FF74386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243629"/>
            <a:ext cx="3709076" cy="33245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255A9C1-26F6-CF47-AD79-CD4FB18B9B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73849" y="3073455"/>
            <a:ext cx="2981491" cy="3399693"/>
          </a:xfrm>
          <a:prstGeom prst="rect">
            <a:avLst/>
          </a:prstGeom>
        </p:spPr>
      </p:pic>
      <p:sp>
        <p:nvSpPr>
          <p:cNvPr id="23" name="Oval Callout 22">
            <a:extLst>
              <a:ext uri="{FF2B5EF4-FFF2-40B4-BE49-F238E27FC236}">
                <a16:creationId xmlns:a16="http://schemas.microsoft.com/office/drawing/2014/main" id="{FC4B85D6-7B9D-4947-8DC0-B7245B6848C6}"/>
              </a:ext>
            </a:extLst>
          </p:cNvPr>
          <p:cNvSpPr/>
          <p:nvPr/>
        </p:nvSpPr>
        <p:spPr>
          <a:xfrm>
            <a:off x="7168444" y="1588040"/>
            <a:ext cx="4391378" cy="1251633"/>
          </a:xfrm>
          <a:prstGeom prst="wedgeEllipseCallout">
            <a:avLst>
              <a:gd name="adj1" fmla="val 6107"/>
              <a:gd name="adj2" fmla="val 83260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sp>
        <p:nvSpPr>
          <p:cNvPr id="24" name="Content Placeholder 1">
            <a:extLst>
              <a:ext uri="{FF2B5EF4-FFF2-40B4-BE49-F238E27FC236}">
                <a16:creationId xmlns:a16="http://schemas.microsoft.com/office/drawing/2014/main" id="{54ADAD57-B9FF-1A4A-A961-C1CC8685CDAD}"/>
              </a:ext>
            </a:extLst>
          </p:cNvPr>
          <p:cNvSpPr txBox="1">
            <a:spLocks/>
          </p:cNvSpPr>
          <p:nvPr/>
        </p:nvSpPr>
        <p:spPr>
          <a:xfrm>
            <a:off x="7961838" y="1959940"/>
            <a:ext cx="2662908" cy="43858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dirty="0"/>
              <a:t>Das ist super!</a:t>
            </a:r>
          </a:p>
        </p:txBody>
      </p:sp>
    </p:spTree>
    <p:extLst>
      <p:ext uri="{BB962C8B-B14F-4D97-AF65-F5344CB8AC3E}">
        <p14:creationId xmlns:p14="http://schemas.microsoft.com/office/powerpoint/2010/main" val="3143696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8B8A5B11-1111-454E-B782-229C5E45E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6168676" cy="784830"/>
          </a:xfrm>
        </p:spPr>
        <p:txBody>
          <a:bodyPr wrap="none">
            <a:spAutoFit/>
          </a:bodyPr>
          <a:lstStyle/>
          <a:p>
            <a:pPr>
              <a:spcBef>
                <a:spcPts val="0"/>
              </a:spcBef>
            </a:pPr>
            <a:r>
              <a:rPr lang="de-DE" b="0" dirty="0" err="1">
                <a:solidFill>
                  <a:srgbClr val="EB6400"/>
                </a:solidFill>
              </a:rPr>
              <a:t>Homework</a:t>
            </a:r>
            <a:r>
              <a:rPr lang="de-DE" b="0" dirty="0">
                <a:solidFill>
                  <a:srgbClr val="EB6400"/>
                </a:solidFill>
              </a:rPr>
              <a:t>: </a:t>
            </a:r>
            <a:r>
              <a:rPr lang="de-DE" dirty="0" err="1">
                <a:solidFill>
                  <a:srgbClr val="EB6400"/>
                </a:solidFill>
              </a:rPr>
              <a:t>How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are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you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feeling</a:t>
            </a:r>
            <a:r>
              <a:rPr lang="de-DE" dirty="0">
                <a:solidFill>
                  <a:srgbClr val="EB6400"/>
                </a:solidFill>
              </a:rPr>
              <a:t>?</a:t>
            </a:r>
          </a:p>
          <a:p>
            <a:pPr>
              <a:spcBef>
                <a:spcPts val="0"/>
              </a:spcBef>
            </a:pPr>
            <a:r>
              <a:rPr lang="de-DE" b="0" dirty="0"/>
              <a:t>Hausaufgabe: </a:t>
            </a:r>
            <a:r>
              <a:rPr lang="de-DE" dirty="0"/>
              <a:t>Wie geht‘s?</a:t>
            </a:r>
          </a:p>
        </p:txBody>
      </p:sp>
      <p:pic>
        <p:nvPicPr>
          <p:cNvPr id="7" name="Picture 6" descr="A picture containing table&#10;&#10;Description automatically generated">
            <a:extLst>
              <a:ext uri="{FF2B5EF4-FFF2-40B4-BE49-F238E27FC236}">
                <a16:creationId xmlns:a16="http://schemas.microsoft.com/office/drawing/2014/main" id="{D6AB06EC-CABC-7D43-8F3F-F4960BB47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212" y="1991031"/>
            <a:ext cx="11468727" cy="4202095"/>
          </a:xfrm>
          <a:prstGeom prst="rect">
            <a:avLst/>
          </a:prstGeom>
        </p:spPr>
      </p:pic>
      <p:pic>
        <p:nvPicPr>
          <p:cNvPr id="10" name="Picture 9" descr="A close-up of a puppet&#10;&#10;Description automatically generated with medium confidence">
            <a:extLst>
              <a:ext uri="{FF2B5EF4-FFF2-40B4-BE49-F238E27FC236}">
                <a16:creationId xmlns:a16="http://schemas.microsoft.com/office/drawing/2014/main" id="{F2D1E43D-25CD-6542-B1D8-E6C04358C1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5" y="1467449"/>
            <a:ext cx="860427" cy="9724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ECAE13F-8347-CD4F-8760-6211CB897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7552" y="1342103"/>
            <a:ext cx="860427" cy="905072"/>
          </a:xfrm>
          <a:prstGeom prst="rect">
            <a:avLst/>
          </a:prstGeom>
        </p:spPr>
      </p:pic>
      <p:pic>
        <p:nvPicPr>
          <p:cNvPr id="18" name="Picture 17" descr="Circle&#10;&#10;Description automatically generated with medium confidence">
            <a:extLst>
              <a:ext uri="{FF2B5EF4-FFF2-40B4-BE49-F238E27FC236}">
                <a16:creationId xmlns:a16="http://schemas.microsoft.com/office/drawing/2014/main" id="{4FEE888D-6B0D-0843-AC4B-477C9EC5B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75564"/>
          <a:stretch/>
        </p:blipFill>
        <p:spPr>
          <a:xfrm>
            <a:off x="1887793" y="2439910"/>
            <a:ext cx="329627" cy="327313"/>
          </a:xfrm>
          <a:prstGeom prst="rect">
            <a:avLst/>
          </a:prstGeom>
        </p:spPr>
      </p:pic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CA979FB3-B828-9643-B340-AA5929191F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7792" y="2829910"/>
            <a:ext cx="1157185" cy="234565"/>
          </a:xfrm>
          <a:prstGeom prst="rect">
            <a:avLst/>
          </a:prstGeom>
        </p:spPr>
      </p:pic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6BEE92EC-20EC-C847-B5D9-E8CF264F97E3}"/>
              </a:ext>
            </a:extLst>
          </p:cNvPr>
          <p:cNvSpPr txBox="1">
            <a:spLocks/>
          </p:cNvSpPr>
          <p:nvPr/>
        </p:nvSpPr>
        <p:spPr>
          <a:xfrm>
            <a:off x="1066876" y="1404762"/>
            <a:ext cx="8738861" cy="57708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500">
                <a:solidFill>
                  <a:schemeClr val="bg1"/>
                </a:solidFill>
              </a:rPr>
              <a:t>Keep track of your feelings.</a:t>
            </a:r>
          </a:p>
        </p:txBody>
      </p:sp>
    </p:spTree>
    <p:extLst>
      <p:ext uri="{BB962C8B-B14F-4D97-AF65-F5344CB8AC3E}">
        <p14:creationId xmlns:p14="http://schemas.microsoft.com/office/powerpoint/2010/main" val="3219534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tableware, clipart&#10;&#10;Description automatically generated">
            <a:extLst>
              <a:ext uri="{FF2B5EF4-FFF2-40B4-BE49-F238E27FC236}">
                <a16:creationId xmlns:a16="http://schemas.microsoft.com/office/drawing/2014/main" id="{3445FC78-6120-7B4A-B2E5-501892DFAB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068" y="2417489"/>
            <a:ext cx="7518057" cy="18017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03BC40-D5BF-B84E-B5C5-35D868C663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49938">
            <a:off x="2564640" y="1499803"/>
            <a:ext cx="1220314" cy="1283632"/>
          </a:xfrm>
          <a:prstGeom prst="rect">
            <a:avLst/>
          </a:prstGeom>
        </p:spPr>
      </p:pic>
      <p:pic>
        <p:nvPicPr>
          <p:cNvPr id="5" name="Picture 4" descr="A close-up of a bird&#10;&#10;Description automatically generated with low confidence">
            <a:extLst>
              <a:ext uri="{FF2B5EF4-FFF2-40B4-BE49-F238E27FC236}">
                <a16:creationId xmlns:a16="http://schemas.microsoft.com/office/drawing/2014/main" id="{BF4780DB-AE3E-014B-BCD5-B4A8662425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11091">
            <a:off x="8977257" y="1760077"/>
            <a:ext cx="1123248" cy="13148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250FE4-A719-BA4D-BE1E-C8C9A35B5E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83" y="5902037"/>
            <a:ext cx="12195783" cy="95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20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741986" cy="605204"/>
          </a:xfrm>
        </p:spPr>
        <p:txBody>
          <a:bodyPr/>
          <a:lstStyle/>
          <a:p>
            <a:r>
              <a:rPr lang="de-DE" dirty="0"/>
              <a:t>Name </a:t>
            </a:r>
            <a:r>
              <a:rPr lang="de-DE" dirty="0">
                <a:latin typeface="Wingdings 2" pitchFamily="2" charset="2"/>
              </a:rPr>
              <a:t>►</a:t>
            </a:r>
            <a:r>
              <a:rPr lang="de-DE" dirty="0"/>
              <a:t> Wie heißt du?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FB1BF-8FC6-F84B-83F5-4ABF491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153" y="6492875"/>
            <a:ext cx="2743200" cy="365125"/>
          </a:xfrm>
        </p:spPr>
        <p:txBody>
          <a:bodyPr/>
          <a:lstStyle/>
          <a:p>
            <a:fld id="{685C3C43-F285-A24A-B59E-B3F225B5FBE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CA5D52DD-56EE-5C4B-8783-8399F888BA3C}"/>
              </a:ext>
            </a:extLst>
          </p:cNvPr>
          <p:cNvSpPr/>
          <p:nvPr/>
        </p:nvSpPr>
        <p:spPr>
          <a:xfrm flipH="1">
            <a:off x="937845" y="1375996"/>
            <a:ext cx="4970585" cy="2598127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C20FD63-C113-8847-85DE-3EF7E0818926}"/>
              </a:ext>
            </a:extLst>
          </p:cNvPr>
          <p:cNvSpPr/>
          <p:nvPr/>
        </p:nvSpPr>
        <p:spPr>
          <a:xfrm>
            <a:off x="6430107" y="1414738"/>
            <a:ext cx="5357447" cy="2422282"/>
          </a:xfrm>
          <a:prstGeom prst="wedgeEllipseCallout">
            <a:avLst>
              <a:gd name="adj1" fmla="val -32430"/>
              <a:gd name="adj2" fmla="val 81415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15B9296-60E2-0044-9015-642F9212F6CE}"/>
              </a:ext>
            </a:extLst>
          </p:cNvPr>
          <p:cNvSpPr txBox="1">
            <a:spLocks/>
          </p:cNvSpPr>
          <p:nvPr/>
        </p:nvSpPr>
        <p:spPr>
          <a:xfrm>
            <a:off x="1573823" y="2030845"/>
            <a:ext cx="4220306" cy="11900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500" dirty="0"/>
              <a:t>Ich heiße …</a:t>
            </a:r>
          </a:p>
          <a:p>
            <a:r>
              <a:rPr lang="de-DE" sz="3500" dirty="0"/>
              <a:t>	Und du?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AF150F55-71BD-C14B-AB30-4D029D3FC88C}"/>
              </a:ext>
            </a:extLst>
          </p:cNvPr>
          <p:cNvSpPr txBox="1">
            <a:spLocks/>
          </p:cNvSpPr>
          <p:nvPr/>
        </p:nvSpPr>
        <p:spPr>
          <a:xfrm>
            <a:off x="7397262" y="2030845"/>
            <a:ext cx="4220306" cy="119006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500" dirty="0"/>
              <a:t>Ich heiße …</a:t>
            </a:r>
          </a:p>
          <a:p>
            <a:r>
              <a:rPr lang="de-DE" sz="3500" dirty="0"/>
              <a:t>	Und du?</a:t>
            </a:r>
          </a:p>
        </p:txBody>
      </p:sp>
    </p:spTree>
    <p:extLst>
      <p:ext uri="{BB962C8B-B14F-4D97-AF65-F5344CB8AC3E}">
        <p14:creationId xmlns:p14="http://schemas.microsoft.com/office/powerpoint/2010/main" val="119844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CA0F49-8972-AB4D-9123-9C170540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C3C43-F285-A24A-B59E-B3F225B5FBEB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AFE509E8-9DE7-0444-869C-EB7EA0C6D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741986" cy="605204"/>
          </a:xfrm>
        </p:spPr>
        <p:txBody>
          <a:bodyPr/>
          <a:lstStyle/>
          <a:p>
            <a:r>
              <a:rPr lang="de-DE" dirty="0"/>
              <a:t>Name </a:t>
            </a:r>
            <a:r>
              <a:rPr lang="de-DE" dirty="0">
                <a:latin typeface="Wingdings 2" pitchFamily="2" charset="2"/>
              </a:rPr>
              <a:t>►</a:t>
            </a:r>
            <a:r>
              <a:rPr lang="de-DE" dirty="0"/>
              <a:t> Wie heißt du?</a:t>
            </a:r>
          </a:p>
        </p:txBody>
      </p:sp>
      <p:pic>
        <p:nvPicPr>
          <p:cNvPr id="10" name="Picture 9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618A190-B842-E347-B678-FE602A79E1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40" y="948363"/>
            <a:ext cx="3534952" cy="5788719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79745A95-3456-9B4C-A33A-17C6B0569469}"/>
              </a:ext>
            </a:extLst>
          </p:cNvPr>
          <p:cNvSpPr/>
          <p:nvPr/>
        </p:nvSpPr>
        <p:spPr>
          <a:xfrm flipH="1" flipV="1">
            <a:off x="122661" y="4201556"/>
            <a:ext cx="4023606" cy="1146557"/>
          </a:xfrm>
          <a:prstGeom prst="wedgeEllipseCallout">
            <a:avLst>
              <a:gd name="adj1" fmla="val -21356"/>
              <a:gd name="adj2" fmla="val 241919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0B50C95-3BA7-5B4F-841D-2FC706212529}"/>
              </a:ext>
            </a:extLst>
          </p:cNvPr>
          <p:cNvSpPr txBox="1">
            <a:spLocks/>
          </p:cNvSpPr>
          <p:nvPr/>
        </p:nvSpPr>
        <p:spPr>
          <a:xfrm>
            <a:off x="402645" y="4520918"/>
            <a:ext cx="4023608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/>
              <a:t>Ich heiße Felix!</a:t>
            </a:r>
          </a:p>
        </p:txBody>
      </p:sp>
      <p:sp>
        <p:nvSpPr>
          <p:cNvPr id="6" name="Oval Callout 5">
            <a:extLst>
              <a:ext uri="{FF2B5EF4-FFF2-40B4-BE49-F238E27FC236}">
                <a16:creationId xmlns:a16="http://schemas.microsoft.com/office/drawing/2014/main" id="{D68CF6F5-87C2-2541-971A-FA73268C910C}"/>
              </a:ext>
            </a:extLst>
          </p:cNvPr>
          <p:cNvSpPr/>
          <p:nvPr/>
        </p:nvSpPr>
        <p:spPr>
          <a:xfrm>
            <a:off x="5546196" y="215327"/>
            <a:ext cx="4594265" cy="1140237"/>
          </a:xfrm>
          <a:prstGeom prst="wedgeEllipseCallout">
            <a:avLst>
              <a:gd name="adj1" fmla="val -62676"/>
              <a:gd name="adj2" fmla="val 77302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DEAC796B-C502-5D44-BB93-5F91E85B7B4B}"/>
              </a:ext>
            </a:extLst>
          </p:cNvPr>
          <p:cNvSpPr txBox="1">
            <a:spLocks/>
          </p:cNvSpPr>
          <p:nvPr/>
        </p:nvSpPr>
        <p:spPr>
          <a:xfrm>
            <a:off x="5937859" y="537477"/>
            <a:ext cx="3836642" cy="5078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/>
              <a:t>Ich heiße Franzi!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E1927980-3C85-2A47-B85F-76778FCEF4F5}"/>
              </a:ext>
            </a:extLst>
          </p:cNvPr>
          <p:cNvSpPr txBox="1">
            <a:spLocks/>
          </p:cNvSpPr>
          <p:nvPr/>
        </p:nvSpPr>
        <p:spPr>
          <a:xfrm>
            <a:off x="5485187" y="2380564"/>
            <a:ext cx="4741986" cy="605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rgbClr val="EB6400"/>
                </a:solidFill>
              </a:rPr>
              <a:t>Watch </a:t>
            </a:r>
            <a:r>
              <a:rPr lang="de-DE" dirty="0" err="1">
                <a:solidFill>
                  <a:srgbClr val="EB6400"/>
                </a:solidFill>
              </a:rPr>
              <a:t>the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video</a:t>
            </a:r>
            <a:r>
              <a:rPr lang="de-DE" dirty="0">
                <a:solidFill>
                  <a:srgbClr val="EB6400"/>
                </a:solidFill>
              </a:rPr>
              <a:t>!</a:t>
            </a:r>
          </a:p>
        </p:txBody>
      </p:sp>
      <p:pic>
        <p:nvPicPr>
          <p:cNvPr id="13" name="Picture 12" descr="Diagram&#10;&#10;Description automatically generated with low confidence">
            <a:extLst>
              <a:ext uri="{FF2B5EF4-FFF2-40B4-BE49-F238E27FC236}">
                <a16:creationId xmlns:a16="http://schemas.microsoft.com/office/drawing/2014/main" id="{E14209D2-F5CC-134A-8069-8E2396FED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0404" y="2895599"/>
            <a:ext cx="5899078" cy="213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68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741986" cy="605204"/>
          </a:xfrm>
        </p:spPr>
        <p:txBody>
          <a:bodyPr/>
          <a:lstStyle/>
          <a:p>
            <a:r>
              <a:rPr lang="de-DE" dirty="0" err="1">
                <a:solidFill>
                  <a:srgbClr val="EB6400"/>
                </a:solidFill>
              </a:rPr>
              <a:t>How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is</a:t>
            </a:r>
            <a:r>
              <a:rPr lang="de-DE" dirty="0">
                <a:solidFill>
                  <a:srgbClr val="EB6400"/>
                </a:solidFill>
              </a:rPr>
              <a:t> Felix </a:t>
            </a:r>
            <a:r>
              <a:rPr lang="de-DE" dirty="0" err="1">
                <a:solidFill>
                  <a:srgbClr val="EB6400"/>
                </a:solidFill>
              </a:rPr>
              <a:t>doing</a:t>
            </a:r>
            <a:r>
              <a:rPr lang="de-DE" dirty="0">
                <a:solidFill>
                  <a:srgbClr val="EB6400"/>
                </a:solidFill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FB1BF-8FC6-F84B-83F5-4ABF491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153" y="6492875"/>
            <a:ext cx="2743200" cy="365125"/>
          </a:xfrm>
        </p:spPr>
        <p:txBody>
          <a:bodyPr/>
          <a:lstStyle/>
          <a:p>
            <a:fld id="{685C3C43-F285-A24A-B59E-B3F225B5FBEB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CA5D52DD-56EE-5C4B-8783-8399F888BA3C}"/>
              </a:ext>
            </a:extLst>
          </p:cNvPr>
          <p:cNvSpPr/>
          <p:nvPr/>
        </p:nvSpPr>
        <p:spPr>
          <a:xfrm>
            <a:off x="6096000" y="755294"/>
            <a:ext cx="5996353" cy="1251633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pic>
        <p:nvPicPr>
          <p:cNvPr id="11" name="Picture 10" descr="A green frog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4C4072D-A8FF-BF42-96B3-94D8D1184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0" y="2262894"/>
            <a:ext cx="3832452" cy="4149284"/>
          </a:xfrm>
          <a:prstGeom prst="rect">
            <a:avLst/>
          </a:prstGeom>
        </p:spPr>
      </p:pic>
      <p:pic>
        <p:nvPicPr>
          <p:cNvPr id="9" name="Picture 8" descr="A close-up of a puppet&#10;&#10;Description automatically generated with medium confidence">
            <a:extLst>
              <a:ext uri="{FF2B5EF4-FFF2-40B4-BE49-F238E27FC236}">
                <a16:creationId xmlns:a16="http://schemas.microsoft.com/office/drawing/2014/main" id="{C390C464-66EE-2B4A-A7EC-A1526200B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87" y="2419445"/>
            <a:ext cx="3537020" cy="3997569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EC20FD63-C113-8847-85DE-3EF7E0818926}"/>
              </a:ext>
            </a:extLst>
          </p:cNvPr>
          <p:cNvSpPr/>
          <p:nvPr/>
        </p:nvSpPr>
        <p:spPr>
          <a:xfrm flipH="1">
            <a:off x="214640" y="1305410"/>
            <a:ext cx="5073147" cy="1251633"/>
          </a:xfrm>
          <a:prstGeom prst="wedgeEllipseCallout">
            <a:avLst>
              <a:gd name="adj1" fmla="val -21800"/>
              <a:gd name="adj2" fmla="val 96401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2582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741986" cy="605204"/>
          </a:xfrm>
        </p:spPr>
        <p:txBody>
          <a:bodyPr/>
          <a:lstStyle/>
          <a:p>
            <a:r>
              <a:rPr lang="de-DE" dirty="0" err="1">
                <a:solidFill>
                  <a:srgbClr val="EB6400"/>
                </a:solidFill>
              </a:rPr>
              <a:t>How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is</a:t>
            </a:r>
            <a:r>
              <a:rPr lang="de-DE" dirty="0">
                <a:solidFill>
                  <a:srgbClr val="EB6400"/>
                </a:solidFill>
              </a:rPr>
              <a:t> Felix </a:t>
            </a:r>
            <a:r>
              <a:rPr lang="de-DE" dirty="0" err="1">
                <a:solidFill>
                  <a:srgbClr val="EB6400"/>
                </a:solidFill>
              </a:rPr>
              <a:t>doing</a:t>
            </a:r>
            <a:r>
              <a:rPr lang="de-DE" dirty="0">
                <a:solidFill>
                  <a:srgbClr val="EB6400"/>
                </a:solidFill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FB1BF-8FC6-F84B-83F5-4ABF491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153" y="6492875"/>
            <a:ext cx="2743200" cy="365125"/>
          </a:xfrm>
        </p:spPr>
        <p:txBody>
          <a:bodyPr/>
          <a:lstStyle/>
          <a:p>
            <a:fld id="{685C3C43-F285-A24A-B59E-B3F225B5FBEB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CA5D52DD-56EE-5C4B-8783-8399F888BA3C}"/>
              </a:ext>
            </a:extLst>
          </p:cNvPr>
          <p:cNvSpPr/>
          <p:nvPr/>
        </p:nvSpPr>
        <p:spPr>
          <a:xfrm>
            <a:off x="6096000" y="755294"/>
            <a:ext cx="5996353" cy="1251633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pic>
        <p:nvPicPr>
          <p:cNvPr id="11" name="Picture 10" descr="A green frog with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04C4072D-A8FF-BF42-96B3-94D8D1184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8430" y="2262894"/>
            <a:ext cx="3832452" cy="4149284"/>
          </a:xfrm>
          <a:prstGeom prst="rect">
            <a:avLst/>
          </a:prstGeom>
        </p:spPr>
      </p:pic>
      <p:pic>
        <p:nvPicPr>
          <p:cNvPr id="9" name="Picture 8" descr="A close-up of a puppet&#10;&#10;Description automatically generated with medium confidence">
            <a:extLst>
              <a:ext uri="{FF2B5EF4-FFF2-40B4-BE49-F238E27FC236}">
                <a16:creationId xmlns:a16="http://schemas.microsoft.com/office/drawing/2014/main" id="{C390C464-66EE-2B4A-A7EC-A1526200B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87" y="2419445"/>
            <a:ext cx="3537020" cy="3997569"/>
          </a:xfrm>
          <a:prstGeom prst="rect">
            <a:avLst/>
          </a:prstGeom>
        </p:spPr>
      </p:pic>
      <p:sp>
        <p:nvSpPr>
          <p:cNvPr id="5" name="Oval Callout 4">
            <a:extLst>
              <a:ext uri="{FF2B5EF4-FFF2-40B4-BE49-F238E27FC236}">
                <a16:creationId xmlns:a16="http://schemas.microsoft.com/office/drawing/2014/main" id="{EC20FD63-C113-8847-85DE-3EF7E0818926}"/>
              </a:ext>
            </a:extLst>
          </p:cNvPr>
          <p:cNvSpPr/>
          <p:nvPr/>
        </p:nvSpPr>
        <p:spPr>
          <a:xfrm flipH="1">
            <a:off x="214640" y="1305410"/>
            <a:ext cx="5073147" cy="1251633"/>
          </a:xfrm>
          <a:prstGeom prst="wedgeEllipseCallout">
            <a:avLst>
              <a:gd name="adj1" fmla="val -21800"/>
              <a:gd name="adj2" fmla="val 96401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8204556-8FCB-7349-8F94-28423FD0314E}"/>
              </a:ext>
            </a:extLst>
          </p:cNvPr>
          <p:cNvSpPr txBox="1">
            <a:spLocks/>
          </p:cNvSpPr>
          <p:nvPr/>
        </p:nvSpPr>
        <p:spPr>
          <a:xfrm>
            <a:off x="1248101" y="1660922"/>
            <a:ext cx="2702984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/>
              <a:t>Wie geht‘s?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3DBAFAF3-5AA2-514E-BDFF-7C69C4C74080}"/>
              </a:ext>
            </a:extLst>
          </p:cNvPr>
          <p:cNvSpPr txBox="1">
            <a:spLocks/>
          </p:cNvSpPr>
          <p:nvPr/>
        </p:nvSpPr>
        <p:spPr>
          <a:xfrm>
            <a:off x="6928652" y="1127194"/>
            <a:ext cx="4700326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Es geht mir schlecht.</a:t>
            </a:r>
          </a:p>
        </p:txBody>
      </p:sp>
    </p:spTree>
    <p:extLst>
      <p:ext uri="{BB962C8B-B14F-4D97-AF65-F5344CB8AC3E}">
        <p14:creationId xmlns:p14="http://schemas.microsoft.com/office/powerpoint/2010/main" val="243836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4118" y="3140459"/>
            <a:ext cx="6063763" cy="577081"/>
          </a:xfrm>
        </p:spPr>
        <p:txBody>
          <a:bodyPr>
            <a:spAutoFit/>
          </a:bodyPr>
          <a:lstStyle/>
          <a:p>
            <a:pPr algn="ctr"/>
            <a:r>
              <a:rPr lang="de-DE" sz="3500" dirty="0">
                <a:solidFill>
                  <a:srgbClr val="EB6400"/>
                </a:solidFill>
              </a:rPr>
              <a:t>Watch </a:t>
            </a:r>
            <a:r>
              <a:rPr lang="de-DE" sz="3500" dirty="0" err="1">
                <a:solidFill>
                  <a:srgbClr val="EB6400"/>
                </a:solidFill>
              </a:rPr>
              <a:t>the</a:t>
            </a:r>
            <a:r>
              <a:rPr lang="de-DE" sz="3500" dirty="0">
                <a:solidFill>
                  <a:srgbClr val="EB6400"/>
                </a:solidFill>
              </a:rPr>
              <a:t> </a:t>
            </a:r>
            <a:r>
              <a:rPr lang="de-DE" sz="3500" dirty="0" err="1">
                <a:solidFill>
                  <a:srgbClr val="EB6400"/>
                </a:solidFill>
              </a:rPr>
              <a:t>second</a:t>
            </a:r>
            <a:r>
              <a:rPr lang="de-DE" sz="3500" dirty="0">
                <a:solidFill>
                  <a:srgbClr val="EB6400"/>
                </a:solidFill>
              </a:rPr>
              <a:t> </a:t>
            </a:r>
            <a:r>
              <a:rPr lang="de-DE" sz="3500" dirty="0" err="1">
                <a:solidFill>
                  <a:srgbClr val="EB6400"/>
                </a:solidFill>
              </a:rPr>
              <a:t>part</a:t>
            </a:r>
            <a:r>
              <a:rPr lang="de-DE" sz="3500" dirty="0">
                <a:solidFill>
                  <a:srgbClr val="EB6400"/>
                </a:solidFill>
              </a:rPr>
              <a:t>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FB1BF-8FC6-F84B-83F5-4ABF491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153" y="6492875"/>
            <a:ext cx="2743200" cy="365125"/>
          </a:xfrm>
        </p:spPr>
        <p:txBody>
          <a:bodyPr/>
          <a:lstStyle/>
          <a:p>
            <a:fld id="{685C3C43-F285-A24A-B59E-B3F225B5FBEB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9482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741986" cy="605204"/>
          </a:xfrm>
        </p:spPr>
        <p:txBody>
          <a:bodyPr/>
          <a:lstStyle/>
          <a:p>
            <a:r>
              <a:rPr lang="de-DE" dirty="0" err="1">
                <a:solidFill>
                  <a:srgbClr val="EB6400"/>
                </a:solidFill>
              </a:rPr>
              <a:t>How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is</a:t>
            </a:r>
            <a:r>
              <a:rPr lang="de-DE" dirty="0">
                <a:solidFill>
                  <a:srgbClr val="EB6400"/>
                </a:solidFill>
              </a:rPr>
              <a:t> Felix </a:t>
            </a:r>
            <a:r>
              <a:rPr lang="de-DE" dirty="0" err="1">
                <a:solidFill>
                  <a:srgbClr val="EB6400"/>
                </a:solidFill>
              </a:rPr>
              <a:t>doing</a:t>
            </a:r>
            <a:r>
              <a:rPr lang="de-DE" dirty="0">
                <a:solidFill>
                  <a:srgbClr val="EB6400"/>
                </a:solidFill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FB1BF-8FC6-F84B-83F5-4ABF491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153" y="6492875"/>
            <a:ext cx="2743200" cy="365125"/>
          </a:xfrm>
        </p:spPr>
        <p:txBody>
          <a:bodyPr/>
          <a:lstStyle/>
          <a:p>
            <a:fld id="{685C3C43-F285-A24A-B59E-B3F225B5FBEB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CA5D52DD-56EE-5C4B-8783-8399F888BA3C}"/>
              </a:ext>
            </a:extLst>
          </p:cNvPr>
          <p:cNvSpPr/>
          <p:nvPr/>
        </p:nvSpPr>
        <p:spPr>
          <a:xfrm>
            <a:off x="6096000" y="755294"/>
            <a:ext cx="5996353" cy="1251633"/>
          </a:xfrm>
          <a:prstGeom prst="wedgeEllipseCallout">
            <a:avLst>
              <a:gd name="adj1" fmla="val -33805"/>
              <a:gd name="adj2" fmla="val 89573"/>
            </a:avLst>
          </a:prstGeom>
          <a:solidFill>
            <a:srgbClr val="A0C814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         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EC20FD63-C113-8847-85DE-3EF7E0818926}"/>
              </a:ext>
            </a:extLst>
          </p:cNvPr>
          <p:cNvSpPr/>
          <p:nvPr/>
        </p:nvSpPr>
        <p:spPr>
          <a:xfrm flipH="1">
            <a:off x="214640" y="1305410"/>
            <a:ext cx="5073147" cy="1251633"/>
          </a:xfrm>
          <a:prstGeom prst="wedgeEllipseCallout">
            <a:avLst>
              <a:gd name="adj1" fmla="val -21800"/>
              <a:gd name="adj2" fmla="val 96401"/>
            </a:avLst>
          </a:prstGeom>
          <a:solidFill>
            <a:srgbClr val="5AC8F5"/>
          </a:solidFill>
          <a:ln w="222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BC9C8CD-EEDE-9B47-AA19-621C60F96B23}"/>
              </a:ext>
            </a:extLst>
          </p:cNvPr>
          <p:cNvSpPr txBox="1">
            <a:spLocks/>
          </p:cNvSpPr>
          <p:nvPr/>
        </p:nvSpPr>
        <p:spPr>
          <a:xfrm>
            <a:off x="1248101" y="1660922"/>
            <a:ext cx="2702984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000" dirty="0"/>
              <a:t>Wie geht‘s?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081099-959C-9240-8DB5-A397D31DFD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8873" y="2230922"/>
            <a:ext cx="4112259" cy="4374614"/>
          </a:xfrm>
          <a:prstGeom prst="rect">
            <a:avLst/>
          </a:prstGeom>
        </p:spPr>
      </p:pic>
      <p:pic>
        <p:nvPicPr>
          <p:cNvPr id="9" name="Picture 8" descr="A close-up of a puppet&#10;&#10;Description automatically generated with medium confidence">
            <a:extLst>
              <a:ext uri="{FF2B5EF4-FFF2-40B4-BE49-F238E27FC236}">
                <a16:creationId xmlns:a16="http://schemas.microsoft.com/office/drawing/2014/main" id="{C390C464-66EE-2B4A-A7EC-A1526200B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787" y="2419445"/>
            <a:ext cx="3537020" cy="3997569"/>
          </a:xfrm>
          <a:prstGeom prst="rect">
            <a:avLst/>
          </a:prstGeom>
        </p:spPr>
      </p:pic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3B6CF364-C0DF-7D45-BF42-16EE1570C2E7}"/>
              </a:ext>
            </a:extLst>
          </p:cNvPr>
          <p:cNvSpPr txBox="1">
            <a:spLocks/>
          </p:cNvSpPr>
          <p:nvPr/>
        </p:nvSpPr>
        <p:spPr>
          <a:xfrm>
            <a:off x="7362256" y="1127194"/>
            <a:ext cx="3645550" cy="507831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000" dirty="0"/>
              <a:t>Es geht mir gut!</a:t>
            </a:r>
          </a:p>
        </p:txBody>
      </p:sp>
    </p:spTree>
    <p:extLst>
      <p:ext uri="{BB962C8B-B14F-4D97-AF65-F5344CB8AC3E}">
        <p14:creationId xmlns:p14="http://schemas.microsoft.com/office/powerpoint/2010/main" val="1309135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741986" cy="605204"/>
          </a:xfrm>
        </p:spPr>
        <p:txBody>
          <a:bodyPr/>
          <a:lstStyle/>
          <a:p>
            <a:r>
              <a:rPr lang="de-DE" dirty="0" err="1">
                <a:solidFill>
                  <a:srgbClr val="EB6400"/>
                </a:solidFill>
              </a:rPr>
              <a:t>How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are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you</a:t>
            </a:r>
            <a:r>
              <a:rPr lang="de-DE" dirty="0">
                <a:solidFill>
                  <a:srgbClr val="EB6400"/>
                </a:solidFill>
              </a:rPr>
              <a:t> </a:t>
            </a:r>
            <a:r>
              <a:rPr lang="de-DE" dirty="0" err="1">
                <a:solidFill>
                  <a:srgbClr val="EB6400"/>
                </a:solidFill>
              </a:rPr>
              <a:t>doing</a:t>
            </a:r>
            <a:r>
              <a:rPr lang="de-DE" dirty="0">
                <a:solidFill>
                  <a:srgbClr val="EB6400"/>
                </a:solidFill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FB1BF-8FC6-F84B-83F5-4ABF491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153" y="6492875"/>
            <a:ext cx="2743200" cy="365125"/>
          </a:xfrm>
        </p:spPr>
        <p:txBody>
          <a:bodyPr/>
          <a:lstStyle/>
          <a:p>
            <a:fld id="{685C3C43-F285-A24A-B59E-B3F225B5FBEB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3F12589D-9564-0540-8D1F-18F6EB3B13BB}"/>
              </a:ext>
            </a:extLst>
          </p:cNvPr>
          <p:cNvSpPr txBox="1">
            <a:spLocks/>
          </p:cNvSpPr>
          <p:nvPr/>
        </p:nvSpPr>
        <p:spPr>
          <a:xfrm>
            <a:off x="3064118" y="3140459"/>
            <a:ext cx="6063763" cy="57708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500" b="1" kern="120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4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2000" i="1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kern="1200">
                <a:solidFill>
                  <a:srgbClr val="7882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3500" dirty="0"/>
              <a:t>Wie geht‘s?</a:t>
            </a:r>
          </a:p>
        </p:txBody>
      </p:sp>
    </p:spTree>
    <p:extLst>
      <p:ext uri="{BB962C8B-B14F-4D97-AF65-F5344CB8AC3E}">
        <p14:creationId xmlns:p14="http://schemas.microsoft.com/office/powerpoint/2010/main" val="30385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8C7055-0318-1642-A573-24C11F94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80242"/>
            <a:ext cx="4741986" cy="605204"/>
          </a:xfrm>
        </p:spPr>
        <p:txBody>
          <a:bodyPr/>
          <a:lstStyle/>
          <a:p>
            <a:r>
              <a:rPr lang="de-DE" dirty="0"/>
              <a:t>Die Farben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3FB1BF-8FC6-F84B-83F5-4ABF491E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153" y="6492875"/>
            <a:ext cx="2743200" cy="365125"/>
          </a:xfrm>
        </p:spPr>
        <p:txBody>
          <a:bodyPr/>
          <a:lstStyle/>
          <a:p>
            <a:fld id="{685C3C43-F285-A24A-B59E-B3F225B5FBEB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F79F02D9-C34E-7E4E-AF57-B762F9B7A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8700"/>
            <a:ext cx="12192000" cy="4800600"/>
          </a:xfrm>
          <a:prstGeom prst="rect">
            <a:avLst/>
          </a:prstGeom>
        </p:spPr>
      </p:pic>
      <p:pic>
        <p:nvPicPr>
          <p:cNvPr id="11" name="Picture 10" descr="A group of colorful circles&#10;&#10;Description automatically generated with low confidence">
            <a:extLst>
              <a:ext uri="{FF2B5EF4-FFF2-40B4-BE49-F238E27FC236}">
                <a16:creationId xmlns:a16="http://schemas.microsoft.com/office/drawing/2014/main" id="{F4FF3623-87F7-3445-A5FA-D0248D719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80242"/>
            <a:ext cx="2192215" cy="99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613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216</Words>
  <Application>Microsoft Macintosh PowerPoint</Application>
  <PresentationFormat>Widescreen</PresentationFormat>
  <Paragraphs>65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Geza G Schenk</dc:creator>
  <cp:lastModifiedBy>Geza G Schenk</cp:lastModifiedBy>
  <cp:revision>8</cp:revision>
  <dcterms:created xsi:type="dcterms:W3CDTF">2022-01-20T16:44:50Z</dcterms:created>
  <dcterms:modified xsi:type="dcterms:W3CDTF">2022-01-25T17:13:29Z</dcterms:modified>
</cp:coreProperties>
</file>