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88" r:id="rId3"/>
    <p:sldId id="289" r:id="rId4"/>
    <p:sldId id="290" r:id="rId5"/>
    <p:sldId id="291" r:id="rId6"/>
    <p:sldId id="292" r:id="rId7"/>
    <p:sldId id="264" r:id="rId8"/>
    <p:sldId id="293" r:id="rId9"/>
    <p:sldId id="287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8F5"/>
    <a:srgbClr val="EB6400"/>
    <a:srgbClr val="003969"/>
    <a:srgbClr val="A0C814"/>
    <a:srgbClr val="788287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2"/>
    <p:restoredTop sz="96327"/>
  </p:normalViewPr>
  <p:slideViewPr>
    <p:cSldViewPr snapToGrid="0" snapToObjects="1">
      <p:cViewPr>
        <p:scale>
          <a:sx n="117" d="100"/>
          <a:sy n="117" d="100"/>
        </p:scale>
        <p:origin x="46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13.02.22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D804-2632-2644-8EEF-29DE3DAF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Welcome!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D3581E-0DEA-DB43-838F-202C8317487A}"/>
              </a:ext>
            </a:extLst>
          </p:cNvPr>
          <p:cNvSpPr txBox="1">
            <a:spLocks/>
          </p:cNvSpPr>
          <p:nvPr/>
        </p:nvSpPr>
        <p:spPr>
          <a:xfrm>
            <a:off x="228600" y="1078639"/>
            <a:ext cx="4988170" cy="109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5AC8F5"/>
                </a:solidFill>
              </a:rPr>
              <a:t>Lesson</a:t>
            </a:r>
            <a:r>
              <a:rPr lang="de-DE" dirty="0">
                <a:solidFill>
                  <a:srgbClr val="5AC8F5"/>
                </a:solidFill>
              </a:rPr>
              <a:t> 4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1E95C2A-3F77-E745-8E9D-176208BB35CB}"/>
              </a:ext>
            </a:extLst>
          </p:cNvPr>
          <p:cNvSpPr/>
          <p:nvPr/>
        </p:nvSpPr>
        <p:spPr>
          <a:xfrm flipH="1">
            <a:off x="670754" y="1977035"/>
            <a:ext cx="5918889" cy="2293961"/>
          </a:xfrm>
          <a:prstGeom prst="wedgeEllipseCallout">
            <a:avLst>
              <a:gd name="adj1" fmla="val 27990"/>
              <a:gd name="adj2" fmla="val 86540"/>
            </a:avLst>
          </a:prstGeom>
          <a:solidFill>
            <a:schemeClr val="bg1"/>
          </a:solidFill>
          <a:ln w="22225">
            <a:solidFill>
              <a:srgbClr val="5A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BF5217F-1C60-6F46-AD8C-B616078C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55" y="2246244"/>
            <a:ext cx="3100159" cy="1713084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A6D8537-0F90-3C4C-B376-6817E6D8939A}"/>
              </a:ext>
            </a:extLst>
          </p:cNvPr>
          <p:cNvSpPr/>
          <p:nvPr/>
        </p:nvSpPr>
        <p:spPr>
          <a:xfrm flipH="1">
            <a:off x="5472123" y="2087652"/>
            <a:ext cx="4860235" cy="2293961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4F8E4CC-B8B5-DA4A-BE0C-7109B68AB70A}"/>
              </a:ext>
            </a:extLst>
          </p:cNvPr>
          <p:cNvSpPr txBox="1">
            <a:spLocks/>
          </p:cNvSpPr>
          <p:nvPr/>
        </p:nvSpPr>
        <p:spPr>
          <a:xfrm>
            <a:off x="6281465" y="2882797"/>
            <a:ext cx="3241552" cy="5770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>
                <a:solidFill>
                  <a:schemeClr val="bg1"/>
                </a:solidFill>
              </a:rPr>
              <a:t>Wie geht‘s?</a:t>
            </a:r>
          </a:p>
        </p:txBody>
      </p:sp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250FE4-A719-BA4D-BE1E-C8C9A35B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3" y="5902037"/>
            <a:ext cx="12195783" cy="955964"/>
          </a:xfrm>
          <a:prstGeom prst="rect">
            <a:avLst/>
          </a:prstGeom>
        </p:spPr>
      </p:pic>
      <p:pic>
        <p:nvPicPr>
          <p:cNvPr id="3" name="Picture 2" descr="A picture containing text, tableware, clipart&#10;&#10;Description automatically generated">
            <a:extLst>
              <a:ext uri="{FF2B5EF4-FFF2-40B4-BE49-F238E27FC236}">
                <a16:creationId xmlns:a16="http://schemas.microsoft.com/office/drawing/2014/main" id="{5E1AED35-C953-5647-8283-AC03CFE9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42" y="2214073"/>
            <a:ext cx="7443916" cy="17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are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you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7A6D8537-0F90-3C4C-B376-6817E6D8939A}"/>
              </a:ext>
            </a:extLst>
          </p:cNvPr>
          <p:cNvSpPr/>
          <p:nvPr/>
        </p:nvSpPr>
        <p:spPr>
          <a:xfrm>
            <a:off x="4014651" y="2024356"/>
            <a:ext cx="5216008" cy="2293961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EB64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4F8E4CC-B8B5-DA4A-BE0C-7109B68AB70A}"/>
              </a:ext>
            </a:extLst>
          </p:cNvPr>
          <p:cNvSpPr txBox="1">
            <a:spLocks/>
          </p:cNvSpPr>
          <p:nvPr/>
        </p:nvSpPr>
        <p:spPr>
          <a:xfrm>
            <a:off x="5001879" y="2882795"/>
            <a:ext cx="3241552" cy="5770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>
                <a:solidFill>
                  <a:schemeClr val="bg1"/>
                </a:solidFill>
              </a:rPr>
              <a:t>Wie geht‘s?</a:t>
            </a:r>
          </a:p>
        </p:txBody>
      </p:sp>
    </p:spTree>
    <p:extLst>
      <p:ext uri="{BB962C8B-B14F-4D97-AF65-F5344CB8AC3E}">
        <p14:creationId xmlns:p14="http://schemas.microsoft.com/office/powerpoint/2010/main" val="274874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Mein Frühstück</a:t>
            </a:r>
          </a:p>
        </p:txBody>
      </p:sp>
      <p:pic>
        <p:nvPicPr>
          <p:cNvPr id="9" name="Picture 8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438DB3B3-D29A-A743-B28F-269E23375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1"/>
          <a:stretch/>
        </p:blipFill>
        <p:spPr>
          <a:xfrm>
            <a:off x="-1" y="2641876"/>
            <a:ext cx="3959875" cy="2942906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A9D9765-3F24-EE4B-995A-0B507971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66" y="2372448"/>
            <a:ext cx="4348718" cy="1981838"/>
          </a:xfrm>
          <a:prstGeom prst="rect">
            <a:avLst/>
          </a:prstGeom>
        </p:spPr>
      </p:pic>
      <p:pic>
        <p:nvPicPr>
          <p:cNvPr id="13" name="Picture 12" descr="A yellow egg on a white plate&#10;&#10;Description automatically generated with low confidence">
            <a:extLst>
              <a:ext uri="{FF2B5EF4-FFF2-40B4-BE49-F238E27FC236}">
                <a16:creationId xmlns:a16="http://schemas.microsoft.com/office/drawing/2014/main" id="{272CA132-192B-FF4F-87AC-991B8EDDCE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82"/>
          <a:stretch/>
        </p:blipFill>
        <p:spPr>
          <a:xfrm>
            <a:off x="6616445" y="3607074"/>
            <a:ext cx="5575556" cy="2953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C0C816-0FF4-2B41-B9D2-D5C11D357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235"/>
          <a:stretch/>
        </p:blipFill>
        <p:spPr>
          <a:xfrm rot="670125">
            <a:off x="2801954" y="4167346"/>
            <a:ext cx="5209655" cy="2683831"/>
          </a:xfrm>
          <a:prstGeom prst="rect">
            <a:avLst/>
          </a:prstGeom>
        </p:spPr>
      </p:pic>
      <p:pic>
        <p:nvPicPr>
          <p:cNvPr id="19" name="Picture 18" descr="Calendar&#10;&#10;Description automatically generated with low confidence">
            <a:extLst>
              <a:ext uri="{FF2B5EF4-FFF2-40B4-BE49-F238E27FC236}">
                <a16:creationId xmlns:a16="http://schemas.microsoft.com/office/drawing/2014/main" id="{9757C85B-3FAE-174C-B22B-C5C740DA17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000"/>
          <a:stretch/>
        </p:blipFill>
        <p:spPr>
          <a:xfrm>
            <a:off x="8463719" y="1493766"/>
            <a:ext cx="3728281" cy="2194441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D3CE4AA-AFE5-7D47-913F-575A080A7989}"/>
              </a:ext>
            </a:extLst>
          </p:cNvPr>
          <p:cNvSpPr txBox="1">
            <a:spLocks/>
          </p:cNvSpPr>
          <p:nvPr/>
        </p:nvSpPr>
        <p:spPr>
          <a:xfrm>
            <a:off x="1386761" y="5854210"/>
            <a:ext cx="4988170" cy="109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5AC8F5"/>
                </a:solidFill>
              </a:rPr>
              <a:t>der</a:t>
            </a:r>
            <a:r>
              <a:rPr lang="de-DE" dirty="0"/>
              <a:t> Toast</a:t>
            </a:r>
          </a:p>
        </p:txBody>
      </p:sp>
    </p:spTree>
    <p:extLst>
      <p:ext uri="{BB962C8B-B14F-4D97-AF65-F5344CB8AC3E}">
        <p14:creationId xmlns:p14="http://schemas.microsoft.com/office/powerpoint/2010/main" val="63356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A0C814"/>
                </a:solidFill>
              </a:rPr>
              <a:t>das</a:t>
            </a:r>
            <a:r>
              <a:rPr lang="de-DE" dirty="0"/>
              <a:t> Frühstück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A9EA4C6-02D9-5240-8885-4F517435F2B7}"/>
              </a:ext>
            </a:extLst>
          </p:cNvPr>
          <p:cNvSpPr txBox="1">
            <a:spLocks/>
          </p:cNvSpPr>
          <p:nvPr/>
        </p:nvSpPr>
        <p:spPr>
          <a:xfrm>
            <a:off x="228600" y="2674446"/>
            <a:ext cx="4520682" cy="9130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siehst du  nicht </a:t>
            </a:r>
          </a:p>
          <a:p>
            <a:r>
              <a:rPr lang="de-DE" dirty="0"/>
              <a:t>im Video?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883AA-C6B5-A244-9F5A-60B034B35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782" y="2407277"/>
            <a:ext cx="1341191" cy="91307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AC40189-6F07-8645-BCDB-822708EB8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92" y="0"/>
            <a:ext cx="7181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3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A0C814"/>
                </a:solidFill>
              </a:rPr>
              <a:t>das</a:t>
            </a:r>
            <a:r>
              <a:rPr lang="de-DE" dirty="0"/>
              <a:t> Frühstück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A9EA4C6-02D9-5240-8885-4F517435F2B7}"/>
              </a:ext>
            </a:extLst>
          </p:cNvPr>
          <p:cNvSpPr txBox="1">
            <a:spLocks/>
          </p:cNvSpPr>
          <p:nvPr/>
        </p:nvSpPr>
        <p:spPr>
          <a:xfrm>
            <a:off x="228600" y="1277814"/>
            <a:ext cx="4520682" cy="4385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Alles richtig?</a:t>
            </a:r>
          </a:p>
        </p:txBody>
      </p:sp>
      <p:pic>
        <p:nvPicPr>
          <p:cNvPr id="9" name="Picture 4" descr="Roll, Star Roll, Kaiser Roll, Bun, Baked Goods, Wake Up">
            <a:extLst>
              <a:ext uri="{FF2B5EF4-FFF2-40B4-BE49-F238E27FC236}">
                <a16:creationId xmlns:a16="http://schemas.microsoft.com/office/drawing/2014/main" id="{95829611-45F2-2743-9627-BF15DE78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42" y="3886341"/>
            <a:ext cx="2038554" cy="14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read, Toast, Food, Breakfast, Meal, White, Toasted">
            <a:extLst>
              <a:ext uri="{FF2B5EF4-FFF2-40B4-BE49-F238E27FC236}">
                <a16:creationId xmlns:a16="http://schemas.microsoft.com/office/drawing/2014/main" id="{B4D577D8-4EEE-FD47-BA1E-FF633532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1830">
            <a:off x="2811518" y="5305210"/>
            <a:ext cx="1123427" cy="12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B3227A6-F9E0-9547-90EC-A52B47B60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792" y="0"/>
            <a:ext cx="718160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883AA-C6B5-A244-9F5A-60B034B35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140" y="498021"/>
            <a:ext cx="2290847" cy="1559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83CB6-5BE3-C847-8D69-F643AC36F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5865" flipH="1">
            <a:off x="4963409" y="2509152"/>
            <a:ext cx="2218373" cy="1409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F8A54B-E15D-864C-8107-685AB4D16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33326" flipH="1">
            <a:off x="4666206" y="4575720"/>
            <a:ext cx="2496340" cy="1755007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DD007ED-14A7-3A41-8255-A108D382F234}"/>
              </a:ext>
            </a:extLst>
          </p:cNvPr>
          <p:cNvSpPr txBox="1">
            <a:spLocks/>
          </p:cNvSpPr>
          <p:nvPr/>
        </p:nvSpPr>
        <p:spPr>
          <a:xfrm>
            <a:off x="261110" y="4376774"/>
            <a:ext cx="452068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A0C814"/>
                </a:solidFill>
              </a:rPr>
              <a:t>das</a:t>
            </a:r>
            <a:r>
              <a:rPr lang="de-DE" sz="2000" dirty="0">
                <a:solidFill>
                  <a:srgbClr val="788287"/>
                </a:solidFill>
              </a:rPr>
              <a:t> Brötchen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0DE451C-6212-F742-994E-B46D8357D26F}"/>
              </a:ext>
            </a:extLst>
          </p:cNvPr>
          <p:cNvSpPr txBox="1">
            <a:spLocks/>
          </p:cNvSpPr>
          <p:nvPr/>
        </p:nvSpPr>
        <p:spPr>
          <a:xfrm>
            <a:off x="261110" y="5750179"/>
            <a:ext cx="452068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5AC8F5"/>
                </a:solidFill>
              </a:rPr>
              <a:t>der</a:t>
            </a:r>
            <a:r>
              <a:rPr lang="de-DE" sz="2000" dirty="0">
                <a:solidFill>
                  <a:srgbClr val="788287"/>
                </a:solidFill>
              </a:rPr>
              <a:t> Toast</a:t>
            </a:r>
          </a:p>
        </p:txBody>
      </p:sp>
    </p:spTree>
    <p:extLst>
      <p:ext uri="{BB962C8B-B14F-4D97-AF65-F5344CB8AC3E}">
        <p14:creationId xmlns:p14="http://schemas.microsoft.com/office/powerpoint/2010/main" val="174214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3"/>
            <a:ext cx="7810081" cy="5633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Wie findest du das deutsche Frühstück?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150DBFEC-B5D5-9041-B74D-976C2017E4CA}"/>
              </a:ext>
            </a:extLst>
          </p:cNvPr>
          <p:cNvSpPr/>
          <p:nvPr/>
        </p:nvSpPr>
        <p:spPr>
          <a:xfrm>
            <a:off x="648881" y="1089195"/>
            <a:ext cx="5216008" cy="1795353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C0DBE1C-6FF6-1F46-8463-F1872512F7AC}"/>
              </a:ext>
            </a:extLst>
          </p:cNvPr>
          <p:cNvSpPr txBox="1">
            <a:spLocks/>
          </p:cNvSpPr>
          <p:nvPr/>
        </p:nvSpPr>
        <p:spPr>
          <a:xfrm>
            <a:off x="1063353" y="1558191"/>
            <a:ext cx="4584248" cy="83939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>
                <a:solidFill>
                  <a:schemeClr val="bg1"/>
                </a:solidFill>
              </a:rPr>
              <a:t>Ich finde das Frühstück lecker.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67A1CFFC-5D7E-DC4B-9EBD-1BA29A63F996}"/>
              </a:ext>
            </a:extLst>
          </p:cNvPr>
          <p:cNvSpPr/>
          <p:nvPr/>
        </p:nvSpPr>
        <p:spPr>
          <a:xfrm>
            <a:off x="6145329" y="1122992"/>
            <a:ext cx="5216008" cy="1868432"/>
          </a:xfrm>
          <a:prstGeom prst="wedgeEllipseCallout">
            <a:avLst>
              <a:gd name="adj1" fmla="val 33621"/>
              <a:gd name="adj2" fmla="val 99210"/>
            </a:avLst>
          </a:prstGeom>
          <a:solidFill>
            <a:srgbClr val="EB64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7DEE2DC-AF83-2940-B2E2-401ECBF1990F}"/>
              </a:ext>
            </a:extLst>
          </p:cNvPr>
          <p:cNvSpPr txBox="1">
            <a:spLocks/>
          </p:cNvSpPr>
          <p:nvPr/>
        </p:nvSpPr>
        <p:spPr>
          <a:xfrm>
            <a:off x="6496649" y="1436399"/>
            <a:ext cx="4584248" cy="12171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>
                <a:solidFill>
                  <a:schemeClr val="bg1"/>
                </a:solidFill>
              </a:rPr>
              <a:t>Ich finde das Frühstück nicht so lecker.</a:t>
            </a: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94FBAD00-A8BA-E24C-AAAA-FF445184BD90}"/>
              </a:ext>
            </a:extLst>
          </p:cNvPr>
          <p:cNvSpPr txBox="1"/>
          <p:nvPr/>
        </p:nvSpPr>
        <p:spPr>
          <a:xfrm rot="10800000" flipV="1">
            <a:off x="435845" y="4204285"/>
            <a:ext cx="114111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</a:t>
            </a:r>
            <a:r>
              <a:rPr lang="de-DE" sz="25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</a:t>
            </a:r>
            <a:r>
              <a:rPr lang="de-DE" sz="2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breakfast in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different</a:t>
            </a:r>
            <a:b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German breakfast?</a:t>
            </a:r>
          </a:p>
          <a:p>
            <a:pPr>
              <a:spcBef>
                <a:spcPts val="600"/>
              </a:spcBef>
            </a:pP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usually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500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morning</a:t>
            </a:r>
            <a:r>
              <a:rPr lang="de-DE" sz="25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4" name="Picture 3" descr="A red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6DB9F355-A960-4A41-B38F-77C171EE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10576" y="4329123"/>
            <a:ext cx="2090057" cy="1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0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FD37FA5-3930-714F-A361-4A8A6A06D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>
                <a:solidFill>
                  <a:srgbClr val="EB6400"/>
                </a:solidFill>
              </a:rPr>
              <a:t>Gallery </a:t>
            </a:r>
            <a:r>
              <a:rPr lang="de-DE" dirty="0" err="1">
                <a:solidFill>
                  <a:srgbClr val="EB6400"/>
                </a:solidFill>
              </a:rPr>
              <a:t>walk</a:t>
            </a:r>
            <a:endParaRPr lang="de-DE" dirty="0">
              <a:solidFill>
                <a:srgbClr val="EB64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7BE81D-16BD-5D4D-A5C4-B5809228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174"/>
            <a:ext cx="12192000" cy="4527826"/>
          </a:xfrm>
          <a:prstGeom prst="rect">
            <a:avLst/>
          </a:prstGeom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5796A196-BCB8-4943-B3A0-81AB97A5EEEA}"/>
              </a:ext>
            </a:extLst>
          </p:cNvPr>
          <p:cNvSpPr/>
          <p:nvPr/>
        </p:nvSpPr>
        <p:spPr>
          <a:xfrm>
            <a:off x="727592" y="2085620"/>
            <a:ext cx="6293694" cy="927690"/>
          </a:xfrm>
          <a:prstGeom prst="wedgeEllipseCallout">
            <a:avLst>
              <a:gd name="adj1" fmla="val 23332"/>
              <a:gd name="adj2" fmla="val 165845"/>
            </a:avLst>
          </a:prstGeom>
          <a:solidFill>
            <a:srgbClr val="EB64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2CE42003-819F-434F-BB74-9D93C87134C0}"/>
              </a:ext>
            </a:extLst>
          </p:cNvPr>
          <p:cNvSpPr txBox="1">
            <a:spLocks/>
          </p:cNvSpPr>
          <p:nvPr/>
        </p:nvSpPr>
        <p:spPr>
          <a:xfrm>
            <a:off x="1208313" y="2348291"/>
            <a:ext cx="5495535" cy="4385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Ich esse/trinke nicht gern …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0AEDE271-77EB-F544-91CF-AFA14613D208}"/>
              </a:ext>
            </a:extLst>
          </p:cNvPr>
          <p:cNvSpPr/>
          <p:nvPr/>
        </p:nvSpPr>
        <p:spPr>
          <a:xfrm>
            <a:off x="5341459" y="1585463"/>
            <a:ext cx="5216008" cy="927690"/>
          </a:xfrm>
          <a:prstGeom prst="wedgeEllipseCallout">
            <a:avLst>
              <a:gd name="adj1" fmla="val -32344"/>
              <a:gd name="adj2" fmla="val 209262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20420FD-2E88-B041-ADF1-3A3D624628E2}"/>
              </a:ext>
            </a:extLst>
          </p:cNvPr>
          <p:cNvSpPr txBox="1">
            <a:spLocks/>
          </p:cNvSpPr>
          <p:nvPr/>
        </p:nvSpPr>
        <p:spPr>
          <a:xfrm>
            <a:off x="5943600" y="1854649"/>
            <a:ext cx="4389888" cy="4385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Ich esse/trinke gern …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A5CEC86-6D5B-B245-AB1B-65030001B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511" y="1403897"/>
            <a:ext cx="635956" cy="60520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6E4B78-315E-7741-BD3E-856D3500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920" y="1706499"/>
            <a:ext cx="606312" cy="6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A93675F4-AD31-5744-B6BB-F3FFE31C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96" y="3665886"/>
            <a:ext cx="8599862" cy="3393319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0EA73668-02B3-E047-B596-8B538F6F3F93}"/>
              </a:ext>
            </a:extLst>
          </p:cNvPr>
          <p:cNvSpPr/>
          <p:nvPr/>
        </p:nvSpPr>
        <p:spPr>
          <a:xfrm flipH="1">
            <a:off x="846667" y="1793367"/>
            <a:ext cx="4416866" cy="1896037"/>
          </a:xfrm>
          <a:prstGeom prst="wedgeEllipseCallout">
            <a:avLst>
              <a:gd name="adj1" fmla="val 1540"/>
              <a:gd name="adj2" fmla="val 74962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7EA99-A08F-BD48-907F-8ED219117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1" t="10471" r="42589" b="63968"/>
          <a:stretch/>
        </p:blipFill>
        <p:spPr>
          <a:xfrm>
            <a:off x="1520095" y="2066372"/>
            <a:ext cx="3365034" cy="1448892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416C9AF-4022-EE4B-B749-2276A0697B22}"/>
              </a:ext>
            </a:extLst>
          </p:cNvPr>
          <p:cNvSpPr txBox="1">
            <a:spLocks/>
          </p:cNvSpPr>
          <p:nvPr/>
        </p:nvSpPr>
        <p:spPr>
          <a:xfrm>
            <a:off x="2009237" y="1915349"/>
            <a:ext cx="2679254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bg1"/>
                </a:solidFill>
              </a:rPr>
              <a:t>Ich esse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gern …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717E9B39-9FF3-A040-93A9-8068142119FB}"/>
              </a:ext>
            </a:extLst>
          </p:cNvPr>
          <p:cNvSpPr/>
          <p:nvPr/>
        </p:nvSpPr>
        <p:spPr>
          <a:xfrm>
            <a:off x="5557861" y="1546277"/>
            <a:ext cx="4533196" cy="1896037"/>
          </a:xfrm>
          <a:prstGeom prst="wedgeEllipseCallout">
            <a:avLst>
              <a:gd name="adj1" fmla="val 19299"/>
              <a:gd name="adj2" fmla="val 73363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71958-D535-7C41-9CD4-351191931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8" t="11111" r="38546" b="58254"/>
          <a:stretch/>
        </p:blipFill>
        <p:spPr>
          <a:xfrm>
            <a:off x="6071438" y="1963606"/>
            <a:ext cx="3661950" cy="1736501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6E677A4-E736-9747-907B-EEAE5D23017E}"/>
              </a:ext>
            </a:extLst>
          </p:cNvPr>
          <p:cNvSpPr txBox="1">
            <a:spLocks/>
          </p:cNvSpPr>
          <p:nvPr/>
        </p:nvSpPr>
        <p:spPr>
          <a:xfrm>
            <a:off x="6785145" y="1667798"/>
            <a:ext cx="349390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bg1"/>
                </a:solidFill>
              </a:rPr>
              <a:t>Ich esse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nicht gern …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4DCC01BA-8DE8-D84B-A990-9AEBA4A8CC57}"/>
              </a:ext>
            </a:extLst>
          </p:cNvPr>
          <p:cNvSpPr txBox="1">
            <a:spLocks/>
          </p:cNvSpPr>
          <p:nvPr/>
        </p:nvSpPr>
        <p:spPr>
          <a:xfrm>
            <a:off x="228600" y="180242"/>
            <a:ext cx="11411162" cy="109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/>
              <a:t>Mein Frühstück</a:t>
            </a:r>
          </a:p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Present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your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favortie</a:t>
            </a:r>
            <a:r>
              <a:rPr lang="de-DE" dirty="0">
                <a:solidFill>
                  <a:srgbClr val="EB6400"/>
                </a:solidFill>
              </a:rPr>
              <a:t> breakfast </a:t>
            </a:r>
            <a:r>
              <a:rPr lang="de-DE" dirty="0" err="1">
                <a:solidFill>
                  <a:srgbClr val="EB6400"/>
                </a:solidFill>
              </a:rPr>
              <a:t>menu</a:t>
            </a:r>
            <a:r>
              <a:rPr lang="de-DE" dirty="0">
                <a:solidFill>
                  <a:srgbClr val="EB64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52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EA0EB57-EB4E-1841-BFF4-817E02E1473C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9780374" cy="84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/>
              <a:t>Hausaufgabe</a:t>
            </a:r>
            <a:endParaRPr lang="de-DE" i="1" dirty="0"/>
          </a:p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Homework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BDB25-6FA4-164D-8FB3-B71FBDA7DF9A}"/>
              </a:ext>
            </a:extLst>
          </p:cNvPr>
          <p:cNvSpPr/>
          <p:nvPr/>
        </p:nvSpPr>
        <p:spPr>
          <a:xfrm>
            <a:off x="0" y="2559813"/>
            <a:ext cx="12192000" cy="218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9CEF48C-65F0-D442-9E8E-FCBD650EC0FB}"/>
              </a:ext>
            </a:extLst>
          </p:cNvPr>
          <p:cNvSpPr txBox="1">
            <a:spLocks/>
          </p:cNvSpPr>
          <p:nvPr/>
        </p:nvSpPr>
        <p:spPr>
          <a:xfrm>
            <a:off x="278026" y="1519642"/>
            <a:ext cx="11635950" cy="305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0" dirty="0"/>
              <a:t>Was ist dein Lieblingsfrühstück?</a:t>
            </a:r>
            <a:endParaRPr lang="de-DE" b="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0" dirty="0" err="1">
                <a:solidFill>
                  <a:srgbClr val="EB6400"/>
                </a:solidFill>
              </a:rPr>
              <a:t>Present</a:t>
            </a:r>
            <a:r>
              <a:rPr lang="de-DE" b="0" dirty="0">
                <a:solidFill>
                  <a:srgbClr val="EB6400"/>
                </a:solidFill>
              </a:rPr>
              <a:t> </a:t>
            </a:r>
            <a:r>
              <a:rPr lang="de-DE" b="0" dirty="0" err="1">
                <a:solidFill>
                  <a:srgbClr val="EB6400"/>
                </a:solidFill>
              </a:rPr>
              <a:t>your</a:t>
            </a:r>
            <a:r>
              <a:rPr lang="de-DE" b="0" dirty="0">
                <a:solidFill>
                  <a:srgbClr val="EB6400"/>
                </a:solidFill>
              </a:rPr>
              <a:t> </a:t>
            </a:r>
            <a:r>
              <a:rPr lang="de-DE" b="0" dirty="0" err="1">
                <a:solidFill>
                  <a:srgbClr val="EB6400"/>
                </a:solidFill>
              </a:rPr>
              <a:t>favorite</a:t>
            </a:r>
            <a:r>
              <a:rPr lang="de-DE" b="0" dirty="0">
                <a:solidFill>
                  <a:srgbClr val="EB6400"/>
                </a:solidFill>
              </a:rPr>
              <a:t> breakfast </a:t>
            </a:r>
            <a:r>
              <a:rPr lang="de-DE" b="0" dirty="0" err="1">
                <a:solidFill>
                  <a:srgbClr val="EB6400"/>
                </a:solidFill>
              </a:rPr>
              <a:t>menu</a:t>
            </a:r>
            <a:r>
              <a:rPr lang="de-DE" b="0" dirty="0">
                <a:solidFill>
                  <a:srgbClr val="EB6400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b="0" dirty="0">
              <a:solidFill>
                <a:srgbClr val="EB6400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EB6400"/>
                </a:solidFill>
              </a:rPr>
              <a:t>Create (draw/glue etc) </a:t>
            </a:r>
            <a:br>
              <a:rPr lang="en-GB" dirty="0">
                <a:solidFill>
                  <a:srgbClr val="EB6400"/>
                </a:solidFill>
              </a:rPr>
            </a:br>
            <a:r>
              <a:rPr lang="en-GB" dirty="0">
                <a:solidFill>
                  <a:srgbClr val="EB6400"/>
                </a:solidFill>
              </a:rPr>
              <a:t>a fruit salad and </a:t>
            </a:r>
            <a:br>
              <a:rPr lang="en-GB" dirty="0">
                <a:solidFill>
                  <a:srgbClr val="EB6400"/>
                </a:solidFill>
              </a:rPr>
            </a:br>
            <a:r>
              <a:rPr lang="en-GB" dirty="0">
                <a:solidFill>
                  <a:srgbClr val="EB6400"/>
                </a:solidFill>
              </a:rPr>
              <a:t>write 2 sentences with </a:t>
            </a:r>
            <a:br>
              <a:rPr lang="en-GB" dirty="0">
                <a:solidFill>
                  <a:srgbClr val="EB6400"/>
                </a:solidFill>
              </a:rPr>
            </a:br>
            <a:r>
              <a:rPr lang="en-GB" i="1" dirty="0" err="1">
                <a:solidFill>
                  <a:srgbClr val="EB6400"/>
                </a:solidFill>
              </a:rPr>
              <a:t>gern</a:t>
            </a:r>
            <a:r>
              <a:rPr lang="en-GB" dirty="0">
                <a:solidFill>
                  <a:srgbClr val="EB6400"/>
                </a:solidFill>
              </a:rPr>
              <a:t>/</a:t>
            </a:r>
            <a:r>
              <a:rPr lang="en-GB" i="1" dirty="0" err="1">
                <a:solidFill>
                  <a:srgbClr val="EB6400"/>
                </a:solidFill>
              </a:rPr>
              <a:t>nicht</a:t>
            </a:r>
            <a:r>
              <a:rPr lang="en-GB" i="1" dirty="0">
                <a:solidFill>
                  <a:srgbClr val="EB6400"/>
                </a:solidFill>
              </a:rPr>
              <a:t> </a:t>
            </a:r>
            <a:r>
              <a:rPr lang="en-GB" i="1" dirty="0" err="1">
                <a:solidFill>
                  <a:srgbClr val="EB6400"/>
                </a:solidFill>
              </a:rPr>
              <a:t>gern</a:t>
            </a:r>
            <a:r>
              <a:rPr lang="en-GB" dirty="0">
                <a:solidFill>
                  <a:srgbClr val="EB640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>
              <a:solidFill>
                <a:srgbClr val="EB64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325F-89FB-E548-9FE1-4DE2B0C2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5" y="4396060"/>
            <a:ext cx="539462" cy="51337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D47E1D1-9CED-6B4C-99FD-463B9B8C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73" y="4403688"/>
            <a:ext cx="516810" cy="515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505BB4-EBCA-D74C-B317-76342BF74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11" t="10471" r="42589" b="63968"/>
          <a:stretch/>
        </p:blipFill>
        <p:spPr>
          <a:xfrm>
            <a:off x="5351867" y="2205296"/>
            <a:ext cx="3365034" cy="1448892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F56B166-F183-174F-8803-42A4904756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67" t="4762" r="35297" b="70379"/>
          <a:stretch/>
        </p:blipFill>
        <p:spPr>
          <a:xfrm>
            <a:off x="8446348" y="2205296"/>
            <a:ext cx="1766089" cy="1448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15ECF-99C2-054B-850C-083CBBACC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7807" y="3544480"/>
            <a:ext cx="1712523" cy="1251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0DA51-9CC1-AA49-8D15-D93ACB1AB1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6190" r="23499"/>
          <a:stretch/>
        </p:blipFill>
        <p:spPr>
          <a:xfrm rot="1120793">
            <a:off x="6769503" y="3316014"/>
            <a:ext cx="1345708" cy="933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64600-8DA7-E24E-88E4-62632659C8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48" t="11111" r="38546" b="58254"/>
          <a:stretch/>
        </p:blipFill>
        <p:spPr>
          <a:xfrm>
            <a:off x="5307876" y="3663400"/>
            <a:ext cx="3661950" cy="1736501"/>
          </a:xfrm>
          <a:prstGeom prst="rect">
            <a:avLst/>
          </a:prstGeom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DF16507-891E-D849-B76E-916BB66A82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46" t="1111" r="5739" b="70379"/>
          <a:stretch/>
        </p:blipFill>
        <p:spPr>
          <a:xfrm>
            <a:off x="9904808" y="1933691"/>
            <a:ext cx="1480459" cy="1955211"/>
          </a:xfrm>
          <a:prstGeom prst="rect">
            <a:avLst/>
          </a:prstGeom>
        </p:spPr>
      </p:pic>
      <p:pic>
        <p:nvPicPr>
          <p:cNvPr id="24" name="Picture 2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8346FFD-F41A-5C45-98D8-456ABBA74A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154" t="64101" r="9371" b="5397"/>
          <a:stretch/>
        </p:blipFill>
        <p:spPr>
          <a:xfrm>
            <a:off x="9622252" y="3068520"/>
            <a:ext cx="1039537" cy="20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165</Words>
  <Application>Microsoft Macintosh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Geza G Schenk</cp:lastModifiedBy>
  <cp:revision>20</cp:revision>
  <dcterms:created xsi:type="dcterms:W3CDTF">2022-01-20T16:44:50Z</dcterms:created>
  <dcterms:modified xsi:type="dcterms:W3CDTF">2022-02-13T16:36:11Z</dcterms:modified>
</cp:coreProperties>
</file>