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88" r:id="rId3"/>
    <p:sldId id="289" r:id="rId4"/>
    <p:sldId id="290" r:id="rId5"/>
    <p:sldId id="294" r:id="rId6"/>
    <p:sldId id="295" r:id="rId7"/>
    <p:sldId id="291" r:id="rId8"/>
    <p:sldId id="296" r:id="rId9"/>
    <p:sldId id="297" r:id="rId10"/>
    <p:sldId id="292" r:id="rId11"/>
    <p:sldId id="287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400"/>
    <a:srgbClr val="003969"/>
    <a:srgbClr val="A0C814"/>
    <a:srgbClr val="5AC8F5"/>
    <a:srgbClr val="788287"/>
    <a:srgbClr val="EB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/>
    <p:restoredTop sz="96327"/>
  </p:normalViewPr>
  <p:slideViewPr>
    <p:cSldViewPr snapToGrid="0" snapToObjects="1">
      <p:cViewPr varScale="1">
        <p:scale>
          <a:sx n="147" d="100"/>
          <a:sy n="147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CB595-D76E-024A-A2EE-2FC4B14F8794}" type="datetimeFigureOut">
              <a:rPr lang="de-DE" smtClean="0"/>
              <a:t>15.02.22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DC848-C9D7-0E48-A832-19221C2BAF1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74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D804-2632-2644-8EEF-29DE3DAF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45166-1C2F-F748-B50F-79771EAE1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A13-8416-8347-A17E-9D6E1314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10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A95B-ED07-2C40-B864-ED172D4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05079-A3FF-7A44-8255-03C404869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C895-B516-F741-8064-167BFB20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08B8-BA74-0945-82F3-5FCE69AA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0B3C-49A5-6F43-947B-2D20E9AE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5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ECD03-9F3E-2240-848C-A8CF21744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90121-D260-DF4B-A27B-4F5B39C99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519EE-3577-2347-94CB-969519B3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E1D53-F08F-3144-B497-04897DFF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CA78-71FC-7E4D-B72D-C5C0768E3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99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5F739-5CAC-4E46-84C0-B9145329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80242"/>
            <a:ext cx="11775831" cy="435133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DD847-0EE9-0549-A8DD-5715E45E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3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442D-02FF-0142-B06E-142A6F61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CAD1-DF3E-F74A-9AA7-A6D722BBE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F1E3-F9F6-FE48-9007-73F8571C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EBBA0-25CE-984B-A5AB-56A350B3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FC56E-77C6-874F-920C-C2029185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5C3C43-F285-A24A-B59E-B3F225B5FBE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03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4340-C3FF-C045-BB62-3F99862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D2D55-A129-0347-A7C3-0F4C45564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DDA34-2DBD-E248-A59A-641C521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CC9E6-EDC8-AB49-BC3B-B8637B4C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150AF-0068-154F-ABE6-761F6DAD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FBE56-F34E-F144-9F64-4AED59A3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75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8B56-3118-8044-8098-3EB6D624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FF-318F-AB44-9C30-3BEEEE718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BA23B-AB27-E042-8ABD-6465800E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1C2CC-99FF-B145-8E37-EBBE3D778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B4CA5-C2C2-1343-B3A4-86064C8A3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66B9B-2E73-DF42-B66C-C2900936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19FB47-00AB-614C-91C1-F64034DA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48CAA-871D-AA49-BB2A-D0984C06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47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974F-6C3A-974B-BC98-8F4EBEA5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DE1A7-F4F1-6D4B-ACDE-D86BAA07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15CD6-3CB6-FF40-BB65-A1E0C39C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B799F-D406-FD4E-BD5B-014199BC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2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D756E-59BD-4C46-ACB6-5E3F5069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A2234-19DB-C04B-8E5E-DC8A01C1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8FFEE-DEC4-C442-BB24-90F5AC748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1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3BBE-F5C2-4241-826D-AABC606E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DF27-4BB6-E24B-BF9D-35CF46092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FB01B-4A9A-574D-B6D3-7F50FE0C7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639DA-E97B-DB41-935B-A4F2238A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6D9B1-59AC-944B-9C29-635553DE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D27-4206-4148-BD53-A23A1DD3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C55A-EE0A-8A41-8B5D-D86BA1D9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869F7-E068-9B44-ACB7-F158FD147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8674A-1855-5C4C-B9E2-E821136E4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94C75-A1F6-D94E-869D-E26A1962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A415-0972-9F45-ADEA-4D6493CE6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8117C-0E93-4744-B099-7F456826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C3C43-F285-A24A-B59E-B3F225B5FBE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13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BB98-44A0-534F-ACA1-12441574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2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b="1" kern="1200">
          <a:solidFill>
            <a:srgbClr val="EB64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Herzlich willkommen!</a:t>
            </a:r>
          </a:p>
          <a:p>
            <a:pPr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Welcome!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1D3581E-0DEA-DB43-838F-202C8317487A}"/>
              </a:ext>
            </a:extLst>
          </p:cNvPr>
          <p:cNvSpPr txBox="1">
            <a:spLocks/>
          </p:cNvSpPr>
          <p:nvPr/>
        </p:nvSpPr>
        <p:spPr>
          <a:xfrm>
            <a:off x="228600" y="1078639"/>
            <a:ext cx="4988170" cy="10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5AC8F5"/>
                </a:solidFill>
              </a:rPr>
              <a:t>Lesson</a:t>
            </a:r>
            <a:r>
              <a:rPr lang="de-DE" dirty="0">
                <a:solidFill>
                  <a:srgbClr val="5AC8F5"/>
                </a:solidFill>
              </a:rPr>
              <a:t> 5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D1E95C2A-3F77-E745-8E9D-176208BB35CB}"/>
              </a:ext>
            </a:extLst>
          </p:cNvPr>
          <p:cNvSpPr/>
          <p:nvPr/>
        </p:nvSpPr>
        <p:spPr>
          <a:xfrm flipH="1">
            <a:off x="670754" y="1977035"/>
            <a:ext cx="5918889" cy="2293961"/>
          </a:xfrm>
          <a:prstGeom prst="wedgeEllipseCallout">
            <a:avLst>
              <a:gd name="adj1" fmla="val 27990"/>
              <a:gd name="adj2" fmla="val 86540"/>
            </a:avLst>
          </a:prstGeom>
          <a:solidFill>
            <a:schemeClr val="bg1"/>
          </a:solidFill>
          <a:ln w="22225">
            <a:solidFill>
              <a:srgbClr val="5AC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BF5217F-1C60-6F46-AD8C-B616078C1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555" y="2246244"/>
            <a:ext cx="3100159" cy="1713084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7A6D8537-0F90-3C4C-B376-6817E6D8939A}"/>
              </a:ext>
            </a:extLst>
          </p:cNvPr>
          <p:cNvSpPr/>
          <p:nvPr/>
        </p:nvSpPr>
        <p:spPr>
          <a:xfrm flipH="1">
            <a:off x="5472123" y="2087652"/>
            <a:ext cx="4860235" cy="2293961"/>
          </a:xfrm>
          <a:prstGeom prst="wedgeEllipseCallout">
            <a:avLst>
              <a:gd name="adj1" fmla="val -33805"/>
              <a:gd name="adj2" fmla="val 89573"/>
            </a:avLst>
          </a:prstGeom>
          <a:solidFill>
            <a:srgbClr val="A0C814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4F8E4CC-B8B5-DA4A-BE0C-7109B68AB70A}"/>
              </a:ext>
            </a:extLst>
          </p:cNvPr>
          <p:cNvSpPr txBox="1">
            <a:spLocks/>
          </p:cNvSpPr>
          <p:nvPr/>
        </p:nvSpPr>
        <p:spPr>
          <a:xfrm>
            <a:off x="6281465" y="2882797"/>
            <a:ext cx="3241552" cy="5770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500" dirty="0">
                <a:solidFill>
                  <a:schemeClr val="bg1"/>
                </a:solidFill>
              </a:rPr>
              <a:t>Wie geht‘s?</a:t>
            </a:r>
          </a:p>
        </p:txBody>
      </p:sp>
    </p:spTree>
    <p:extLst>
      <p:ext uri="{BB962C8B-B14F-4D97-AF65-F5344CB8AC3E}">
        <p14:creationId xmlns:p14="http://schemas.microsoft.com/office/powerpoint/2010/main" val="726601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3"/>
            <a:ext cx="7810081" cy="5633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walk</a:t>
            </a:r>
            <a:endParaRPr lang="de-DE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B5AA604-4A3E-E444-B6DE-9FA163A93378}"/>
              </a:ext>
            </a:extLst>
          </p:cNvPr>
          <p:cNvSpPr txBox="1">
            <a:spLocks/>
          </p:cNvSpPr>
          <p:nvPr/>
        </p:nvSpPr>
        <p:spPr>
          <a:xfrm>
            <a:off x="366144" y="1775750"/>
            <a:ext cx="7810081" cy="1083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favourite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family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:</a:t>
            </a: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4047414-D9EC-9F48-8CC8-06F35AC7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06" r="66696" b="34811"/>
          <a:stretch/>
        </p:blipFill>
        <p:spPr>
          <a:xfrm flipH="1">
            <a:off x="2397510" y="2947755"/>
            <a:ext cx="2787805" cy="1884556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3BC2E0D-1497-F943-9948-135E73667C91}"/>
              </a:ext>
            </a:extLst>
          </p:cNvPr>
          <p:cNvSpPr txBox="1">
            <a:spLocks/>
          </p:cNvSpPr>
          <p:nvPr/>
        </p:nvSpPr>
        <p:spPr>
          <a:xfrm>
            <a:off x="366145" y="4540469"/>
            <a:ext cx="7810081" cy="1083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Am liebsten …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dirty="0">
                <a:solidFill>
                  <a:srgbClr val="EB6400"/>
                </a:solidFill>
              </a:rPr>
              <a:t>mit meiner Familie.</a:t>
            </a:r>
          </a:p>
        </p:txBody>
      </p:sp>
      <p:pic>
        <p:nvPicPr>
          <p:cNvPr id="7" name="Picture 6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id="{DA06D1BE-753C-3148-9921-9682683F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018" y="682247"/>
            <a:ext cx="6522834" cy="57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0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5EA0EB57-EB4E-1841-BFF4-817E02E1473C}"/>
              </a:ext>
            </a:extLst>
          </p:cNvPr>
          <p:cNvSpPr txBox="1">
            <a:spLocks/>
          </p:cNvSpPr>
          <p:nvPr/>
        </p:nvSpPr>
        <p:spPr>
          <a:xfrm>
            <a:off x="228599" y="180242"/>
            <a:ext cx="9780374" cy="84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/>
              <a:t>Hausaufgabe</a:t>
            </a:r>
            <a:endParaRPr lang="de-DE" i="1" dirty="0"/>
          </a:p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EB6400"/>
                </a:solidFill>
              </a:rPr>
              <a:t>Homework</a:t>
            </a:r>
            <a:endParaRPr lang="de-DE" dirty="0">
              <a:solidFill>
                <a:srgbClr val="EB64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BBDB25-6FA4-164D-8FB3-B71FBDA7DF9A}"/>
              </a:ext>
            </a:extLst>
          </p:cNvPr>
          <p:cNvSpPr/>
          <p:nvPr/>
        </p:nvSpPr>
        <p:spPr>
          <a:xfrm>
            <a:off x="0" y="2553307"/>
            <a:ext cx="12192000" cy="184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A9CEF48C-65F0-D442-9E8E-FCBD650EC0FB}"/>
              </a:ext>
            </a:extLst>
          </p:cNvPr>
          <p:cNvSpPr txBox="1">
            <a:spLocks/>
          </p:cNvSpPr>
          <p:nvPr/>
        </p:nvSpPr>
        <p:spPr>
          <a:xfrm>
            <a:off x="278026" y="1519642"/>
            <a:ext cx="11635950" cy="3055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0" dirty="0"/>
              <a:t>Was ist deine Lieblingsaktivität mit deiner Familie?</a:t>
            </a:r>
            <a:endParaRPr lang="de-DE" b="0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0" dirty="0" err="1">
                <a:solidFill>
                  <a:srgbClr val="EB6400"/>
                </a:solidFill>
              </a:rPr>
              <a:t>Present</a:t>
            </a:r>
            <a:r>
              <a:rPr lang="de-DE" b="0" dirty="0">
                <a:solidFill>
                  <a:srgbClr val="EB6400"/>
                </a:solidFill>
              </a:rPr>
              <a:t> </a:t>
            </a:r>
            <a:r>
              <a:rPr lang="de-DE" b="0" dirty="0" err="1">
                <a:solidFill>
                  <a:srgbClr val="EB6400"/>
                </a:solidFill>
              </a:rPr>
              <a:t>your</a:t>
            </a:r>
            <a:r>
              <a:rPr lang="de-DE" b="0" dirty="0">
                <a:solidFill>
                  <a:srgbClr val="EB6400"/>
                </a:solidFill>
              </a:rPr>
              <a:t> </a:t>
            </a:r>
            <a:r>
              <a:rPr lang="de-DE" b="0" dirty="0" err="1">
                <a:solidFill>
                  <a:srgbClr val="EB6400"/>
                </a:solidFill>
              </a:rPr>
              <a:t>favorite</a:t>
            </a:r>
            <a:r>
              <a:rPr lang="de-DE" b="0" dirty="0">
                <a:solidFill>
                  <a:srgbClr val="EB6400"/>
                </a:solidFill>
              </a:rPr>
              <a:t> </a:t>
            </a:r>
            <a:r>
              <a:rPr lang="de-DE" b="0" dirty="0" err="1">
                <a:solidFill>
                  <a:srgbClr val="EB6400"/>
                </a:solidFill>
              </a:rPr>
              <a:t>family</a:t>
            </a:r>
            <a:r>
              <a:rPr lang="de-DE" b="0" dirty="0">
                <a:solidFill>
                  <a:srgbClr val="EB6400"/>
                </a:solidFill>
              </a:rPr>
              <a:t> </a:t>
            </a:r>
            <a:r>
              <a:rPr lang="de-DE" b="0" dirty="0" err="1">
                <a:solidFill>
                  <a:srgbClr val="EB6400"/>
                </a:solidFill>
              </a:rPr>
              <a:t>activity</a:t>
            </a:r>
            <a:r>
              <a:rPr lang="de-DE" b="0" dirty="0">
                <a:solidFill>
                  <a:srgbClr val="EB6400"/>
                </a:solidFill>
              </a:rPr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b="0" dirty="0">
              <a:solidFill>
                <a:srgbClr val="EB6400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EB6400"/>
                </a:solidFill>
              </a:rPr>
              <a:t>Create a photo collage (draw/digital etc) </a:t>
            </a:r>
            <a:br>
              <a:rPr lang="en-GB" dirty="0">
                <a:solidFill>
                  <a:srgbClr val="EB6400"/>
                </a:solidFill>
              </a:rPr>
            </a:br>
            <a:r>
              <a:rPr lang="en-GB" dirty="0">
                <a:solidFill>
                  <a:srgbClr val="EB6400"/>
                </a:solidFill>
              </a:rPr>
              <a:t>of your </a:t>
            </a:r>
            <a:r>
              <a:rPr lang="en-GB" dirty="0" err="1">
                <a:solidFill>
                  <a:srgbClr val="EB6400"/>
                </a:solidFill>
              </a:rPr>
              <a:t>favourte</a:t>
            </a:r>
            <a:r>
              <a:rPr lang="en-GB" dirty="0">
                <a:solidFill>
                  <a:srgbClr val="EB6400"/>
                </a:solidFill>
              </a:rPr>
              <a:t> family activity.</a:t>
            </a:r>
            <a:br>
              <a:rPr lang="en-GB" dirty="0">
                <a:solidFill>
                  <a:srgbClr val="EB6400"/>
                </a:solidFill>
              </a:rPr>
            </a:br>
            <a:r>
              <a:rPr lang="en-GB" dirty="0">
                <a:solidFill>
                  <a:srgbClr val="EB6400"/>
                </a:solidFill>
              </a:rPr>
              <a:t>Write 2-3 sentences.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>
              <a:solidFill>
                <a:srgbClr val="EB64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681D5-2362-7E47-8949-28B6858BAE18}"/>
              </a:ext>
            </a:extLst>
          </p:cNvPr>
          <p:cNvSpPr/>
          <p:nvPr/>
        </p:nvSpPr>
        <p:spPr>
          <a:xfrm rot="393979">
            <a:off x="9132849" y="1315844"/>
            <a:ext cx="1784195" cy="1103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89F85C-F7F5-6245-BEA9-69C46FD3AE51}"/>
              </a:ext>
            </a:extLst>
          </p:cNvPr>
          <p:cNvSpPr/>
          <p:nvPr/>
        </p:nvSpPr>
        <p:spPr>
          <a:xfrm rot="20877321">
            <a:off x="8497231" y="2273898"/>
            <a:ext cx="1784195" cy="11039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2C5AD2-AE62-8D43-8D8E-B62A0DDD49C2}"/>
              </a:ext>
            </a:extLst>
          </p:cNvPr>
          <p:cNvSpPr/>
          <p:nvPr/>
        </p:nvSpPr>
        <p:spPr>
          <a:xfrm rot="168031">
            <a:off x="9523143" y="2898368"/>
            <a:ext cx="1784195" cy="11039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D04A57-892B-6345-88F1-8BBC65FD3FB6}"/>
              </a:ext>
            </a:extLst>
          </p:cNvPr>
          <p:cNvSpPr/>
          <p:nvPr/>
        </p:nvSpPr>
        <p:spPr>
          <a:xfrm rot="966263">
            <a:off x="8140392" y="3634347"/>
            <a:ext cx="1784195" cy="11039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7AEBA1-3F8E-6540-A9A9-35D9431FB104}"/>
              </a:ext>
            </a:extLst>
          </p:cNvPr>
          <p:cNvSpPr/>
          <p:nvPr/>
        </p:nvSpPr>
        <p:spPr>
          <a:xfrm rot="20597123">
            <a:off x="9958041" y="3634346"/>
            <a:ext cx="1784195" cy="1103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60FE2B-6A5F-404E-9C84-BF715377602C}"/>
              </a:ext>
            </a:extLst>
          </p:cNvPr>
          <p:cNvSpPr/>
          <p:nvPr/>
        </p:nvSpPr>
        <p:spPr>
          <a:xfrm rot="21389865">
            <a:off x="9311270" y="4637956"/>
            <a:ext cx="1784195" cy="1103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213769" dist="38100" dir="2700000" sx="105000" sy="105000" algn="tl" rotWithShape="0">
              <a:prstClr val="black">
                <a:alpha val="2133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501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250FE4-A719-BA4D-BE1E-C8C9A35B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3" y="5902037"/>
            <a:ext cx="12195783" cy="955964"/>
          </a:xfrm>
          <a:prstGeom prst="rect">
            <a:avLst/>
          </a:prstGeom>
        </p:spPr>
      </p:pic>
      <p:pic>
        <p:nvPicPr>
          <p:cNvPr id="3" name="Picture 2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5E1AED35-C953-5647-8283-AC03CFE9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42" y="2214073"/>
            <a:ext cx="7443916" cy="17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>
                <a:solidFill>
                  <a:srgbClr val="EB6400"/>
                </a:solidFill>
              </a:rPr>
              <a:t>How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 err="1">
                <a:solidFill>
                  <a:srgbClr val="EB6400"/>
                </a:solidFill>
              </a:rPr>
              <a:t>are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 err="1">
                <a:solidFill>
                  <a:srgbClr val="EB6400"/>
                </a:solidFill>
              </a:rPr>
              <a:t>you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 err="1">
                <a:solidFill>
                  <a:srgbClr val="EB6400"/>
                </a:solidFill>
              </a:rPr>
              <a:t>doing</a:t>
            </a:r>
            <a:r>
              <a:rPr lang="de-DE" dirty="0">
                <a:solidFill>
                  <a:srgbClr val="EB6400"/>
                </a:solidFill>
              </a:rPr>
              <a:t>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7A6D8537-0F90-3C4C-B376-6817E6D8939A}"/>
              </a:ext>
            </a:extLst>
          </p:cNvPr>
          <p:cNvSpPr/>
          <p:nvPr/>
        </p:nvSpPr>
        <p:spPr>
          <a:xfrm>
            <a:off x="4014651" y="2024356"/>
            <a:ext cx="5216008" cy="2293961"/>
          </a:xfrm>
          <a:prstGeom prst="wedgeEllipseCallout">
            <a:avLst>
              <a:gd name="adj1" fmla="val -33805"/>
              <a:gd name="adj2" fmla="val 89573"/>
            </a:avLst>
          </a:prstGeom>
          <a:solidFill>
            <a:srgbClr val="5AC8F5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4F8E4CC-B8B5-DA4A-BE0C-7109B68AB70A}"/>
              </a:ext>
            </a:extLst>
          </p:cNvPr>
          <p:cNvSpPr txBox="1">
            <a:spLocks/>
          </p:cNvSpPr>
          <p:nvPr/>
        </p:nvSpPr>
        <p:spPr>
          <a:xfrm>
            <a:off x="5001879" y="2882795"/>
            <a:ext cx="3241552" cy="5770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500" dirty="0">
                <a:solidFill>
                  <a:schemeClr val="bg1"/>
                </a:solidFill>
              </a:rPr>
              <a:t>Wie geht‘s?</a:t>
            </a:r>
          </a:p>
        </p:txBody>
      </p:sp>
    </p:spTree>
    <p:extLst>
      <p:ext uri="{BB962C8B-B14F-4D97-AF65-F5344CB8AC3E}">
        <p14:creationId xmlns:p14="http://schemas.microsoft.com/office/powerpoint/2010/main" val="274874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Felix hat </a:t>
            </a:r>
            <a:r>
              <a:rPr lang="de-DE" dirty="0" err="1"/>
              <a:t>Geburstag</a:t>
            </a:r>
            <a:r>
              <a:rPr lang="de-DE" dirty="0"/>
              <a:t>!</a:t>
            </a:r>
          </a:p>
        </p:txBody>
      </p:sp>
      <p:pic>
        <p:nvPicPr>
          <p:cNvPr id="4" name="Picture 3" descr="A picture containing seat&#10;&#10;Description automatically generated">
            <a:extLst>
              <a:ext uri="{FF2B5EF4-FFF2-40B4-BE49-F238E27FC236}">
                <a16:creationId xmlns:a16="http://schemas.microsoft.com/office/drawing/2014/main" id="{6754FCBE-24E2-D143-8743-64420E30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21" y="2386147"/>
            <a:ext cx="3323346" cy="4123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57008-58D8-0A4C-8B1E-1DD693C8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164" y="1277815"/>
            <a:ext cx="4988171" cy="57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6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Das ist meine Familie.</a:t>
            </a:r>
          </a:p>
        </p:txBody>
      </p:sp>
      <p:pic>
        <p:nvPicPr>
          <p:cNvPr id="11" name="Picture 10" descr="A picture containing indoor, accessory, case&#10;&#10;Description automatically generated">
            <a:extLst>
              <a:ext uri="{FF2B5EF4-FFF2-40B4-BE49-F238E27FC236}">
                <a16:creationId xmlns:a16="http://schemas.microsoft.com/office/drawing/2014/main" id="{B67569A1-2E56-7145-8BED-1AE91ECE9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60" y="657923"/>
            <a:ext cx="7651110" cy="5987434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AEA6F851-EC92-7F4E-AF34-684561169DAA}"/>
              </a:ext>
            </a:extLst>
          </p:cNvPr>
          <p:cNvSpPr txBox="1"/>
          <p:nvPr/>
        </p:nvSpPr>
        <p:spPr>
          <a:xfrm rot="10800000" flipV="1">
            <a:off x="6506736" y="3136612"/>
            <a:ext cx="382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instructor‘s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family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family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members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03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7F984E96-E42B-D04E-B193-66AD96110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19"/>
          <a:stretch/>
        </p:blipFill>
        <p:spPr>
          <a:xfrm>
            <a:off x="3251747" y="279400"/>
            <a:ext cx="8631115" cy="65786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5AC8F5"/>
                </a:solidFill>
              </a:rPr>
              <a:t>der</a:t>
            </a:r>
            <a:r>
              <a:rPr lang="de-DE" dirty="0"/>
              <a:t> Stammbaum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6C474-CC2F-D34F-85A5-35BABD9EC32D}"/>
              </a:ext>
            </a:extLst>
          </p:cNvPr>
          <p:cNvSpPr txBox="1"/>
          <p:nvPr/>
        </p:nvSpPr>
        <p:spPr>
          <a:xfrm>
            <a:off x="4246703" y="4914900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meine Mutter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DF745-601D-B841-9787-4C75615B29D3}"/>
              </a:ext>
            </a:extLst>
          </p:cNvPr>
          <p:cNvSpPr txBox="1"/>
          <p:nvPr/>
        </p:nvSpPr>
        <p:spPr>
          <a:xfrm>
            <a:off x="7133063" y="5497551"/>
            <a:ext cx="1162877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3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C82EA-B5B0-6B48-A6FD-E2FBF0AFD9CC}"/>
              </a:ext>
            </a:extLst>
          </p:cNvPr>
          <p:cNvSpPr txBox="1"/>
          <p:nvPr/>
        </p:nvSpPr>
        <p:spPr>
          <a:xfrm>
            <a:off x="3499571" y="420122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78451-0CB0-124A-8E18-93585131AD71}"/>
              </a:ext>
            </a:extLst>
          </p:cNvPr>
          <p:cNvSpPr txBox="1"/>
          <p:nvPr/>
        </p:nvSpPr>
        <p:spPr>
          <a:xfrm>
            <a:off x="3499571" y="334257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8D4B8-62A6-EB4C-9010-C4172B0E8A74}"/>
              </a:ext>
            </a:extLst>
          </p:cNvPr>
          <p:cNvSpPr txBox="1"/>
          <p:nvPr/>
        </p:nvSpPr>
        <p:spPr>
          <a:xfrm>
            <a:off x="4224400" y="2249759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164C2-3D58-914E-BA45-119F8427927A}"/>
              </a:ext>
            </a:extLst>
          </p:cNvPr>
          <p:cNvSpPr txBox="1"/>
          <p:nvPr/>
        </p:nvSpPr>
        <p:spPr>
          <a:xfrm>
            <a:off x="4893473" y="1190393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F5C7D-F144-3240-8F13-CF4C1354AADE}"/>
              </a:ext>
            </a:extLst>
          </p:cNvPr>
          <p:cNvSpPr txBox="1"/>
          <p:nvPr/>
        </p:nvSpPr>
        <p:spPr>
          <a:xfrm>
            <a:off x="6499248" y="621681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8DA5D3-4F6B-7D4B-9409-5566EF2F5D7A}"/>
              </a:ext>
            </a:extLst>
          </p:cNvPr>
          <p:cNvSpPr txBox="1"/>
          <p:nvPr/>
        </p:nvSpPr>
        <p:spPr>
          <a:xfrm>
            <a:off x="7971209" y="1402267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975435-1012-4F47-9CB4-50A2F693885B}"/>
              </a:ext>
            </a:extLst>
          </p:cNvPr>
          <p:cNvSpPr txBox="1"/>
          <p:nvPr/>
        </p:nvSpPr>
        <p:spPr>
          <a:xfrm>
            <a:off x="8841004" y="227206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F7A4F5-46B3-6C44-AF67-7B328A7F6FEE}"/>
              </a:ext>
            </a:extLst>
          </p:cNvPr>
          <p:cNvSpPr txBox="1"/>
          <p:nvPr/>
        </p:nvSpPr>
        <p:spPr>
          <a:xfrm>
            <a:off x="9208994" y="324221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088DD-0967-CA49-A831-3EB8041AEFB7}"/>
              </a:ext>
            </a:extLst>
          </p:cNvPr>
          <p:cNvSpPr txBox="1"/>
          <p:nvPr/>
        </p:nvSpPr>
        <p:spPr>
          <a:xfrm>
            <a:off x="8818701" y="415661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8E61FE-47DA-6A46-8844-823F451B726C}"/>
              </a:ext>
            </a:extLst>
          </p:cNvPr>
          <p:cNvSpPr txBox="1"/>
          <p:nvPr/>
        </p:nvSpPr>
        <p:spPr>
          <a:xfrm>
            <a:off x="6688818" y="3755174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0F0ECB-7E95-D24C-A292-AC7D31876E97}"/>
              </a:ext>
            </a:extLst>
          </p:cNvPr>
          <p:cNvSpPr txBox="1"/>
          <p:nvPr/>
        </p:nvSpPr>
        <p:spPr>
          <a:xfrm>
            <a:off x="6566154" y="281847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4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7F984E96-E42B-D04E-B193-66AD96110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19"/>
          <a:stretch/>
        </p:blipFill>
        <p:spPr>
          <a:xfrm>
            <a:off x="3251747" y="279400"/>
            <a:ext cx="8631115" cy="65786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>
                <a:solidFill>
                  <a:srgbClr val="5AC8F5"/>
                </a:solidFill>
              </a:rPr>
              <a:t>der</a:t>
            </a:r>
            <a:r>
              <a:rPr lang="de-DE" dirty="0"/>
              <a:t> Stammbaum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6C474-CC2F-D34F-85A5-35BABD9EC32D}"/>
              </a:ext>
            </a:extLst>
          </p:cNvPr>
          <p:cNvSpPr txBox="1"/>
          <p:nvPr/>
        </p:nvSpPr>
        <p:spPr>
          <a:xfrm>
            <a:off x="4246703" y="4914900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meine Mutter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DF745-601D-B841-9787-4C75615B29D3}"/>
              </a:ext>
            </a:extLst>
          </p:cNvPr>
          <p:cNvSpPr txBox="1"/>
          <p:nvPr/>
        </p:nvSpPr>
        <p:spPr>
          <a:xfrm>
            <a:off x="7133063" y="5497551"/>
            <a:ext cx="1162877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rgbClr val="00396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C82EA-B5B0-6B48-A6FD-E2FBF0AFD9CC}"/>
              </a:ext>
            </a:extLst>
          </p:cNvPr>
          <p:cNvSpPr txBox="1"/>
          <p:nvPr/>
        </p:nvSpPr>
        <p:spPr>
          <a:xfrm>
            <a:off x="3499571" y="420122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078451-0CB0-124A-8E18-93585131AD71}"/>
              </a:ext>
            </a:extLst>
          </p:cNvPr>
          <p:cNvSpPr txBox="1"/>
          <p:nvPr/>
        </p:nvSpPr>
        <p:spPr>
          <a:xfrm>
            <a:off x="3499571" y="334257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8D4B8-62A6-EB4C-9010-C4172B0E8A74}"/>
              </a:ext>
            </a:extLst>
          </p:cNvPr>
          <p:cNvSpPr txBox="1"/>
          <p:nvPr/>
        </p:nvSpPr>
        <p:spPr>
          <a:xfrm>
            <a:off x="4224400" y="2249759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164C2-3D58-914E-BA45-119F8427927A}"/>
              </a:ext>
            </a:extLst>
          </p:cNvPr>
          <p:cNvSpPr txBox="1"/>
          <p:nvPr/>
        </p:nvSpPr>
        <p:spPr>
          <a:xfrm>
            <a:off x="4893473" y="1190393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F5C7D-F144-3240-8F13-CF4C1354AADE}"/>
              </a:ext>
            </a:extLst>
          </p:cNvPr>
          <p:cNvSpPr txBox="1"/>
          <p:nvPr/>
        </p:nvSpPr>
        <p:spPr>
          <a:xfrm>
            <a:off x="6499248" y="621681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8DA5D3-4F6B-7D4B-9409-5566EF2F5D7A}"/>
              </a:ext>
            </a:extLst>
          </p:cNvPr>
          <p:cNvSpPr txBox="1"/>
          <p:nvPr/>
        </p:nvSpPr>
        <p:spPr>
          <a:xfrm>
            <a:off x="7971209" y="1402267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975435-1012-4F47-9CB4-50A2F693885B}"/>
              </a:ext>
            </a:extLst>
          </p:cNvPr>
          <p:cNvSpPr txBox="1"/>
          <p:nvPr/>
        </p:nvSpPr>
        <p:spPr>
          <a:xfrm>
            <a:off x="8841004" y="227206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F7A4F5-46B3-6C44-AF67-7B328A7F6FEE}"/>
              </a:ext>
            </a:extLst>
          </p:cNvPr>
          <p:cNvSpPr txBox="1"/>
          <p:nvPr/>
        </p:nvSpPr>
        <p:spPr>
          <a:xfrm>
            <a:off x="9208994" y="324221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088DD-0967-CA49-A831-3EB8041AEFB7}"/>
              </a:ext>
            </a:extLst>
          </p:cNvPr>
          <p:cNvSpPr txBox="1"/>
          <p:nvPr/>
        </p:nvSpPr>
        <p:spPr>
          <a:xfrm>
            <a:off x="8818701" y="4156618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8E61FE-47DA-6A46-8844-823F451B726C}"/>
              </a:ext>
            </a:extLst>
          </p:cNvPr>
          <p:cNvSpPr txBox="1"/>
          <p:nvPr/>
        </p:nvSpPr>
        <p:spPr>
          <a:xfrm>
            <a:off x="6688818" y="3755174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0F0ECB-7E95-D24C-A292-AC7D31876E97}"/>
              </a:ext>
            </a:extLst>
          </p:cNvPr>
          <p:cNvSpPr txBox="1"/>
          <p:nvPr/>
        </p:nvSpPr>
        <p:spPr>
          <a:xfrm>
            <a:off x="6566154" y="2818472"/>
            <a:ext cx="2574126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A0C814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587AF0B7-7CCA-3A4D-83AF-BE3C98B3D74C}"/>
              </a:ext>
            </a:extLst>
          </p:cNvPr>
          <p:cNvSpPr txBox="1">
            <a:spLocks/>
          </p:cNvSpPr>
          <p:nvPr/>
        </p:nvSpPr>
        <p:spPr>
          <a:xfrm>
            <a:off x="266290" y="2963437"/>
            <a:ext cx="4988170" cy="10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dirty="0" err="1">
                <a:solidFill>
                  <a:srgbClr val="EB6400"/>
                </a:solidFill>
              </a:rPr>
              <a:t>Present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 err="1">
                <a:solidFill>
                  <a:srgbClr val="EB6400"/>
                </a:solidFill>
              </a:rPr>
              <a:t>your</a:t>
            </a:r>
            <a:r>
              <a:rPr lang="de-DE" dirty="0">
                <a:solidFill>
                  <a:srgbClr val="EB6400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dirty="0" err="1">
                <a:solidFill>
                  <a:srgbClr val="EB6400"/>
                </a:solidFill>
              </a:rPr>
              <a:t>family</a:t>
            </a:r>
            <a:r>
              <a:rPr lang="de-DE" dirty="0">
                <a:solidFill>
                  <a:srgbClr val="EB6400"/>
                </a:solidFill>
              </a:rPr>
              <a:t> </a:t>
            </a:r>
            <a:r>
              <a:rPr lang="de-DE" dirty="0" err="1">
                <a:solidFill>
                  <a:srgbClr val="EB6400"/>
                </a:solidFill>
              </a:rPr>
              <a:t>tree</a:t>
            </a:r>
            <a:r>
              <a:rPr lang="de-DE" dirty="0">
                <a:solidFill>
                  <a:srgbClr val="EB6400"/>
                </a:solidFill>
              </a:rPr>
              <a:t>.</a:t>
            </a:r>
          </a:p>
        </p:txBody>
      </p:sp>
      <p:sp>
        <p:nvSpPr>
          <p:cNvPr id="25" name="Oval Callout 24">
            <a:extLst>
              <a:ext uri="{FF2B5EF4-FFF2-40B4-BE49-F238E27FC236}">
                <a16:creationId xmlns:a16="http://schemas.microsoft.com/office/drawing/2014/main" id="{FEDD1F36-CB40-3C43-B2CF-75D5F35940CC}"/>
              </a:ext>
            </a:extLst>
          </p:cNvPr>
          <p:cNvSpPr/>
          <p:nvPr/>
        </p:nvSpPr>
        <p:spPr>
          <a:xfrm>
            <a:off x="383030" y="4435397"/>
            <a:ext cx="3443521" cy="1491480"/>
          </a:xfrm>
          <a:prstGeom prst="wedgeEllipseCallout">
            <a:avLst>
              <a:gd name="adj1" fmla="val -33805"/>
              <a:gd name="adj2" fmla="val 89573"/>
            </a:avLst>
          </a:prstGeom>
          <a:solidFill>
            <a:srgbClr val="5AC8F5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C6C9E5C-765E-4B41-9152-0AA641FDADD1}"/>
              </a:ext>
            </a:extLst>
          </p:cNvPr>
          <p:cNvSpPr txBox="1">
            <a:spLocks/>
          </p:cNvSpPr>
          <p:nvPr/>
        </p:nvSpPr>
        <p:spPr>
          <a:xfrm>
            <a:off x="752695" y="4727569"/>
            <a:ext cx="2704190" cy="8402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dirty="0">
                <a:solidFill>
                  <a:schemeClr val="bg1"/>
                </a:solidFill>
              </a:rPr>
              <a:t>Das ist meine Familie! Ich habe eine Schwerster …</a:t>
            </a:r>
          </a:p>
        </p:txBody>
      </p:sp>
    </p:spTree>
    <p:extLst>
      <p:ext uri="{BB962C8B-B14F-4D97-AF65-F5344CB8AC3E}">
        <p14:creationId xmlns:p14="http://schemas.microsoft.com/office/powerpoint/2010/main" val="73450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Felix feiert Geburtstag.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254CE6A-E86F-534D-A011-6BD99F403E95}"/>
              </a:ext>
            </a:extLst>
          </p:cNvPr>
          <p:cNvSpPr txBox="1">
            <a:spLocks/>
          </p:cNvSpPr>
          <p:nvPr/>
        </p:nvSpPr>
        <p:spPr>
          <a:xfrm>
            <a:off x="384717" y="3960505"/>
            <a:ext cx="4988170" cy="109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dirty="0"/>
              <a:t>… seiner Familie!</a:t>
            </a:r>
          </a:p>
        </p:txBody>
      </p:sp>
      <p:pic>
        <p:nvPicPr>
          <p:cNvPr id="21" name="Picture 20" descr="A picture containing indoor, bedroom, colorful, room&#10;&#10;Description automatically generated">
            <a:extLst>
              <a:ext uri="{FF2B5EF4-FFF2-40B4-BE49-F238E27FC236}">
                <a16:creationId xmlns:a16="http://schemas.microsoft.com/office/drawing/2014/main" id="{4646244D-FA2B-7D46-B58B-F622C3AE0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2" t="10880" r="20480"/>
          <a:stretch/>
        </p:blipFill>
        <p:spPr>
          <a:xfrm>
            <a:off x="5596694" y="1398499"/>
            <a:ext cx="5552667" cy="4376404"/>
          </a:xfrm>
          <a:prstGeom prst="rect">
            <a:avLst/>
          </a:prstGeom>
        </p:spPr>
      </p:pic>
      <p:pic>
        <p:nvPicPr>
          <p:cNvPr id="22" name="Picture 21" descr="A picture containing indoor, accessory, case&#10;&#10;Description automatically generated">
            <a:extLst>
              <a:ext uri="{FF2B5EF4-FFF2-40B4-BE49-F238E27FC236}">
                <a16:creationId xmlns:a16="http://schemas.microsoft.com/office/drawing/2014/main" id="{D43AF1A1-CB0D-7146-BC00-A1D9915B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60" y="657923"/>
            <a:ext cx="7651110" cy="5987434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0751D897-0887-8F40-96B6-0315F512E947}"/>
              </a:ext>
            </a:extLst>
          </p:cNvPr>
          <p:cNvSpPr/>
          <p:nvPr/>
        </p:nvSpPr>
        <p:spPr>
          <a:xfrm>
            <a:off x="2140080" y="2001414"/>
            <a:ext cx="5216008" cy="1235491"/>
          </a:xfrm>
          <a:prstGeom prst="wedgeEllipseCallout">
            <a:avLst>
              <a:gd name="adj1" fmla="val 33621"/>
              <a:gd name="adj2" fmla="val 99210"/>
            </a:avLst>
          </a:prstGeom>
          <a:solidFill>
            <a:srgbClr val="A0C814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FADD270-0CAD-8A49-AECE-F139F56FC8D1}"/>
              </a:ext>
            </a:extLst>
          </p:cNvPr>
          <p:cNvSpPr txBox="1">
            <a:spLocks/>
          </p:cNvSpPr>
          <p:nvPr/>
        </p:nvSpPr>
        <p:spPr>
          <a:xfrm>
            <a:off x="2534019" y="2365243"/>
            <a:ext cx="4584248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000" dirty="0">
                <a:solidFill>
                  <a:schemeClr val="bg1"/>
                </a:solidFill>
              </a:rPr>
              <a:t>Am liebsten mit …</a:t>
            </a:r>
          </a:p>
        </p:txBody>
      </p:sp>
    </p:spTree>
    <p:extLst>
      <p:ext uri="{BB962C8B-B14F-4D97-AF65-F5344CB8AC3E}">
        <p14:creationId xmlns:p14="http://schemas.microsoft.com/office/powerpoint/2010/main" val="174214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Meine Lieblingsaktivität</a:t>
            </a:r>
          </a:p>
        </p:txBody>
      </p:sp>
      <p:pic>
        <p:nvPicPr>
          <p:cNvPr id="8" name="Picture 7" descr="A picture containing indoor, accessory, case&#10;&#10;Description automatically generated">
            <a:extLst>
              <a:ext uri="{FF2B5EF4-FFF2-40B4-BE49-F238E27FC236}">
                <a16:creationId xmlns:a16="http://schemas.microsoft.com/office/drawing/2014/main" id="{B41EADB9-D60F-3E46-87EA-31075B0E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60" y="657923"/>
            <a:ext cx="7651110" cy="5987434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0751D897-0887-8F40-96B6-0315F512E947}"/>
              </a:ext>
            </a:extLst>
          </p:cNvPr>
          <p:cNvSpPr/>
          <p:nvPr/>
        </p:nvSpPr>
        <p:spPr>
          <a:xfrm>
            <a:off x="879992" y="1367024"/>
            <a:ext cx="5216008" cy="1894593"/>
          </a:xfrm>
          <a:prstGeom prst="wedgeEllipseCallout">
            <a:avLst>
              <a:gd name="adj1" fmla="val -46122"/>
              <a:gd name="adj2" fmla="val 114554"/>
            </a:avLst>
          </a:prstGeom>
          <a:solidFill>
            <a:srgbClr val="5AC8F5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FADD270-0CAD-8A49-AECE-F139F56FC8D1}"/>
              </a:ext>
            </a:extLst>
          </p:cNvPr>
          <p:cNvSpPr txBox="1">
            <a:spLocks/>
          </p:cNvSpPr>
          <p:nvPr/>
        </p:nvSpPr>
        <p:spPr>
          <a:xfrm>
            <a:off x="770744" y="1687342"/>
            <a:ext cx="5325256" cy="10515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000" dirty="0">
                <a:solidFill>
                  <a:schemeClr val="bg1"/>
                </a:solidFill>
              </a:rPr>
              <a:t>Am liebsten …</a:t>
            </a:r>
          </a:p>
          <a:p>
            <a:pPr algn="ctr"/>
            <a:r>
              <a:rPr lang="de-DE" sz="3000" dirty="0">
                <a:solidFill>
                  <a:schemeClr val="bg1"/>
                </a:solidFill>
              </a:rPr>
              <a:t>…mit meiner Familie.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7DA85EE2-BDED-2D44-8F0A-435C7A0B2456}"/>
              </a:ext>
            </a:extLst>
          </p:cNvPr>
          <p:cNvSpPr txBox="1"/>
          <p:nvPr/>
        </p:nvSpPr>
        <p:spPr>
          <a:xfrm rot="10800000" flipV="1">
            <a:off x="6205248" y="3200171"/>
            <a:ext cx="382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picture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instructor‘s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favourite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family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activity</a:t>
            </a:r>
            <a:r>
              <a:rPr lang="de-DE" sz="1600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62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6E952-26DB-474E-810A-B4AD834AB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0242"/>
            <a:ext cx="4988170" cy="109757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Meine Lieblingsaktivität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751D897-0887-8F40-96B6-0315F512E947}"/>
              </a:ext>
            </a:extLst>
          </p:cNvPr>
          <p:cNvSpPr/>
          <p:nvPr/>
        </p:nvSpPr>
        <p:spPr>
          <a:xfrm>
            <a:off x="512001" y="1668107"/>
            <a:ext cx="5216008" cy="1894593"/>
          </a:xfrm>
          <a:prstGeom prst="wedgeEllipseCallout">
            <a:avLst>
              <a:gd name="adj1" fmla="val -46122"/>
              <a:gd name="adj2" fmla="val 114554"/>
            </a:avLst>
          </a:prstGeom>
          <a:solidFill>
            <a:srgbClr val="EB64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FADD270-0CAD-8A49-AECE-F139F56FC8D1}"/>
              </a:ext>
            </a:extLst>
          </p:cNvPr>
          <p:cNvSpPr txBox="1">
            <a:spLocks/>
          </p:cNvSpPr>
          <p:nvPr/>
        </p:nvSpPr>
        <p:spPr>
          <a:xfrm>
            <a:off x="402753" y="1988425"/>
            <a:ext cx="5325256" cy="10515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" b="1" kern="120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i="1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000" dirty="0">
                <a:solidFill>
                  <a:schemeClr val="bg1"/>
                </a:solidFill>
              </a:rPr>
              <a:t>Am liebsten …</a:t>
            </a:r>
          </a:p>
          <a:p>
            <a:pPr algn="ctr"/>
            <a:r>
              <a:rPr lang="de-DE" sz="3000" dirty="0">
                <a:solidFill>
                  <a:schemeClr val="bg1"/>
                </a:solidFill>
              </a:rPr>
              <a:t>…mit meiner Familie.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12CE7BC-B841-3345-BC57-6295ECCDA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636" y="356838"/>
            <a:ext cx="4147616" cy="5898995"/>
          </a:xfrm>
          <a:prstGeom prst="rect">
            <a:avLst/>
          </a:prstGeom>
          <a:effectLst>
            <a:outerShdw blurRad="387324" dist="38100" dir="2700000" sx="101580" sy="101580" algn="tl" rotWithShape="0">
              <a:prstClr val="black">
                <a:alpha val="23000"/>
              </a:prstClr>
            </a:outerShdw>
          </a:effectLst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7DA85EE2-BDED-2D44-8F0A-435C7A0B2456}"/>
              </a:ext>
            </a:extLst>
          </p:cNvPr>
          <p:cNvSpPr txBox="1"/>
          <p:nvPr/>
        </p:nvSpPr>
        <p:spPr>
          <a:xfrm rot="10800000" flipV="1">
            <a:off x="7583330" y="501804"/>
            <a:ext cx="3177595" cy="5642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4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</a:t>
            </a:r>
            <a:r>
              <a:rPr lang="de-DE" sz="14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de-DE" sz="14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de-DE" sz="14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4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students</a:t>
            </a:r>
            <a:r>
              <a:rPr lang="de-DE" sz="14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 </a:t>
            </a:r>
            <a:r>
              <a:rPr lang="de-DE" sz="1400" dirty="0" err="1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</a:t>
            </a:r>
            <a:r>
              <a:rPr lang="de-DE" sz="1400" dirty="0">
                <a:solidFill>
                  <a:srgbClr val="00396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59121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172</Words>
  <Application>Microsoft Macintosh PowerPoint</Application>
  <PresentationFormat>Widescreen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Geza G Schenk</dc:creator>
  <cp:lastModifiedBy>Geza G Schenk</cp:lastModifiedBy>
  <cp:revision>21</cp:revision>
  <dcterms:created xsi:type="dcterms:W3CDTF">2022-01-20T16:44:50Z</dcterms:created>
  <dcterms:modified xsi:type="dcterms:W3CDTF">2022-02-15T22:53:57Z</dcterms:modified>
</cp:coreProperties>
</file>