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81" r:id="rId5"/>
    <p:sldId id="288" r:id="rId6"/>
    <p:sldId id="282" r:id="rId7"/>
    <p:sldId id="287" r:id="rId8"/>
    <p:sldId id="28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814"/>
    <a:srgbClr val="374105"/>
    <a:srgbClr val="788287"/>
    <a:srgbClr val="003969"/>
    <a:srgbClr val="EB6400"/>
    <a:srgbClr val="FF00FF"/>
    <a:srgbClr val="5AC8F5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198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gelgesang, Manuela" userId="cb5a6f6f-c0e1-4276-9051-1b0b5ab59a07" providerId="ADAL" clId="{8D375B3E-5018-403A-9AF7-7208A3B096D6}"/>
    <pc:docChg chg="modSld">
      <pc:chgData name="Vogelgesang, Manuela" userId="cb5a6f6f-c0e1-4276-9051-1b0b5ab59a07" providerId="ADAL" clId="{8D375B3E-5018-403A-9AF7-7208A3B096D6}" dt="2023-04-04T11:01:51.318" v="25" actId="1076"/>
      <pc:docMkLst>
        <pc:docMk/>
      </pc:docMkLst>
      <pc:sldChg chg="modSp mod">
        <pc:chgData name="Vogelgesang, Manuela" userId="cb5a6f6f-c0e1-4276-9051-1b0b5ab59a07" providerId="ADAL" clId="{8D375B3E-5018-403A-9AF7-7208A3B096D6}" dt="2023-04-04T10:53:49.751" v="12" actId="20577"/>
        <pc:sldMkLst>
          <pc:docMk/>
          <pc:sldMk cId="1198441259" sldId="264"/>
        </pc:sldMkLst>
        <pc:spChg chg="mod">
          <ac:chgData name="Vogelgesang, Manuela" userId="cb5a6f6f-c0e1-4276-9051-1b0b5ab59a07" providerId="ADAL" clId="{8D375B3E-5018-403A-9AF7-7208A3B096D6}" dt="2023-04-04T10:53:49.751" v="12" actId="20577"/>
          <ac:spMkLst>
            <pc:docMk/>
            <pc:sldMk cId="1198441259" sldId="264"/>
            <ac:spMk id="11" creationId="{CF5F263C-7F38-DF75-B3F9-986CB7EE2FED}"/>
          </ac:spMkLst>
        </pc:spChg>
      </pc:sldChg>
      <pc:sldChg chg="modSp mod">
        <pc:chgData name="Vogelgesang, Manuela" userId="cb5a6f6f-c0e1-4276-9051-1b0b5ab59a07" providerId="ADAL" clId="{8D375B3E-5018-403A-9AF7-7208A3B096D6}" dt="2023-04-04T11:01:51.318" v="25" actId="1076"/>
        <pc:sldMkLst>
          <pc:docMk/>
          <pc:sldMk cId="3871299298" sldId="288"/>
        </pc:sldMkLst>
        <pc:spChg chg="mod">
          <ac:chgData name="Vogelgesang, Manuela" userId="cb5a6f6f-c0e1-4276-9051-1b0b5ab59a07" providerId="ADAL" clId="{8D375B3E-5018-403A-9AF7-7208A3B096D6}" dt="2023-04-04T10:57:29.251" v="13" actId="1076"/>
          <ac:spMkLst>
            <pc:docMk/>
            <pc:sldMk cId="3871299298" sldId="288"/>
            <ac:spMk id="21" creationId="{D461F628-40C9-4264-B02F-52B0B9B3978A}"/>
          </ac:spMkLst>
        </pc:spChg>
        <pc:spChg chg="mod">
          <ac:chgData name="Vogelgesang, Manuela" userId="cb5a6f6f-c0e1-4276-9051-1b0b5ab59a07" providerId="ADAL" clId="{8D375B3E-5018-403A-9AF7-7208A3B096D6}" dt="2023-04-04T10:57:31.834" v="14" actId="1076"/>
          <ac:spMkLst>
            <pc:docMk/>
            <pc:sldMk cId="3871299298" sldId="288"/>
            <ac:spMk id="22" creationId="{4CE92656-3914-4673-9B33-4F74CAA291D1}"/>
          </ac:spMkLst>
        </pc:spChg>
        <pc:spChg chg="mod">
          <ac:chgData name="Vogelgesang, Manuela" userId="cb5a6f6f-c0e1-4276-9051-1b0b5ab59a07" providerId="ADAL" clId="{8D375B3E-5018-403A-9AF7-7208A3B096D6}" dt="2023-04-04T10:57:33.868" v="15" actId="1076"/>
          <ac:spMkLst>
            <pc:docMk/>
            <pc:sldMk cId="3871299298" sldId="288"/>
            <ac:spMk id="25" creationId="{4010D390-F1C8-141B-5DD6-4EE65975B8CD}"/>
          </ac:spMkLst>
        </pc:spChg>
        <pc:spChg chg="mod">
          <ac:chgData name="Vogelgesang, Manuela" userId="cb5a6f6f-c0e1-4276-9051-1b0b5ab59a07" providerId="ADAL" clId="{8D375B3E-5018-403A-9AF7-7208A3B096D6}" dt="2023-04-04T11:01:51.318" v="25" actId="1076"/>
          <ac:spMkLst>
            <pc:docMk/>
            <pc:sldMk cId="3871299298" sldId="288"/>
            <ac:spMk id="29" creationId="{C40E2E46-E457-A58B-D399-45F5131548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374004-DD2E-D263-E3E5-BE2B1643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0"/>
            <a:ext cx="12192000" cy="685302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2CA7CD8-1A39-4752-4404-8ADE78A3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AD7CF-42E9-5EA7-1A2C-4D67D5D42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" t="23580" r="3020" b="25908"/>
          <a:stretch/>
        </p:blipFill>
        <p:spPr>
          <a:xfrm>
            <a:off x="1461053" y="1381539"/>
            <a:ext cx="8547652" cy="34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9DA5CFD-DED8-3633-2E70-CB1322C1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70" y="6188229"/>
            <a:ext cx="605203" cy="605203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CF4CF6-A8C3-54FD-C89E-B85433C0CE01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10406271" cy="43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Überlegt euch Slogans für unseren Protest.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015EE063-3D65-4B63-2C86-80CE09C2CE68}"/>
              </a:ext>
            </a:extLst>
          </p:cNvPr>
          <p:cNvSpPr txBox="1">
            <a:spLocks/>
          </p:cNvSpPr>
          <p:nvPr/>
        </p:nvSpPr>
        <p:spPr>
          <a:xfrm rot="16200000">
            <a:off x="9810713" y="3932558"/>
            <a:ext cx="3997328" cy="3140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 err="1"/>
              <a:t>Quelle:https</a:t>
            </a:r>
            <a:r>
              <a:rPr lang="en-US" sz="800" b="0" dirty="0"/>
              <a:t>://</a:t>
            </a:r>
            <a:r>
              <a:rPr lang="en-US" sz="800" b="0" dirty="0" err="1"/>
              <a:t>www.kleine-baum-strolche.de</a:t>
            </a:r>
            <a:endParaRPr lang="en-US" sz="800" b="0" dirty="0"/>
          </a:p>
        </p:txBody>
      </p:sp>
      <p:pic>
        <p:nvPicPr>
          <p:cNvPr id="9" name="demonstration-g2f21987f6_1920.jpg" descr="demonstration-g2f21987f6_1920.jpg">
            <a:extLst>
              <a:ext uri="{FF2B5EF4-FFF2-40B4-BE49-F238E27FC236}">
                <a16:creationId xmlns:a16="http://schemas.microsoft.com/office/drawing/2014/main" id="{33C29DFF-3E33-14E2-0883-0F5500F79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99" b="14870"/>
          <a:stretch/>
        </p:blipFill>
        <p:spPr>
          <a:xfrm>
            <a:off x="-1" y="892100"/>
            <a:ext cx="12191999" cy="519612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C0566DF-3D14-3365-C880-18EBF0245C65}"/>
              </a:ext>
            </a:extLst>
          </p:cNvPr>
          <p:cNvSpPr txBox="1">
            <a:spLocks/>
          </p:cNvSpPr>
          <p:nvPr/>
        </p:nvSpPr>
        <p:spPr>
          <a:xfrm>
            <a:off x="389482" y="5410647"/>
            <a:ext cx="5436706" cy="555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Macht Plakate und Schilder.</a:t>
            </a:r>
          </a:p>
        </p:txBody>
      </p:sp>
      <p:sp>
        <p:nvSpPr>
          <p:cNvPr id="12" name="Palette">
            <a:extLst>
              <a:ext uri="{FF2B5EF4-FFF2-40B4-BE49-F238E27FC236}">
                <a16:creationId xmlns:a16="http://schemas.microsoft.com/office/drawing/2014/main" id="{1D43DEFE-B8C2-28D9-622D-36683FC7CCB3}"/>
              </a:ext>
            </a:extLst>
          </p:cNvPr>
          <p:cNvSpPr/>
          <p:nvPr/>
        </p:nvSpPr>
        <p:spPr>
          <a:xfrm rot="19081622">
            <a:off x="5254446" y="4743471"/>
            <a:ext cx="1007964" cy="695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6" h="21600" extrusionOk="0">
                <a:moveTo>
                  <a:pt x="10355" y="0"/>
                </a:moveTo>
                <a:cubicBezTo>
                  <a:pt x="4075" y="0"/>
                  <a:pt x="0" y="5708"/>
                  <a:pt x="0" y="10604"/>
                </a:cubicBezTo>
                <a:cubicBezTo>
                  <a:pt x="0" y="16475"/>
                  <a:pt x="4437" y="21600"/>
                  <a:pt x="10535" y="21600"/>
                </a:cubicBezTo>
                <a:cubicBezTo>
                  <a:pt x="16633" y="21600"/>
                  <a:pt x="18927" y="17540"/>
                  <a:pt x="18927" y="16103"/>
                </a:cubicBezTo>
                <a:cubicBezTo>
                  <a:pt x="18927" y="13878"/>
                  <a:pt x="15918" y="13910"/>
                  <a:pt x="16271" y="11835"/>
                </a:cubicBezTo>
                <a:cubicBezTo>
                  <a:pt x="16603" y="9885"/>
                  <a:pt x="18596" y="10604"/>
                  <a:pt x="19290" y="10604"/>
                </a:cubicBezTo>
                <a:cubicBezTo>
                  <a:pt x="19984" y="10604"/>
                  <a:pt x="21600" y="9886"/>
                  <a:pt x="20574" y="7008"/>
                </a:cubicBezTo>
                <a:cubicBezTo>
                  <a:pt x="19547" y="4131"/>
                  <a:pt x="16636" y="0"/>
                  <a:pt x="10355" y="0"/>
                </a:cubicBezTo>
                <a:close/>
                <a:moveTo>
                  <a:pt x="13482" y="12485"/>
                </a:moveTo>
                <a:cubicBezTo>
                  <a:pt x="14165" y="12485"/>
                  <a:pt x="14720" y="13337"/>
                  <a:pt x="14720" y="14388"/>
                </a:cubicBezTo>
                <a:cubicBezTo>
                  <a:pt x="14720" y="15439"/>
                  <a:pt x="14165" y="16289"/>
                  <a:pt x="13482" y="16289"/>
                </a:cubicBezTo>
                <a:cubicBezTo>
                  <a:pt x="12798" y="16289"/>
                  <a:pt x="12244" y="15439"/>
                  <a:pt x="12244" y="14388"/>
                </a:cubicBezTo>
                <a:cubicBezTo>
                  <a:pt x="12244" y="13337"/>
                  <a:pt x="12798" y="12485"/>
                  <a:pt x="13482" y="12485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" name="Schere">
            <a:extLst>
              <a:ext uri="{FF2B5EF4-FFF2-40B4-BE49-F238E27FC236}">
                <a16:creationId xmlns:a16="http://schemas.microsoft.com/office/drawing/2014/main" id="{A5054D28-03F6-3DC3-E710-AA68378974FC}"/>
              </a:ext>
            </a:extLst>
          </p:cNvPr>
          <p:cNvSpPr/>
          <p:nvPr/>
        </p:nvSpPr>
        <p:spPr>
          <a:xfrm>
            <a:off x="6151697" y="4089559"/>
            <a:ext cx="653855" cy="59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600" extrusionOk="0">
                <a:moveTo>
                  <a:pt x="7558" y="0"/>
                </a:moveTo>
                <a:cubicBezTo>
                  <a:pt x="6594" y="0"/>
                  <a:pt x="5708" y="535"/>
                  <a:pt x="5187" y="1430"/>
                </a:cubicBezTo>
                <a:cubicBezTo>
                  <a:pt x="4779" y="2130"/>
                  <a:pt x="4642" y="2965"/>
                  <a:pt x="4801" y="3782"/>
                </a:cubicBezTo>
                <a:cubicBezTo>
                  <a:pt x="4959" y="4599"/>
                  <a:pt x="5393" y="5298"/>
                  <a:pt x="6024" y="5750"/>
                </a:cubicBezTo>
                <a:cubicBezTo>
                  <a:pt x="6171" y="5856"/>
                  <a:pt x="6329" y="5946"/>
                  <a:pt x="6494" y="6021"/>
                </a:cubicBezTo>
                <a:lnTo>
                  <a:pt x="6531" y="6043"/>
                </a:lnTo>
                <a:lnTo>
                  <a:pt x="8917" y="7674"/>
                </a:lnTo>
                <a:lnTo>
                  <a:pt x="9567" y="10332"/>
                </a:lnTo>
                <a:lnTo>
                  <a:pt x="7116" y="10766"/>
                </a:lnTo>
                <a:lnTo>
                  <a:pt x="4762" y="8996"/>
                </a:lnTo>
                <a:cubicBezTo>
                  <a:pt x="4633" y="8859"/>
                  <a:pt x="4494" y="8735"/>
                  <a:pt x="4347" y="8630"/>
                </a:cubicBezTo>
                <a:cubicBezTo>
                  <a:pt x="3876" y="8292"/>
                  <a:pt x="3345" y="8133"/>
                  <a:pt x="2821" y="8133"/>
                </a:cubicBezTo>
                <a:cubicBezTo>
                  <a:pt x="1896" y="8133"/>
                  <a:pt x="989" y="8636"/>
                  <a:pt x="451" y="9560"/>
                </a:cubicBezTo>
                <a:cubicBezTo>
                  <a:pt x="43" y="10260"/>
                  <a:pt x="-94" y="11096"/>
                  <a:pt x="64" y="11913"/>
                </a:cubicBezTo>
                <a:cubicBezTo>
                  <a:pt x="223" y="12730"/>
                  <a:pt x="658" y="13429"/>
                  <a:pt x="1289" y="13881"/>
                </a:cubicBezTo>
                <a:cubicBezTo>
                  <a:pt x="2594" y="14816"/>
                  <a:pt x="4341" y="14400"/>
                  <a:pt x="5184" y="12953"/>
                </a:cubicBezTo>
                <a:cubicBezTo>
                  <a:pt x="5255" y="12830"/>
                  <a:pt x="5321" y="12696"/>
                  <a:pt x="5379" y="12558"/>
                </a:cubicBezTo>
                <a:lnTo>
                  <a:pt x="5506" y="12248"/>
                </a:lnTo>
                <a:lnTo>
                  <a:pt x="5755" y="12448"/>
                </a:lnTo>
                <a:cubicBezTo>
                  <a:pt x="6327" y="12907"/>
                  <a:pt x="7269" y="12731"/>
                  <a:pt x="7279" y="12729"/>
                </a:cubicBezTo>
                <a:lnTo>
                  <a:pt x="7316" y="12726"/>
                </a:lnTo>
                <a:lnTo>
                  <a:pt x="12082" y="12582"/>
                </a:lnTo>
                <a:lnTo>
                  <a:pt x="12682" y="12569"/>
                </a:lnTo>
                <a:lnTo>
                  <a:pt x="12680" y="12563"/>
                </a:lnTo>
                <a:lnTo>
                  <a:pt x="21506" y="12295"/>
                </a:lnTo>
                <a:cubicBezTo>
                  <a:pt x="20790" y="11514"/>
                  <a:pt x="20217" y="11228"/>
                  <a:pt x="20211" y="11225"/>
                </a:cubicBezTo>
                <a:lnTo>
                  <a:pt x="20169" y="11199"/>
                </a:lnTo>
                <a:cubicBezTo>
                  <a:pt x="19557" y="10730"/>
                  <a:pt x="18046" y="10594"/>
                  <a:pt x="17516" y="10582"/>
                </a:cubicBezTo>
                <a:lnTo>
                  <a:pt x="12692" y="10205"/>
                </a:lnTo>
                <a:lnTo>
                  <a:pt x="11802" y="10233"/>
                </a:lnTo>
                <a:lnTo>
                  <a:pt x="10602" y="7052"/>
                </a:lnTo>
                <a:cubicBezTo>
                  <a:pt x="10511" y="6749"/>
                  <a:pt x="10178" y="5898"/>
                  <a:pt x="9735" y="5603"/>
                </a:cubicBezTo>
                <a:lnTo>
                  <a:pt x="9476" y="5432"/>
                </a:lnTo>
                <a:lnTo>
                  <a:pt x="9675" y="5180"/>
                </a:lnTo>
                <a:cubicBezTo>
                  <a:pt x="9764" y="5066"/>
                  <a:pt x="9846" y="4944"/>
                  <a:pt x="9918" y="4820"/>
                </a:cubicBezTo>
                <a:cubicBezTo>
                  <a:pt x="10761" y="3373"/>
                  <a:pt x="10386" y="1435"/>
                  <a:pt x="9082" y="500"/>
                </a:cubicBezTo>
                <a:cubicBezTo>
                  <a:pt x="8626" y="173"/>
                  <a:pt x="8099" y="0"/>
                  <a:pt x="7558" y="0"/>
                </a:cubicBezTo>
                <a:close/>
                <a:moveTo>
                  <a:pt x="7556" y="939"/>
                </a:moveTo>
                <a:cubicBezTo>
                  <a:pt x="7935" y="939"/>
                  <a:pt x="8304" y="1059"/>
                  <a:pt x="8623" y="1288"/>
                </a:cubicBezTo>
                <a:cubicBezTo>
                  <a:pt x="9065" y="1605"/>
                  <a:pt x="9367" y="2094"/>
                  <a:pt x="9478" y="2666"/>
                </a:cubicBezTo>
                <a:cubicBezTo>
                  <a:pt x="9589" y="3237"/>
                  <a:pt x="9493" y="3822"/>
                  <a:pt x="9208" y="4311"/>
                </a:cubicBezTo>
                <a:cubicBezTo>
                  <a:pt x="8843" y="4937"/>
                  <a:pt x="8223" y="5311"/>
                  <a:pt x="7549" y="5311"/>
                </a:cubicBezTo>
                <a:cubicBezTo>
                  <a:pt x="7170" y="5311"/>
                  <a:pt x="6801" y="5191"/>
                  <a:pt x="6482" y="4962"/>
                </a:cubicBezTo>
                <a:cubicBezTo>
                  <a:pt x="6041" y="4645"/>
                  <a:pt x="5736" y="4156"/>
                  <a:pt x="5626" y="3584"/>
                </a:cubicBezTo>
                <a:cubicBezTo>
                  <a:pt x="5515" y="3013"/>
                  <a:pt x="5612" y="2428"/>
                  <a:pt x="5898" y="1939"/>
                </a:cubicBezTo>
                <a:cubicBezTo>
                  <a:pt x="6262" y="1313"/>
                  <a:pt x="6882" y="939"/>
                  <a:pt x="7556" y="939"/>
                </a:cubicBezTo>
                <a:close/>
                <a:moveTo>
                  <a:pt x="2791" y="9070"/>
                </a:moveTo>
                <a:cubicBezTo>
                  <a:pt x="3178" y="9063"/>
                  <a:pt x="3555" y="9181"/>
                  <a:pt x="3887" y="9419"/>
                </a:cubicBezTo>
                <a:cubicBezTo>
                  <a:pt x="4800" y="10073"/>
                  <a:pt x="5063" y="11429"/>
                  <a:pt x="4473" y="12442"/>
                </a:cubicBezTo>
                <a:cubicBezTo>
                  <a:pt x="4096" y="13089"/>
                  <a:pt x="3462" y="13443"/>
                  <a:pt x="2815" y="13443"/>
                </a:cubicBezTo>
                <a:cubicBezTo>
                  <a:pt x="2448" y="13443"/>
                  <a:pt x="2078" y="13329"/>
                  <a:pt x="1748" y="13093"/>
                </a:cubicBezTo>
                <a:cubicBezTo>
                  <a:pt x="835" y="12438"/>
                  <a:pt x="572" y="11082"/>
                  <a:pt x="1162" y="10069"/>
                </a:cubicBezTo>
                <a:cubicBezTo>
                  <a:pt x="1447" y="9579"/>
                  <a:pt x="1888" y="9242"/>
                  <a:pt x="2403" y="9119"/>
                </a:cubicBezTo>
                <a:cubicBezTo>
                  <a:pt x="2532" y="9088"/>
                  <a:pt x="2662" y="9073"/>
                  <a:pt x="2791" y="9070"/>
                </a:cubicBezTo>
                <a:close/>
                <a:moveTo>
                  <a:pt x="10915" y="10738"/>
                </a:moveTo>
                <a:cubicBezTo>
                  <a:pt x="10966" y="10732"/>
                  <a:pt x="11019" y="10734"/>
                  <a:pt x="11071" y="10744"/>
                </a:cubicBezTo>
                <a:cubicBezTo>
                  <a:pt x="11140" y="10758"/>
                  <a:pt x="11209" y="10786"/>
                  <a:pt x="11272" y="10832"/>
                </a:cubicBezTo>
                <a:cubicBezTo>
                  <a:pt x="11525" y="11013"/>
                  <a:pt x="11597" y="11385"/>
                  <a:pt x="11434" y="11665"/>
                </a:cubicBezTo>
                <a:cubicBezTo>
                  <a:pt x="11271" y="11945"/>
                  <a:pt x="10933" y="12026"/>
                  <a:pt x="10681" y="11846"/>
                </a:cubicBezTo>
                <a:cubicBezTo>
                  <a:pt x="10429" y="11665"/>
                  <a:pt x="10357" y="11291"/>
                  <a:pt x="10520" y="11011"/>
                </a:cubicBezTo>
                <a:cubicBezTo>
                  <a:pt x="10611" y="10853"/>
                  <a:pt x="10759" y="10759"/>
                  <a:pt x="10915" y="10738"/>
                </a:cubicBezTo>
                <a:close/>
                <a:moveTo>
                  <a:pt x="12892" y="13124"/>
                </a:moveTo>
                <a:lnTo>
                  <a:pt x="10607" y="13169"/>
                </a:lnTo>
                <a:lnTo>
                  <a:pt x="10748" y="13544"/>
                </a:lnTo>
                <a:lnTo>
                  <a:pt x="13033" y="18256"/>
                </a:lnTo>
                <a:cubicBezTo>
                  <a:pt x="13267" y="18800"/>
                  <a:pt x="14000" y="20272"/>
                  <a:pt x="14636" y="20698"/>
                </a:cubicBezTo>
                <a:lnTo>
                  <a:pt x="14676" y="20730"/>
                </a:lnTo>
                <a:cubicBezTo>
                  <a:pt x="14681" y="20735"/>
                  <a:pt x="15151" y="21197"/>
                  <a:pt x="16088" y="21600"/>
                </a:cubicBezTo>
                <a:lnTo>
                  <a:pt x="12892" y="13124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" name="Megafon">
            <a:extLst>
              <a:ext uri="{FF2B5EF4-FFF2-40B4-BE49-F238E27FC236}">
                <a16:creationId xmlns:a16="http://schemas.microsoft.com/office/drawing/2014/main" id="{E6E3E578-F7E1-C295-AF9F-0EDD1CAFC7A1}"/>
              </a:ext>
            </a:extLst>
          </p:cNvPr>
          <p:cNvSpPr/>
          <p:nvPr/>
        </p:nvSpPr>
        <p:spPr>
          <a:xfrm>
            <a:off x="6951605" y="4218052"/>
            <a:ext cx="863472" cy="55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AAB1A59-1872-2942-0754-9C947201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16" name="Graphic 15" descr="Clock with solid fill">
            <a:extLst>
              <a:ext uri="{FF2B5EF4-FFF2-40B4-BE49-F238E27FC236}">
                <a16:creationId xmlns:a16="http://schemas.microsoft.com/office/drawing/2014/main" id="{BD5813FC-B8FA-2C46-0F36-1CBB62A8E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FA00202-D0D7-8E5A-23F4-888AF07E9CE6}"/>
              </a:ext>
            </a:extLst>
          </p:cNvPr>
          <p:cNvSpPr/>
          <p:nvPr/>
        </p:nvSpPr>
        <p:spPr>
          <a:xfrm>
            <a:off x="6951605" y="1111012"/>
            <a:ext cx="4302369" cy="1959766"/>
          </a:xfrm>
          <a:prstGeom prst="wedgeRoundRectCallout">
            <a:avLst>
              <a:gd name="adj1" fmla="val -45083"/>
              <a:gd name="adj2" fmla="val 98392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AEB7471-291C-D849-2358-14B90957BBF4}"/>
              </a:ext>
            </a:extLst>
          </p:cNvPr>
          <p:cNvSpPr txBox="1">
            <a:spLocks/>
          </p:cNvSpPr>
          <p:nvPr/>
        </p:nvSpPr>
        <p:spPr>
          <a:xfrm>
            <a:off x="7136037" y="1159871"/>
            <a:ext cx="3922682" cy="18620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A0C814"/>
                </a:solidFill>
              </a:rPr>
              <a:t>Ein </a:t>
            </a:r>
            <a:r>
              <a:rPr lang="en-US" sz="2000" dirty="0" err="1">
                <a:solidFill>
                  <a:srgbClr val="A0C814"/>
                </a:solidFill>
              </a:rPr>
              <a:t>paar</a:t>
            </a:r>
            <a:r>
              <a:rPr lang="en-US" sz="2000" dirty="0">
                <a:solidFill>
                  <a:srgbClr val="A0C814"/>
                </a:solidFill>
              </a:rPr>
              <a:t> Ideen:</a:t>
            </a:r>
          </a:p>
          <a:p>
            <a:pPr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 err="1">
                <a:solidFill>
                  <a:srgbClr val="374105"/>
                </a:solidFill>
              </a:rPr>
              <a:t>Rodet</a:t>
            </a:r>
            <a:r>
              <a:rPr lang="en-US" sz="2000" dirty="0">
                <a:solidFill>
                  <a:srgbClr val="374105"/>
                </a:solidFill>
              </a:rPr>
              <a:t> </a:t>
            </a:r>
            <a:r>
              <a:rPr lang="en-US" sz="2000" dirty="0" err="1">
                <a:solidFill>
                  <a:srgbClr val="374105"/>
                </a:solidFill>
              </a:rPr>
              <a:t>nicht</a:t>
            </a:r>
            <a:r>
              <a:rPr lang="en-US" sz="2000" dirty="0">
                <a:solidFill>
                  <a:srgbClr val="374105"/>
                </a:solidFill>
              </a:rPr>
              <a:t> die </a:t>
            </a:r>
            <a:r>
              <a:rPr lang="en-US" sz="2000" dirty="0" err="1">
                <a:solidFill>
                  <a:srgbClr val="374105"/>
                </a:solidFill>
              </a:rPr>
              <a:t>Wälder</a:t>
            </a:r>
            <a:r>
              <a:rPr lang="en-US" sz="2000" dirty="0">
                <a:solidFill>
                  <a:srgbClr val="374105"/>
                </a:solidFill>
              </a:rPr>
              <a:t>!</a:t>
            </a:r>
          </a:p>
          <a:p>
            <a:pPr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374105"/>
                </a:solidFill>
              </a:rPr>
              <a:t>Die </a:t>
            </a:r>
            <a:r>
              <a:rPr lang="en-US" sz="2000" dirty="0" err="1">
                <a:solidFill>
                  <a:srgbClr val="374105"/>
                </a:solidFill>
              </a:rPr>
              <a:t>Wälder</a:t>
            </a:r>
            <a:r>
              <a:rPr lang="en-US" sz="2000" dirty="0">
                <a:solidFill>
                  <a:srgbClr val="374105"/>
                </a:solidFill>
              </a:rPr>
              <a:t> </a:t>
            </a:r>
            <a:r>
              <a:rPr lang="en-US" sz="2000" dirty="0" err="1">
                <a:solidFill>
                  <a:srgbClr val="374105"/>
                </a:solidFill>
              </a:rPr>
              <a:t>sind</a:t>
            </a:r>
            <a:r>
              <a:rPr lang="en-US" sz="2000" dirty="0">
                <a:solidFill>
                  <a:srgbClr val="374105"/>
                </a:solidFill>
              </a:rPr>
              <a:t> die </a:t>
            </a:r>
            <a:r>
              <a:rPr lang="en-US" sz="2000" dirty="0" err="1">
                <a:solidFill>
                  <a:srgbClr val="374105"/>
                </a:solidFill>
              </a:rPr>
              <a:t>Lungen</a:t>
            </a:r>
            <a:r>
              <a:rPr lang="en-US" sz="2000" dirty="0">
                <a:solidFill>
                  <a:srgbClr val="374105"/>
                </a:solidFill>
              </a:rPr>
              <a:t> der Welt.</a:t>
            </a:r>
          </a:p>
          <a:p>
            <a:pPr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 err="1">
                <a:solidFill>
                  <a:srgbClr val="374105"/>
                </a:solidFill>
              </a:rPr>
              <a:t>Bäume</a:t>
            </a:r>
            <a:r>
              <a:rPr lang="en-US" sz="2000" dirty="0">
                <a:solidFill>
                  <a:srgbClr val="374105"/>
                </a:solidFill>
              </a:rPr>
              <a:t> </a:t>
            </a:r>
            <a:r>
              <a:rPr lang="en-US" sz="2000" dirty="0" err="1">
                <a:solidFill>
                  <a:srgbClr val="374105"/>
                </a:solidFill>
              </a:rPr>
              <a:t>sind</a:t>
            </a:r>
            <a:r>
              <a:rPr lang="en-US" sz="2000" dirty="0">
                <a:solidFill>
                  <a:srgbClr val="374105"/>
                </a:solidFill>
              </a:rPr>
              <a:t> </a:t>
            </a:r>
            <a:r>
              <a:rPr lang="en-US" sz="2000" dirty="0" err="1">
                <a:solidFill>
                  <a:srgbClr val="374105"/>
                </a:solidFill>
              </a:rPr>
              <a:t>wichtig</a:t>
            </a:r>
            <a:r>
              <a:rPr lang="en-US" sz="2000" dirty="0">
                <a:solidFill>
                  <a:srgbClr val="37410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91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Wir singen zusammen!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EDCC63C0-AC0D-A762-C000-96A4BFBCB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13" name="Musiknote">
            <a:extLst>
              <a:ext uri="{FF2B5EF4-FFF2-40B4-BE49-F238E27FC236}">
                <a16:creationId xmlns:a16="http://schemas.microsoft.com/office/drawing/2014/main" id="{902C53DA-02D4-3E9A-6665-A1CA47275FD6}"/>
              </a:ext>
            </a:extLst>
          </p:cNvPr>
          <p:cNvSpPr/>
          <p:nvPr/>
        </p:nvSpPr>
        <p:spPr>
          <a:xfrm>
            <a:off x="8849289" y="4081880"/>
            <a:ext cx="718376" cy="86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" name="Musiknote">
            <a:extLst>
              <a:ext uri="{FF2B5EF4-FFF2-40B4-BE49-F238E27FC236}">
                <a16:creationId xmlns:a16="http://schemas.microsoft.com/office/drawing/2014/main" id="{C8BA2476-1281-7C12-38C4-45F8667947D7}"/>
              </a:ext>
            </a:extLst>
          </p:cNvPr>
          <p:cNvSpPr/>
          <p:nvPr/>
        </p:nvSpPr>
        <p:spPr>
          <a:xfrm>
            <a:off x="8952891" y="2552911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" name="Musiknote">
            <a:extLst>
              <a:ext uri="{FF2B5EF4-FFF2-40B4-BE49-F238E27FC236}">
                <a16:creationId xmlns:a16="http://schemas.microsoft.com/office/drawing/2014/main" id="{38161A7E-DCEC-ACFB-17CC-E4DE51DE3F7C}"/>
              </a:ext>
            </a:extLst>
          </p:cNvPr>
          <p:cNvSpPr/>
          <p:nvPr/>
        </p:nvSpPr>
        <p:spPr>
          <a:xfrm>
            <a:off x="8441718" y="1824618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1A652-22C9-4AF7-EFF5-018D6648A553}"/>
              </a:ext>
            </a:extLst>
          </p:cNvPr>
          <p:cNvSpPr/>
          <p:nvPr/>
        </p:nvSpPr>
        <p:spPr>
          <a:xfrm>
            <a:off x="228599" y="2494057"/>
            <a:ext cx="887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Rodet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Wälder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(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Rodet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Wälder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!) </a:t>
            </a:r>
            <a:endParaRPr lang="de-DE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A4C97-7F15-10A2-C62C-6543BE6E7961}"/>
              </a:ext>
            </a:extLst>
          </p:cNvPr>
          <p:cNvSpPr/>
          <p:nvPr/>
        </p:nvSpPr>
        <p:spPr>
          <a:xfrm>
            <a:off x="228599" y="3209165"/>
            <a:ext cx="9155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Rodet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Wald! (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Rodet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Wald!)  </a:t>
            </a:r>
            <a:r>
              <a:rPr lang="en-US" sz="24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(2x)</a:t>
            </a:r>
            <a:endParaRPr lang="de-DE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usiknote">
            <a:extLst>
              <a:ext uri="{FF2B5EF4-FFF2-40B4-BE49-F238E27FC236}">
                <a16:creationId xmlns:a16="http://schemas.microsoft.com/office/drawing/2014/main" id="{635CE019-8A48-F281-4EE8-9CBD0561691A}"/>
              </a:ext>
            </a:extLst>
          </p:cNvPr>
          <p:cNvSpPr/>
          <p:nvPr/>
        </p:nvSpPr>
        <p:spPr>
          <a:xfrm>
            <a:off x="1545922" y="1117184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788287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Musiknote">
            <a:extLst>
              <a:ext uri="{FF2B5EF4-FFF2-40B4-BE49-F238E27FC236}">
                <a16:creationId xmlns:a16="http://schemas.microsoft.com/office/drawing/2014/main" id="{8B2D63F2-866D-64BE-1698-348CE14D5C27}"/>
              </a:ext>
            </a:extLst>
          </p:cNvPr>
          <p:cNvSpPr/>
          <p:nvPr/>
        </p:nvSpPr>
        <p:spPr>
          <a:xfrm>
            <a:off x="8240902" y="4057247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5DD4E3-5544-0A76-3E0D-E489C9AF952D}"/>
              </a:ext>
            </a:extLst>
          </p:cNvPr>
          <p:cNvSpPr/>
          <p:nvPr/>
        </p:nvSpPr>
        <p:spPr>
          <a:xfrm>
            <a:off x="228598" y="3964321"/>
            <a:ext cx="7273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Wälder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Lungen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Welt </a:t>
            </a:r>
            <a:r>
              <a:rPr lang="en-US" sz="24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(4x)</a:t>
            </a:r>
            <a:endParaRPr lang="de-DE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Musiknote">
            <a:extLst>
              <a:ext uri="{FF2B5EF4-FFF2-40B4-BE49-F238E27FC236}">
                <a16:creationId xmlns:a16="http://schemas.microsoft.com/office/drawing/2014/main" id="{C0699CC7-F750-93FA-F517-4BE5B4C68002}"/>
              </a:ext>
            </a:extLst>
          </p:cNvPr>
          <p:cNvSpPr/>
          <p:nvPr/>
        </p:nvSpPr>
        <p:spPr>
          <a:xfrm>
            <a:off x="739932" y="1399644"/>
            <a:ext cx="718376" cy="86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3" name="Musiknote">
            <a:extLst>
              <a:ext uri="{FF2B5EF4-FFF2-40B4-BE49-F238E27FC236}">
                <a16:creationId xmlns:a16="http://schemas.microsoft.com/office/drawing/2014/main" id="{B816011B-2A85-7E01-AA1A-C6A743BFBB5D}"/>
              </a:ext>
            </a:extLst>
          </p:cNvPr>
          <p:cNvSpPr/>
          <p:nvPr/>
        </p:nvSpPr>
        <p:spPr>
          <a:xfrm>
            <a:off x="1818180" y="4638157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4" name="Musiknote">
            <a:extLst>
              <a:ext uri="{FF2B5EF4-FFF2-40B4-BE49-F238E27FC236}">
                <a16:creationId xmlns:a16="http://schemas.microsoft.com/office/drawing/2014/main" id="{2E8995FB-5075-3832-7EDD-37E1AD8D23A9}"/>
              </a:ext>
            </a:extLst>
          </p:cNvPr>
          <p:cNvSpPr/>
          <p:nvPr/>
        </p:nvSpPr>
        <p:spPr>
          <a:xfrm>
            <a:off x="10125199" y="3031237"/>
            <a:ext cx="790901" cy="950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7" name="Musiknote">
            <a:extLst>
              <a:ext uri="{FF2B5EF4-FFF2-40B4-BE49-F238E27FC236}">
                <a16:creationId xmlns:a16="http://schemas.microsoft.com/office/drawing/2014/main" id="{AB2C5E04-07CA-A8CD-F770-F08802780627}"/>
              </a:ext>
            </a:extLst>
          </p:cNvPr>
          <p:cNvSpPr/>
          <p:nvPr/>
        </p:nvSpPr>
        <p:spPr>
          <a:xfrm>
            <a:off x="2390623" y="4999808"/>
            <a:ext cx="511174" cy="61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5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Hört das Lied und ergänzt den Text zu zweit.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3" name="Musiknote">
            <a:extLst>
              <a:ext uri="{FF2B5EF4-FFF2-40B4-BE49-F238E27FC236}">
                <a16:creationId xmlns:a16="http://schemas.microsoft.com/office/drawing/2014/main" id="{902C53DA-02D4-3E9A-6665-A1CA47275FD6}"/>
              </a:ext>
            </a:extLst>
          </p:cNvPr>
          <p:cNvSpPr/>
          <p:nvPr/>
        </p:nvSpPr>
        <p:spPr>
          <a:xfrm>
            <a:off x="6056038" y="1161913"/>
            <a:ext cx="718376" cy="86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" name="Musiknote">
            <a:extLst>
              <a:ext uri="{FF2B5EF4-FFF2-40B4-BE49-F238E27FC236}">
                <a16:creationId xmlns:a16="http://schemas.microsoft.com/office/drawing/2014/main" id="{C8BA2476-1281-7C12-38C4-45F8667947D7}"/>
              </a:ext>
            </a:extLst>
          </p:cNvPr>
          <p:cNvSpPr/>
          <p:nvPr/>
        </p:nvSpPr>
        <p:spPr>
          <a:xfrm>
            <a:off x="8441717" y="4227865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" name="Musiknote">
            <a:extLst>
              <a:ext uri="{FF2B5EF4-FFF2-40B4-BE49-F238E27FC236}">
                <a16:creationId xmlns:a16="http://schemas.microsoft.com/office/drawing/2014/main" id="{38161A7E-DCEC-ACFB-17CC-E4DE51DE3F7C}"/>
              </a:ext>
            </a:extLst>
          </p:cNvPr>
          <p:cNvSpPr/>
          <p:nvPr/>
        </p:nvSpPr>
        <p:spPr>
          <a:xfrm>
            <a:off x="10864072" y="2419443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" name="Musiknote">
            <a:extLst>
              <a:ext uri="{FF2B5EF4-FFF2-40B4-BE49-F238E27FC236}">
                <a16:creationId xmlns:a16="http://schemas.microsoft.com/office/drawing/2014/main" id="{635CE019-8A48-F281-4EE8-9CBD0561691A}"/>
              </a:ext>
            </a:extLst>
          </p:cNvPr>
          <p:cNvSpPr/>
          <p:nvPr/>
        </p:nvSpPr>
        <p:spPr>
          <a:xfrm>
            <a:off x="8755614" y="2594245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788287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Musiknote">
            <a:extLst>
              <a:ext uri="{FF2B5EF4-FFF2-40B4-BE49-F238E27FC236}">
                <a16:creationId xmlns:a16="http://schemas.microsoft.com/office/drawing/2014/main" id="{8B2D63F2-866D-64BE-1698-348CE14D5C27}"/>
              </a:ext>
            </a:extLst>
          </p:cNvPr>
          <p:cNvSpPr/>
          <p:nvPr/>
        </p:nvSpPr>
        <p:spPr>
          <a:xfrm>
            <a:off x="5584827" y="1022389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" name="Musiknote">
            <a:extLst>
              <a:ext uri="{FF2B5EF4-FFF2-40B4-BE49-F238E27FC236}">
                <a16:creationId xmlns:a16="http://schemas.microsoft.com/office/drawing/2014/main" id="{C0699CC7-F750-93FA-F517-4BE5B4C68002}"/>
              </a:ext>
            </a:extLst>
          </p:cNvPr>
          <p:cNvSpPr/>
          <p:nvPr/>
        </p:nvSpPr>
        <p:spPr>
          <a:xfrm>
            <a:off x="10646078" y="773723"/>
            <a:ext cx="435989" cy="650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3" name="Musiknote">
            <a:extLst>
              <a:ext uri="{FF2B5EF4-FFF2-40B4-BE49-F238E27FC236}">
                <a16:creationId xmlns:a16="http://schemas.microsoft.com/office/drawing/2014/main" id="{B816011B-2A85-7E01-AA1A-C6A743BFBB5D}"/>
              </a:ext>
            </a:extLst>
          </p:cNvPr>
          <p:cNvSpPr/>
          <p:nvPr/>
        </p:nvSpPr>
        <p:spPr>
          <a:xfrm>
            <a:off x="1545922" y="890897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4" name="Musiknote">
            <a:extLst>
              <a:ext uri="{FF2B5EF4-FFF2-40B4-BE49-F238E27FC236}">
                <a16:creationId xmlns:a16="http://schemas.microsoft.com/office/drawing/2014/main" id="{2E8995FB-5075-3832-7EDD-37E1AD8D23A9}"/>
              </a:ext>
            </a:extLst>
          </p:cNvPr>
          <p:cNvSpPr/>
          <p:nvPr/>
        </p:nvSpPr>
        <p:spPr>
          <a:xfrm>
            <a:off x="8869852" y="2726660"/>
            <a:ext cx="790901" cy="950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7" name="Musiknote">
            <a:extLst>
              <a:ext uri="{FF2B5EF4-FFF2-40B4-BE49-F238E27FC236}">
                <a16:creationId xmlns:a16="http://schemas.microsoft.com/office/drawing/2014/main" id="{AB2C5E04-07CA-A8CD-F770-F08802780627}"/>
              </a:ext>
            </a:extLst>
          </p:cNvPr>
          <p:cNvSpPr/>
          <p:nvPr/>
        </p:nvSpPr>
        <p:spPr>
          <a:xfrm>
            <a:off x="11082067" y="2051289"/>
            <a:ext cx="511174" cy="61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C4330FFF-421B-16C8-381C-3BCA22386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70" y="6188229"/>
            <a:ext cx="605203" cy="605203"/>
          </a:xfrm>
          <a:prstGeom prst="rect">
            <a:avLst/>
          </a:prstGeom>
        </p:spPr>
      </p:pic>
      <p:sp>
        <p:nvSpPr>
          <p:cNvPr id="30" name="Musiknote">
            <a:extLst>
              <a:ext uri="{FF2B5EF4-FFF2-40B4-BE49-F238E27FC236}">
                <a16:creationId xmlns:a16="http://schemas.microsoft.com/office/drawing/2014/main" id="{49D8B8EE-1A7D-35E5-19E2-0D36338C3568}"/>
              </a:ext>
            </a:extLst>
          </p:cNvPr>
          <p:cNvSpPr/>
          <p:nvPr/>
        </p:nvSpPr>
        <p:spPr>
          <a:xfrm>
            <a:off x="9615861" y="4846199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1" name="Musiknote">
            <a:extLst>
              <a:ext uri="{FF2B5EF4-FFF2-40B4-BE49-F238E27FC236}">
                <a16:creationId xmlns:a16="http://schemas.microsoft.com/office/drawing/2014/main" id="{19600EC3-AE6F-E1B9-1395-DD66FA2E9505}"/>
              </a:ext>
            </a:extLst>
          </p:cNvPr>
          <p:cNvSpPr/>
          <p:nvPr/>
        </p:nvSpPr>
        <p:spPr>
          <a:xfrm>
            <a:off x="1696626" y="1094736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5B0B7B-26C8-B4A3-9C00-2870D0AA5DD7}"/>
              </a:ext>
            </a:extLst>
          </p:cNvPr>
          <p:cNvSpPr/>
          <p:nvPr/>
        </p:nvSpPr>
        <p:spPr>
          <a:xfrm>
            <a:off x="0" y="2193090"/>
            <a:ext cx="8590813" cy="2871279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1A652-22C9-4AF7-EFF5-018D6648A553}"/>
              </a:ext>
            </a:extLst>
          </p:cNvPr>
          <p:cNvSpPr/>
          <p:nvPr/>
        </p:nvSpPr>
        <p:spPr>
          <a:xfrm>
            <a:off x="225858" y="2382741"/>
            <a:ext cx="7191392" cy="2359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00633">
              <a:spcBef>
                <a:spcPts val="400"/>
              </a:spcBef>
              <a:defRPr sz="1300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Baum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stark,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…………….!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Baum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allein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…………. sein. 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Baum,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Baum,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ganz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nebenbei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………………….CO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endParaRPr lang="en-US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00633">
              <a:spcBef>
                <a:spcPts val="400"/>
              </a:spcBef>
              <a:defRPr sz="1300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…………, …………, …………, O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24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(2x) 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O—————————————O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de-DE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Alles korrekt?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3" name="Musiknote">
            <a:extLst>
              <a:ext uri="{FF2B5EF4-FFF2-40B4-BE49-F238E27FC236}">
                <a16:creationId xmlns:a16="http://schemas.microsoft.com/office/drawing/2014/main" id="{902C53DA-02D4-3E9A-6665-A1CA47275FD6}"/>
              </a:ext>
            </a:extLst>
          </p:cNvPr>
          <p:cNvSpPr/>
          <p:nvPr/>
        </p:nvSpPr>
        <p:spPr>
          <a:xfrm>
            <a:off x="6056038" y="1161913"/>
            <a:ext cx="718376" cy="86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" name="Musiknote">
            <a:extLst>
              <a:ext uri="{FF2B5EF4-FFF2-40B4-BE49-F238E27FC236}">
                <a16:creationId xmlns:a16="http://schemas.microsoft.com/office/drawing/2014/main" id="{C8BA2476-1281-7C12-38C4-45F8667947D7}"/>
              </a:ext>
            </a:extLst>
          </p:cNvPr>
          <p:cNvSpPr/>
          <p:nvPr/>
        </p:nvSpPr>
        <p:spPr>
          <a:xfrm>
            <a:off x="8441717" y="4227865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" name="Musiknote">
            <a:extLst>
              <a:ext uri="{FF2B5EF4-FFF2-40B4-BE49-F238E27FC236}">
                <a16:creationId xmlns:a16="http://schemas.microsoft.com/office/drawing/2014/main" id="{38161A7E-DCEC-ACFB-17CC-E4DE51DE3F7C}"/>
              </a:ext>
            </a:extLst>
          </p:cNvPr>
          <p:cNvSpPr/>
          <p:nvPr/>
        </p:nvSpPr>
        <p:spPr>
          <a:xfrm>
            <a:off x="10864072" y="2419443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" name="Musiknote">
            <a:extLst>
              <a:ext uri="{FF2B5EF4-FFF2-40B4-BE49-F238E27FC236}">
                <a16:creationId xmlns:a16="http://schemas.microsoft.com/office/drawing/2014/main" id="{635CE019-8A48-F281-4EE8-9CBD0561691A}"/>
              </a:ext>
            </a:extLst>
          </p:cNvPr>
          <p:cNvSpPr/>
          <p:nvPr/>
        </p:nvSpPr>
        <p:spPr>
          <a:xfrm>
            <a:off x="8755614" y="2594245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788287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Musiknote">
            <a:extLst>
              <a:ext uri="{FF2B5EF4-FFF2-40B4-BE49-F238E27FC236}">
                <a16:creationId xmlns:a16="http://schemas.microsoft.com/office/drawing/2014/main" id="{8B2D63F2-866D-64BE-1698-348CE14D5C27}"/>
              </a:ext>
            </a:extLst>
          </p:cNvPr>
          <p:cNvSpPr/>
          <p:nvPr/>
        </p:nvSpPr>
        <p:spPr>
          <a:xfrm>
            <a:off x="5584827" y="1022389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" name="Musiknote">
            <a:extLst>
              <a:ext uri="{FF2B5EF4-FFF2-40B4-BE49-F238E27FC236}">
                <a16:creationId xmlns:a16="http://schemas.microsoft.com/office/drawing/2014/main" id="{C0699CC7-F750-93FA-F517-4BE5B4C68002}"/>
              </a:ext>
            </a:extLst>
          </p:cNvPr>
          <p:cNvSpPr/>
          <p:nvPr/>
        </p:nvSpPr>
        <p:spPr>
          <a:xfrm>
            <a:off x="10646078" y="773723"/>
            <a:ext cx="435989" cy="650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3" name="Musiknote">
            <a:extLst>
              <a:ext uri="{FF2B5EF4-FFF2-40B4-BE49-F238E27FC236}">
                <a16:creationId xmlns:a16="http://schemas.microsoft.com/office/drawing/2014/main" id="{B816011B-2A85-7E01-AA1A-C6A743BFBB5D}"/>
              </a:ext>
            </a:extLst>
          </p:cNvPr>
          <p:cNvSpPr/>
          <p:nvPr/>
        </p:nvSpPr>
        <p:spPr>
          <a:xfrm>
            <a:off x="1545922" y="890897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4" name="Musiknote">
            <a:extLst>
              <a:ext uri="{FF2B5EF4-FFF2-40B4-BE49-F238E27FC236}">
                <a16:creationId xmlns:a16="http://schemas.microsoft.com/office/drawing/2014/main" id="{2E8995FB-5075-3832-7EDD-37E1AD8D23A9}"/>
              </a:ext>
            </a:extLst>
          </p:cNvPr>
          <p:cNvSpPr/>
          <p:nvPr/>
        </p:nvSpPr>
        <p:spPr>
          <a:xfrm>
            <a:off x="8869852" y="2726660"/>
            <a:ext cx="790901" cy="950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A0C814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7" name="Musiknote">
            <a:extLst>
              <a:ext uri="{FF2B5EF4-FFF2-40B4-BE49-F238E27FC236}">
                <a16:creationId xmlns:a16="http://schemas.microsoft.com/office/drawing/2014/main" id="{AB2C5E04-07CA-A8CD-F770-F08802780627}"/>
              </a:ext>
            </a:extLst>
          </p:cNvPr>
          <p:cNvSpPr/>
          <p:nvPr/>
        </p:nvSpPr>
        <p:spPr>
          <a:xfrm>
            <a:off x="11082067" y="2051289"/>
            <a:ext cx="511174" cy="61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C4330FFF-421B-16C8-381C-3BCA22386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70" y="6188229"/>
            <a:ext cx="605203" cy="605203"/>
          </a:xfrm>
          <a:prstGeom prst="rect">
            <a:avLst/>
          </a:prstGeom>
        </p:spPr>
      </p:pic>
      <p:sp>
        <p:nvSpPr>
          <p:cNvPr id="30" name="Musiknote">
            <a:extLst>
              <a:ext uri="{FF2B5EF4-FFF2-40B4-BE49-F238E27FC236}">
                <a16:creationId xmlns:a16="http://schemas.microsoft.com/office/drawing/2014/main" id="{49D8B8EE-1A7D-35E5-19E2-0D36338C3568}"/>
              </a:ext>
            </a:extLst>
          </p:cNvPr>
          <p:cNvSpPr/>
          <p:nvPr/>
        </p:nvSpPr>
        <p:spPr>
          <a:xfrm>
            <a:off x="9615861" y="4846199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1" name="Musiknote">
            <a:extLst>
              <a:ext uri="{FF2B5EF4-FFF2-40B4-BE49-F238E27FC236}">
                <a16:creationId xmlns:a16="http://schemas.microsoft.com/office/drawing/2014/main" id="{19600EC3-AE6F-E1B9-1395-DD66FA2E9505}"/>
              </a:ext>
            </a:extLst>
          </p:cNvPr>
          <p:cNvSpPr/>
          <p:nvPr/>
        </p:nvSpPr>
        <p:spPr>
          <a:xfrm>
            <a:off x="1696626" y="1094736"/>
            <a:ext cx="511173" cy="61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rgbClr val="374105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57CD4-0375-FA71-3EF4-452CFF6EEE9F}"/>
              </a:ext>
            </a:extLst>
          </p:cNvPr>
          <p:cNvSpPr/>
          <p:nvPr/>
        </p:nvSpPr>
        <p:spPr>
          <a:xfrm>
            <a:off x="0" y="2193090"/>
            <a:ext cx="8590813" cy="2871279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1A652-22C9-4AF7-EFF5-018D6648A553}"/>
              </a:ext>
            </a:extLst>
          </p:cNvPr>
          <p:cNvSpPr/>
          <p:nvPr/>
        </p:nvSpPr>
        <p:spPr>
          <a:xfrm>
            <a:off x="225858" y="2382741"/>
            <a:ext cx="8590813" cy="2359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00633">
              <a:spcBef>
                <a:spcPts val="400"/>
              </a:spcBef>
              <a:defRPr sz="1300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Baum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stark,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Baum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allein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sein. 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Baum,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Baum,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ganz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nebenbei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absorbiert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endParaRPr lang="en-US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00633">
              <a:spcBef>
                <a:spcPts val="400"/>
              </a:spcBef>
              <a:defRPr sz="1300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24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Sauerstoff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Sauerstoff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Sauerstoff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24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(2x) </a:t>
            </a:r>
            <a:b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O—————————————O </a:t>
            </a:r>
            <a:r>
              <a:rPr lang="en-US" sz="24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24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de-DE" sz="24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CF4CF6-A8C3-54FD-C89E-B85433C0CE01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10406271" cy="43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Wir starten unseren Protest und singen!</a:t>
            </a:r>
          </a:p>
        </p:txBody>
      </p:sp>
      <p:pic>
        <p:nvPicPr>
          <p:cNvPr id="9" name="demonstration-g2f21987f6_1920.jpg" descr="demonstration-g2f21987f6_1920.jpg">
            <a:extLst>
              <a:ext uri="{FF2B5EF4-FFF2-40B4-BE49-F238E27FC236}">
                <a16:creationId xmlns:a16="http://schemas.microsoft.com/office/drawing/2014/main" id="{33C29DFF-3E33-14E2-0883-0F5500F79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9" t="20299" r="38951" b="14870"/>
          <a:stretch/>
        </p:blipFill>
        <p:spPr>
          <a:xfrm>
            <a:off x="0" y="892100"/>
            <a:ext cx="5063320" cy="51961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FA00202-D0D7-8E5A-23F4-888AF07E9CE6}"/>
              </a:ext>
            </a:extLst>
          </p:cNvPr>
          <p:cNvSpPr/>
          <p:nvPr/>
        </p:nvSpPr>
        <p:spPr>
          <a:xfrm>
            <a:off x="4075575" y="1172649"/>
            <a:ext cx="5167817" cy="1580487"/>
          </a:xfrm>
          <a:prstGeom prst="wedgeRoundRectCallout">
            <a:avLst>
              <a:gd name="adj1" fmla="val -68661"/>
              <a:gd name="adj2" fmla="val 40316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rgbClr val="A0C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63B4809-DD95-5FA6-8BD7-501CEA4D5FC8}"/>
              </a:ext>
            </a:extLst>
          </p:cNvPr>
          <p:cNvSpPr/>
          <p:nvPr/>
        </p:nvSpPr>
        <p:spPr>
          <a:xfrm>
            <a:off x="4539006" y="3071153"/>
            <a:ext cx="7239011" cy="1432367"/>
          </a:xfrm>
          <a:prstGeom prst="wedgeRoundRectCallout">
            <a:avLst>
              <a:gd name="adj1" fmla="val -64812"/>
              <a:gd name="adj2" fmla="val -41958"/>
              <a:gd name="adj3" fmla="val 16667"/>
            </a:avLst>
          </a:prstGeom>
          <a:solidFill>
            <a:srgbClr val="A0C814">
              <a:alpha val="7889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AEB7471-291C-D849-2358-14B90957BBF4}"/>
              </a:ext>
            </a:extLst>
          </p:cNvPr>
          <p:cNvSpPr txBox="1">
            <a:spLocks/>
          </p:cNvSpPr>
          <p:nvPr/>
        </p:nvSpPr>
        <p:spPr>
          <a:xfrm>
            <a:off x="4265050" y="1356926"/>
            <a:ext cx="5167817" cy="1294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238">
              <a:lnSpc>
                <a:spcPts val="24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/>
              <a:t>Ein Baum </a:t>
            </a:r>
            <a:r>
              <a:rPr lang="en-US" sz="1800" dirty="0" err="1"/>
              <a:t>ist</a:t>
            </a:r>
            <a:r>
              <a:rPr lang="en-US" sz="1800" dirty="0"/>
              <a:t> stark, </a:t>
            </a:r>
            <a:r>
              <a:rPr lang="en-US" sz="1800" dirty="0" err="1"/>
              <a:t>groß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klein</a:t>
            </a:r>
            <a:r>
              <a:rPr lang="en-US" sz="1800" dirty="0"/>
              <a:t>!</a:t>
            </a:r>
            <a:br>
              <a:rPr lang="en-US" sz="1800" dirty="0"/>
            </a:br>
            <a:r>
              <a:rPr lang="en-US" sz="1800" dirty="0"/>
              <a:t>Ein Baum </a:t>
            </a:r>
            <a:r>
              <a:rPr lang="en-US" sz="1800" dirty="0" err="1"/>
              <a:t>allein</a:t>
            </a:r>
            <a:r>
              <a:rPr lang="en-US" sz="1800" dirty="0"/>
              <a:t> </a:t>
            </a:r>
            <a:r>
              <a:rPr lang="en-US" sz="1800" dirty="0" err="1"/>
              <a:t>kann</a:t>
            </a:r>
            <a:r>
              <a:rPr lang="en-US" sz="1800" dirty="0"/>
              <a:t> </a:t>
            </a:r>
            <a:r>
              <a:rPr lang="en-US" sz="1800" dirty="0" err="1"/>
              <a:t>wichtig</a:t>
            </a:r>
            <a:r>
              <a:rPr lang="en-US" sz="1800" dirty="0"/>
              <a:t> sein. </a:t>
            </a:r>
            <a:br>
              <a:rPr lang="en-US" sz="1800" dirty="0"/>
            </a:br>
            <a:r>
              <a:rPr lang="en-US" sz="1800" dirty="0"/>
              <a:t>Ein Baum, </a:t>
            </a:r>
            <a:r>
              <a:rPr lang="en-US" sz="1800" dirty="0" err="1"/>
              <a:t>ein</a:t>
            </a:r>
            <a:r>
              <a:rPr lang="en-US" sz="1800" dirty="0"/>
              <a:t>  Baum, </a:t>
            </a:r>
            <a:r>
              <a:rPr lang="en-US" sz="1800" dirty="0" err="1"/>
              <a:t>ganz</a:t>
            </a:r>
            <a:r>
              <a:rPr lang="en-US" sz="1800" dirty="0"/>
              <a:t> </a:t>
            </a:r>
            <a:r>
              <a:rPr lang="en-US" sz="1800" dirty="0" err="1"/>
              <a:t>nebenbei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 err="1"/>
              <a:t>absorbiert</a:t>
            </a:r>
            <a:r>
              <a:rPr lang="en-US" sz="1800" dirty="0"/>
              <a:t> CO </a:t>
            </a:r>
            <a:r>
              <a:rPr lang="en-US" sz="1800" dirty="0" err="1"/>
              <a:t>zwei</a:t>
            </a:r>
            <a:r>
              <a:rPr lang="en-US" sz="1800" dirty="0"/>
              <a:t> und </a:t>
            </a:r>
            <a:r>
              <a:rPr lang="en-US" sz="1800" dirty="0" err="1"/>
              <a:t>gibt</a:t>
            </a:r>
            <a:endParaRPr lang="en-US" sz="1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ABE70C6-4148-4CAF-1E7F-5E9B82DC8E53}"/>
              </a:ext>
            </a:extLst>
          </p:cNvPr>
          <p:cNvSpPr txBox="1">
            <a:spLocks/>
          </p:cNvSpPr>
          <p:nvPr/>
        </p:nvSpPr>
        <p:spPr>
          <a:xfrm>
            <a:off x="4668847" y="3125745"/>
            <a:ext cx="6860868" cy="13231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238">
              <a:lnSpc>
                <a:spcPts val="24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 err="1">
                <a:solidFill>
                  <a:schemeClr val="bg1"/>
                </a:solidFill>
              </a:rPr>
              <a:t>Sauerstoff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Sauerstoff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Sauerstoff</a:t>
            </a:r>
            <a:r>
              <a:rPr lang="en-US" sz="1800" dirty="0">
                <a:solidFill>
                  <a:schemeClr val="bg1"/>
                </a:solidFill>
              </a:rPr>
              <a:t>, O </a:t>
            </a:r>
            <a:r>
              <a:rPr lang="en-US" sz="1800" dirty="0" err="1">
                <a:solidFill>
                  <a:schemeClr val="bg1"/>
                </a:solidFill>
              </a:rPr>
              <a:t>zwei</a:t>
            </a:r>
            <a:r>
              <a:rPr lang="en-US" sz="1800" dirty="0">
                <a:solidFill>
                  <a:schemeClr val="bg1"/>
                </a:solidFill>
              </a:rPr>
              <a:t>! (2x)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O—————————————O </a:t>
            </a:r>
            <a:r>
              <a:rPr lang="en-US" sz="1800" dirty="0" err="1">
                <a:solidFill>
                  <a:schemeClr val="bg1"/>
                </a:solidFill>
              </a:rPr>
              <a:t>zwei</a:t>
            </a:r>
            <a:r>
              <a:rPr lang="en-US" sz="1800" dirty="0">
                <a:solidFill>
                  <a:schemeClr val="bg1"/>
                </a:solidFill>
              </a:rPr>
              <a:t>! (2x)</a:t>
            </a:r>
          </a:p>
          <a:p>
            <a:pPr defTabSz="188238">
              <a:lnSpc>
                <a:spcPts val="23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 err="1">
                <a:solidFill>
                  <a:schemeClr val="bg1"/>
                </a:solidFill>
              </a:rPr>
              <a:t>Rodet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nicht</a:t>
            </a:r>
            <a:r>
              <a:rPr lang="en-US" sz="1800" dirty="0">
                <a:solidFill>
                  <a:schemeClr val="bg1"/>
                </a:solidFill>
              </a:rPr>
              <a:t> die </a:t>
            </a:r>
            <a:r>
              <a:rPr lang="en-US" sz="1800" dirty="0" err="1">
                <a:solidFill>
                  <a:schemeClr val="bg1"/>
                </a:solidFill>
              </a:rPr>
              <a:t>Wälder</a:t>
            </a:r>
            <a:r>
              <a:rPr lang="en-US" sz="1800" dirty="0">
                <a:solidFill>
                  <a:schemeClr val="bg1"/>
                </a:solidFill>
              </a:rPr>
              <a:t>! (</a:t>
            </a:r>
            <a:r>
              <a:rPr lang="en-US" sz="1800" dirty="0" err="1">
                <a:solidFill>
                  <a:schemeClr val="bg1"/>
                </a:solidFill>
              </a:rPr>
              <a:t>Rodet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nicht</a:t>
            </a:r>
            <a:r>
              <a:rPr lang="en-US" sz="1800" dirty="0">
                <a:solidFill>
                  <a:schemeClr val="bg1"/>
                </a:solidFill>
              </a:rPr>
              <a:t> die </a:t>
            </a:r>
            <a:r>
              <a:rPr lang="en-US" sz="1800" dirty="0" err="1">
                <a:solidFill>
                  <a:schemeClr val="bg1"/>
                </a:solidFill>
              </a:rPr>
              <a:t>Wälder</a:t>
            </a:r>
            <a:r>
              <a:rPr lang="en-US" sz="1800" dirty="0">
                <a:solidFill>
                  <a:schemeClr val="bg1"/>
                </a:solidFill>
              </a:rPr>
              <a:t>!)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err="1">
                <a:solidFill>
                  <a:schemeClr val="bg1"/>
                </a:solidFill>
              </a:rPr>
              <a:t>Rodet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nicht</a:t>
            </a:r>
            <a:r>
              <a:rPr lang="en-US" sz="1800" dirty="0">
                <a:solidFill>
                  <a:schemeClr val="bg1"/>
                </a:solidFill>
              </a:rPr>
              <a:t> den Wald! (</a:t>
            </a:r>
            <a:r>
              <a:rPr lang="en-US" sz="1800" dirty="0" err="1">
                <a:solidFill>
                  <a:schemeClr val="bg1"/>
                </a:solidFill>
              </a:rPr>
              <a:t>Rodet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nicht</a:t>
            </a:r>
            <a:r>
              <a:rPr lang="en-US" sz="1800" dirty="0">
                <a:solidFill>
                  <a:schemeClr val="bg1"/>
                </a:solidFill>
              </a:rPr>
              <a:t> den Wald!) (2x)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C3E0DD09-1F43-4BFB-F4F7-9917FC77D3EB}"/>
              </a:ext>
            </a:extLst>
          </p:cNvPr>
          <p:cNvSpPr/>
          <p:nvPr/>
        </p:nvSpPr>
        <p:spPr>
          <a:xfrm>
            <a:off x="5412463" y="4818402"/>
            <a:ext cx="5321315" cy="540915"/>
          </a:xfrm>
          <a:prstGeom prst="wedgeRoundRectCallout">
            <a:avLst>
              <a:gd name="adj1" fmla="val -64812"/>
              <a:gd name="adj2" fmla="val -41958"/>
              <a:gd name="adj3" fmla="val 16667"/>
            </a:avLst>
          </a:prstGeom>
          <a:solidFill>
            <a:srgbClr val="374105">
              <a:alpha val="7889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0A2CEF7-FA14-C17E-27F2-D0BC7F681110}"/>
              </a:ext>
            </a:extLst>
          </p:cNvPr>
          <p:cNvSpPr txBox="1">
            <a:spLocks/>
          </p:cNvSpPr>
          <p:nvPr/>
        </p:nvSpPr>
        <p:spPr>
          <a:xfrm>
            <a:off x="5542304" y="4872994"/>
            <a:ext cx="5321314" cy="370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238">
              <a:lnSpc>
                <a:spcPts val="24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>
                <a:solidFill>
                  <a:schemeClr val="bg1"/>
                </a:solidFill>
              </a:rPr>
              <a:t>Die </a:t>
            </a:r>
            <a:r>
              <a:rPr lang="en-US" sz="1800" dirty="0" err="1">
                <a:solidFill>
                  <a:schemeClr val="bg1"/>
                </a:solidFill>
              </a:rPr>
              <a:t>Wälder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sind</a:t>
            </a:r>
            <a:r>
              <a:rPr lang="en-US" sz="1800" dirty="0">
                <a:solidFill>
                  <a:schemeClr val="bg1"/>
                </a:solidFill>
              </a:rPr>
              <a:t> die </a:t>
            </a:r>
            <a:r>
              <a:rPr lang="en-US" sz="1800" dirty="0" err="1">
                <a:solidFill>
                  <a:schemeClr val="bg1"/>
                </a:solidFill>
              </a:rPr>
              <a:t>Lungen</a:t>
            </a:r>
            <a:r>
              <a:rPr lang="en-US" sz="1800" dirty="0">
                <a:solidFill>
                  <a:schemeClr val="bg1"/>
                </a:solidFill>
              </a:rPr>
              <a:t> der Welt.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F2282E0B-2502-CDAA-CB04-5D922905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3" name="Graphic 22" descr="Clock with solid fill">
            <a:extLst>
              <a:ext uri="{FF2B5EF4-FFF2-40B4-BE49-F238E27FC236}">
                <a16:creationId xmlns:a16="http://schemas.microsoft.com/office/drawing/2014/main" id="{FEF9E060-52E6-A43E-9C95-ACE219FAE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F5454CA8-84B4-7C34-917C-53B6A3F77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25" name="Musiknote">
            <a:extLst>
              <a:ext uri="{FF2B5EF4-FFF2-40B4-BE49-F238E27FC236}">
                <a16:creationId xmlns:a16="http://schemas.microsoft.com/office/drawing/2014/main" id="{9E654B99-605E-B128-FA1D-F40F73315571}"/>
              </a:ext>
            </a:extLst>
          </p:cNvPr>
          <p:cNvSpPr/>
          <p:nvPr/>
        </p:nvSpPr>
        <p:spPr>
          <a:xfrm>
            <a:off x="7944151" y="5655683"/>
            <a:ext cx="718375" cy="86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7" name="Filmtafel">
            <a:extLst>
              <a:ext uri="{FF2B5EF4-FFF2-40B4-BE49-F238E27FC236}">
                <a16:creationId xmlns:a16="http://schemas.microsoft.com/office/drawing/2014/main" id="{D1F63DB4-8A1B-D43B-F164-2433CFE20FE9}"/>
              </a:ext>
            </a:extLst>
          </p:cNvPr>
          <p:cNvSpPr/>
          <p:nvPr/>
        </p:nvSpPr>
        <p:spPr>
          <a:xfrm>
            <a:off x="6874281" y="5675625"/>
            <a:ext cx="827213" cy="86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70" y="0"/>
                </a:moveTo>
                <a:lnTo>
                  <a:pt x="0" y="5292"/>
                </a:lnTo>
                <a:lnTo>
                  <a:pt x="867" y="8314"/>
                </a:lnTo>
                <a:lnTo>
                  <a:pt x="867" y="19877"/>
                </a:lnTo>
                <a:cubicBezTo>
                  <a:pt x="867" y="20829"/>
                  <a:pt x="1671" y="21600"/>
                  <a:pt x="2665" y="21600"/>
                </a:cubicBezTo>
                <a:lnTo>
                  <a:pt x="19693" y="21600"/>
                </a:lnTo>
                <a:cubicBezTo>
                  <a:pt x="20686" y="21600"/>
                  <a:pt x="21491" y="20829"/>
                  <a:pt x="21491" y="19877"/>
                </a:cubicBezTo>
                <a:lnTo>
                  <a:pt x="21491" y="7870"/>
                </a:lnTo>
                <a:lnTo>
                  <a:pt x="4430" y="7870"/>
                </a:lnTo>
                <a:lnTo>
                  <a:pt x="4280" y="7675"/>
                </a:lnTo>
                <a:lnTo>
                  <a:pt x="21600" y="3242"/>
                </a:lnTo>
                <a:lnTo>
                  <a:pt x="20670" y="0"/>
                </a:lnTo>
                <a:close/>
                <a:moveTo>
                  <a:pt x="18009" y="1164"/>
                </a:moveTo>
                <a:lnTo>
                  <a:pt x="20332" y="3009"/>
                </a:lnTo>
                <a:lnTo>
                  <a:pt x="18100" y="3581"/>
                </a:lnTo>
                <a:lnTo>
                  <a:pt x="15779" y="1736"/>
                </a:lnTo>
                <a:lnTo>
                  <a:pt x="18009" y="1164"/>
                </a:lnTo>
                <a:close/>
                <a:moveTo>
                  <a:pt x="13616" y="2290"/>
                </a:moveTo>
                <a:lnTo>
                  <a:pt x="15938" y="4134"/>
                </a:lnTo>
                <a:lnTo>
                  <a:pt x="13708" y="4706"/>
                </a:lnTo>
                <a:lnTo>
                  <a:pt x="11385" y="2862"/>
                </a:lnTo>
                <a:lnTo>
                  <a:pt x="13616" y="2290"/>
                </a:lnTo>
                <a:close/>
                <a:moveTo>
                  <a:pt x="9222" y="3417"/>
                </a:moveTo>
                <a:lnTo>
                  <a:pt x="11545" y="5262"/>
                </a:lnTo>
                <a:lnTo>
                  <a:pt x="9314" y="5834"/>
                </a:lnTo>
                <a:lnTo>
                  <a:pt x="6992" y="3989"/>
                </a:lnTo>
                <a:lnTo>
                  <a:pt x="9222" y="3417"/>
                </a:lnTo>
                <a:close/>
                <a:moveTo>
                  <a:pt x="4829" y="4543"/>
                </a:moveTo>
                <a:lnTo>
                  <a:pt x="7151" y="6387"/>
                </a:lnTo>
                <a:lnTo>
                  <a:pt x="4921" y="6959"/>
                </a:lnTo>
                <a:lnTo>
                  <a:pt x="2600" y="5115"/>
                </a:lnTo>
                <a:lnTo>
                  <a:pt x="4829" y="4543"/>
                </a:lnTo>
                <a:close/>
                <a:moveTo>
                  <a:pt x="1582" y="6411"/>
                </a:moveTo>
                <a:cubicBezTo>
                  <a:pt x="1803" y="6411"/>
                  <a:pt x="1981" y="6582"/>
                  <a:pt x="1981" y="6794"/>
                </a:cubicBezTo>
                <a:cubicBezTo>
                  <a:pt x="1981" y="7006"/>
                  <a:pt x="1803" y="7179"/>
                  <a:pt x="1582" y="7179"/>
                </a:cubicBezTo>
                <a:cubicBezTo>
                  <a:pt x="1360" y="7179"/>
                  <a:pt x="1180" y="7006"/>
                  <a:pt x="1180" y="6794"/>
                </a:cubicBezTo>
                <a:cubicBezTo>
                  <a:pt x="1180" y="6582"/>
                  <a:pt x="1360" y="6411"/>
                  <a:pt x="1582" y="6411"/>
                </a:cubicBezTo>
                <a:close/>
                <a:moveTo>
                  <a:pt x="4847" y="8417"/>
                </a:moveTo>
                <a:lnTo>
                  <a:pt x="6592" y="10773"/>
                </a:lnTo>
                <a:lnTo>
                  <a:pt x="4847" y="10773"/>
                </a:lnTo>
                <a:lnTo>
                  <a:pt x="4847" y="8417"/>
                </a:lnTo>
                <a:close/>
                <a:moveTo>
                  <a:pt x="7086" y="8417"/>
                </a:moveTo>
                <a:lnTo>
                  <a:pt x="9395" y="8417"/>
                </a:lnTo>
                <a:lnTo>
                  <a:pt x="11140" y="10773"/>
                </a:lnTo>
                <a:lnTo>
                  <a:pt x="8831" y="10773"/>
                </a:lnTo>
                <a:lnTo>
                  <a:pt x="7086" y="8417"/>
                </a:lnTo>
                <a:close/>
                <a:moveTo>
                  <a:pt x="11633" y="8417"/>
                </a:moveTo>
                <a:lnTo>
                  <a:pt x="13942" y="8417"/>
                </a:lnTo>
                <a:lnTo>
                  <a:pt x="15687" y="10773"/>
                </a:lnTo>
                <a:lnTo>
                  <a:pt x="13378" y="10773"/>
                </a:lnTo>
                <a:lnTo>
                  <a:pt x="11633" y="8417"/>
                </a:lnTo>
                <a:close/>
                <a:moveTo>
                  <a:pt x="16181" y="8417"/>
                </a:moveTo>
                <a:lnTo>
                  <a:pt x="18490" y="8417"/>
                </a:lnTo>
                <a:lnTo>
                  <a:pt x="20235" y="10773"/>
                </a:lnTo>
                <a:lnTo>
                  <a:pt x="17926" y="10773"/>
                </a:lnTo>
                <a:lnTo>
                  <a:pt x="16181" y="8417"/>
                </a:lnTo>
                <a:close/>
                <a:moveTo>
                  <a:pt x="1932" y="9052"/>
                </a:moveTo>
                <a:cubicBezTo>
                  <a:pt x="2203" y="9012"/>
                  <a:pt x="2433" y="9233"/>
                  <a:pt x="2392" y="9492"/>
                </a:cubicBezTo>
                <a:cubicBezTo>
                  <a:pt x="2366" y="9654"/>
                  <a:pt x="2228" y="9786"/>
                  <a:pt x="2059" y="9811"/>
                </a:cubicBezTo>
                <a:cubicBezTo>
                  <a:pt x="1788" y="9851"/>
                  <a:pt x="1558" y="9630"/>
                  <a:pt x="1599" y="9371"/>
                </a:cubicBezTo>
                <a:cubicBezTo>
                  <a:pt x="1625" y="9209"/>
                  <a:pt x="1763" y="9077"/>
                  <a:pt x="1932" y="9052"/>
                </a:cubicBezTo>
                <a:close/>
                <a:moveTo>
                  <a:pt x="3766" y="9052"/>
                </a:moveTo>
                <a:cubicBezTo>
                  <a:pt x="4036" y="9012"/>
                  <a:pt x="4267" y="9233"/>
                  <a:pt x="4225" y="9492"/>
                </a:cubicBezTo>
                <a:cubicBezTo>
                  <a:pt x="4199" y="9654"/>
                  <a:pt x="4061" y="9786"/>
                  <a:pt x="3892" y="9811"/>
                </a:cubicBezTo>
                <a:cubicBezTo>
                  <a:pt x="3622" y="9851"/>
                  <a:pt x="3391" y="9630"/>
                  <a:pt x="3433" y="9371"/>
                </a:cubicBezTo>
                <a:cubicBezTo>
                  <a:pt x="3458" y="9209"/>
                  <a:pt x="3597" y="9077"/>
                  <a:pt x="3766" y="9052"/>
                </a:cubicBezTo>
                <a:close/>
                <a:moveTo>
                  <a:pt x="2513" y="13900"/>
                </a:moveTo>
                <a:lnTo>
                  <a:pt x="19911" y="13900"/>
                </a:lnTo>
                <a:lnTo>
                  <a:pt x="19911" y="14399"/>
                </a:lnTo>
                <a:lnTo>
                  <a:pt x="2513" y="14399"/>
                </a:lnTo>
                <a:lnTo>
                  <a:pt x="2513" y="13900"/>
                </a:lnTo>
                <a:close/>
                <a:moveTo>
                  <a:pt x="2513" y="17423"/>
                </a:moveTo>
                <a:lnTo>
                  <a:pt x="19911" y="17423"/>
                </a:lnTo>
                <a:lnTo>
                  <a:pt x="19911" y="17923"/>
                </a:lnTo>
                <a:lnTo>
                  <a:pt x="2513" y="17923"/>
                </a:lnTo>
                <a:lnTo>
                  <a:pt x="2513" y="17423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9DB3D-80E2-D094-2ECB-B8C605B1A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7437" y="892100"/>
            <a:ext cx="1220580" cy="1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CF4CF6-A8C3-54FD-C89E-B85433C0CE01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10406271" cy="43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A0C814"/>
                </a:solidFill>
              </a:rPr>
              <a:t>Überlegt: </a:t>
            </a:r>
            <a:r>
              <a:rPr lang="de-DE" dirty="0"/>
              <a:t>Was können wir noch gegen Waldrodung tun?</a:t>
            </a:r>
          </a:p>
        </p:txBody>
      </p:sp>
      <p:pic>
        <p:nvPicPr>
          <p:cNvPr id="9" name="demonstration-g2f21987f6_1920.jpg" descr="demonstration-g2f21987f6_1920.jpg">
            <a:extLst>
              <a:ext uri="{FF2B5EF4-FFF2-40B4-BE49-F238E27FC236}">
                <a16:creationId xmlns:a16="http://schemas.microsoft.com/office/drawing/2014/main" id="{33C29DFF-3E33-14E2-0883-0F5500F79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43" r="14638" b="590"/>
          <a:stretch/>
        </p:blipFill>
        <p:spPr>
          <a:xfrm>
            <a:off x="2832848" y="818720"/>
            <a:ext cx="2832848" cy="5330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F5454CA8-84B4-7C34-917C-53B6A3F7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pic>
        <p:nvPicPr>
          <p:cNvPr id="16" name="forest-ge56d072cd_1920.jpg" descr="forest-ge56d072cd_1920.jpg">
            <a:extLst>
              <a:ext uri="{FF2B5EF4-FFF2-40B4-BE49-F238E27FC236}">
                <a16:creationId xmlns:a16="http://schemas.microsoft.com/office/drawing/2014/main" id="{06A1C863-9CBE-97F3-AA7F-37509BB50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28" t="2335" r="11574" b="153"/>
          <a:stretch/>
        </p:blipFill>
        <p:spPr>
          <a:xfrm>
            <a:off x="0" y="818720"/>
            <a:ext cx="2832847" cy="5322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3B1CDDB9-1E1B-830D-811C-6D0C927BDA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11" r="5367" b="2214"/>
          <a:stretch/>
        </p:blipFill>
        <p:spPr>
          <a:xfrm>
            <a:off x="5665696" y="2195191"/>
            <a:ext cx="6493613" cy="3954504"/>
          </a:xfrm>
          <a:prstGeom prst="rect">
            <a:avLst/>
          </a:prstGeom>
        </p:spPr>
      </p:pic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AA0D8C9-0B75-08C4-1572-0494669AE889}"/>
              </a:ext>
            </a:extLst>
          </p:cNvPr>
          <p:cNvSpPr/>
          <p:nvPr/>
        </p:nvSpPr>
        <p:spPr>
          <a:xfrm>
            <a:off x="6125697" y="948779"/>
            <a:ext cx="4566885" cy="449541"/>
          </a:xfrm>
          <a:prstGeom prst="wedgeRoundRectCallout">
            <a:avLst>
              <a:gd name="adj1" fmla="val -49218"/>
              <a:gd name="adj2" fmla="val 190330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533DE736-8BB6-72B5-15F5-0C9CEFDA1B03}"/>
              </a:ext>
            </a:extLst>
          </p:cNvPr>
          <p:cNvSpPr txBox="1">
            <a:spLocks/>
          </p:cNvSpPr>
          <p:nvPr/>
        </p:nvSpPr>
        <p:spPr>
          <a:xfrm>
            <a:off x="6238572" y="962329"/>
            <a:ext cx="4675236" cy="370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238">
              <a:lnSpc>
                <a:spcPts val="24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>
                <a:solidFill>
                  <a:srgbClr val="A0C814"/>
                </a:solidFill>
              </a:rPr>
              <a:t>Ich </a:t>
            </a:r>
            <a:r>
              <a:rPr lang="en-US" sz="1800" dirty="0" err="1">
                <a:solidFill>
                  <a:srgbClr val="A0C814"/>
                </a:solidFill>
              </a:rPr>
              <a:t>denke</a:t>
            </a:r>
            <a:r>
              <a:rPr lang="en-US" sz="1800" dirty="0">
                <a:solidFill>
                  <a:srgbClr val="A0C814"/>
                </a:solidFill>
              </a:rPr>
              <a:t>, es </a:t>
            </a:r>
            <a:r>
              <a:rPr lang="en-US" sz="1800" dirty="0" err="1">
                <a:solidFill>
                  <a:srgbClr val="A0C814"/>
                </a:solidFill>
              </a:rPr>
              <a:t>ist</a:t>
            </a:r>
            <a:r>
              <a:rPr lang="en-US" sz="1800" dirty="0">
                <a:solidFill>
                  <a:srgbClr val="A0C814"/>
                </a:solidFill>
              </a:rPr>
              <a:t> </a:t>
            </a:r>
            <a:r>
              <a:rPr lang="en-US" sz="1800" dirty="0" err="1">
                <a:solidFill>
                  <a:srgbClr val="A0C814"/>
                </a:solidFill>
              </a:rPr>
              <a:t>wichtig</a:t>
            </a:r>
            <a:r>
              <a:rPr lang="en-US" sz="1800" dirty="0">
                <a:solidFill>
                  <a:srgbClr val="A0C814"/>
                </a:solidFill>
              </a:rPr>
              <a:t>, </a:t>
            </a:r>
            <a:r>
              <a:rPr lang="en-US" sz="1800" dirty="0" err="1">
                <a:solidFill>
                  <a:srgbClr val="A0C814"/>
                </a:solidFill>
              </a:rPr>
              <a:t>dass</a:t>
            </a:r>
            <a:r>
              <a:rPr lang="en-US" sz="1800" dirty="0">
                <a:solidFill>
                  <a:srgbClr val="A0C814"/>
                </a:solidFill>
              </a:rPr>
              <a:t> …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A27FCF83-E8D7-9A33-5A0B-F3201A6D891D}"/>
              </a:ext>
            </a:extLst>
          </p:cNvPr>
          <p:cNvSpPr/>
          <p:nvPr/>
        </p:nvSpPr>
        <p:spPr>
          <a:xfrm>
            <a:off x="6700882" y="1597706"/>
            <a:ext cx="4183427" cy="414045"/>
          </a:xfrm>
          <a:prstGeom prst="wedgeRoundRectCallout">
            <a:avLst>
              <a:gd name="adj1" fmla="val -49657"/>
              <a:gd name="adj2" fmla="val 152791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888FD154-B1D6-2F90-B3A7-11BDA5C3B000}"/>
              </a:ext>
            </a:extLst>
          </p:cNvPr>
          <p:cNvSpPr txBox="1">
            <a:spLocks/>
          </p:cNvSpPr>
          <p:nvPr/>
        </p:nvSpPr>
        <p:spPr>
          <a:xfrm>
            <a:off x="6754765" y="1596508"/>
            <a:ext cx="4675236" cy="370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238">
              <a:lnSpc>
                <a:spcPts val="24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 err="1">
                <a:solidFill>
                  <a:srgbClr val="A0C814"/>
                </a:solidFill>
              </a:rPr>
              <a:t>Wir</a:t>
            </a:r>
            <a:r>
              <a:rPr lang="en-US" sz="1800" dirty="0">
                <a:solidFill>
                  <a:srgbClr val="A0C814"/>
                </a:solidFill>
              </a:rPr>
              <a:t> </a:t>
            </a:r>
            <a:r>
              <a:rPr lang="en-US" sz="1800" dirty="0" err="1">
                <a:solidFill>
                  <a:srgbClr val="A0C814"/>
                </a:solidFill>
              </a:rPr>
              <a:t>könnten</a:t>
            </a:r>
            <a:r>
              <a:rPr lang="en-US" sz="1800" dirty="0">
                <a:solidFill>
                  <a:srgbClr val="A0C814"/>
                </a:solidFill>
              </a:rPr>
              <a:t> </a:t>
            </a:r>
            <a:r>
              <a:rPr lang="en-US" sz="1800" dirty="0" err="1">
                <a:solidFill>
                  <a:srgbClr val="A0C814"/>
                </a:solidFill>
              </a:rPr>
              <a:t>mehr</a:t>
            </a:r>
            <a:r>
              <a:rPr lang="en-US" sz="1800" dirty="0">
                <a:solidFill>
                  <a:srgbClr val="A0C814"/>
                </a:solidFill>
              </a:rPr>
              <a:t>/</a:t>
            </a:r>
            <a:r>
              <a:rPr lang="en-US" sz="1800" dirty="0" err="1">
                <a:solidFill>
                  <a:srgbClr val="A0C814"/>
                </a:solidFill>
              </a:rPr>
              <a:t>weniger</a:t>
            </a:r>
            <a:r>
              <a:rPr lang="en-US" sz="1800" dirty="0">
                <a:solidFill>
                  <a:srgbClr val="A0C814"/>
                </a:solidFill>
              </a:rPr>
              <a:t> …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703AC1F1-C07A-E314-17D5-EB4AF8ABB691}"/>
              </a:ext>
            </a:extLst>
          </p:cNvPr>
          <p:cNvSpPr/>
          <p:nvPr/>
        </p:nvSpPr>
        <p:spPr>
          <a:xfrm>
            <a:off x="5817919" y="5260294"/>
            <a:ext cx="2680625" cy="414045"/>
          </a:xfrm>
          <a:prstGeom prst="wedgeRoundRectCallout">
            <a:avLst>
              <a:gd name="adj1" fmla="val -64797"/>
              <a:gd name="adj2" fmla="val -386416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E075CE06-5BC0-97AD-D9DC-C62B9D4376FA}"/>
              </a:ext>
            </a:extLst>
          </p:cNvPr>
          <p:cNvSpPr txBox="1">
            <a:spLocks/>
          </p:cNvSpPr>
          <p:nvPr/>
        </p:nvSpPr>
        <p:spPr>
          <a:xfrm>
            <a:off x="5871802" y="5259096"/>
            <a:ext cx="2626742" cy="370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238">
              <a:lnSpc>
                <a:spcPts val="2400"/>
              </a:lnSpc>
              <a:spcBef>
                <a:spcPts val="400"/>
              </a:spcBef>
              <a:defRPr sz="948">
                <a:solidFill>
                  <a:schemeClr val="accent6">
                    <a:lumOff val="-2745"/>
                  </a:schemeClr>
                </a:solidFill>
              </a:defRPr>
            </a:pPr>
            <a:r>
              <a:rPr lang="en-US" sz="1800" dirty="0" err="1">
                <a:solidFill>
                  <a:srgbClr val="A0C814"/>
                </a:solidFill>
              </a:rPr>
              <a:t>Wir</a:t>
            </a:r>
            <a:r>
              <a:rPr lang="en-US" sz="1800" dirty="0">
                <a:solidFill>
                  <a:srgbClr val="A0C814"/>
                </a:solidFill>
              </a:rPr>
              <a:t> </a:t>
            </a:r>
            <a:r>
              <a:rPr lang="en-US" sz="1800" dirty="0" err="1">
                <a:solidFill>
                  <a:srgbClr val="A0C814"/>
                </a:solidFill>
              </a:rPr>
              <a:t>müssen</a:t>
            </a:r>
            <a:r>
              <a:rPr lang="en-US" sz="1800" dirty="0">
                <a:solidFill>
                  <a:srgbClr val="A0C814"/>
                </a:solidFill>
              </a:rPr>
              <a:t> alle …</a:t>
            </a:r>
          </a:p>
        </p:txBody>
      </p:sp>
    </p:spTree>
    <p:extLst>
      <p:ext uri="{BB962C8B-B14F-4D97-AF65-F5344CB8AC3E}">
        <p14:creationId xmlns:p14="http://schemas.microsoft.com/office/powerpoint/2010/main" val="111745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374004-DD2E-D263-E3E5-BE2B1643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8C48E-03EB-353A-B375-A1BCB3D3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64" t="25656" r="33170" b="52930"/>
          <a:stretch/>
        </p:blipFill>
        <p:spPr>
          <a:xfrm>
            <a:off x="2417291" y="1510144"/>
            <a:ext cx="7357417" cy="25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1"/>
            <a:ext cx="6038636" cy="806077"/>
          </a:xfrm>
        </p:spPr>
        <p:txBody>
          <a:bodyPr>
            <a:noAutofit/>
          </a:bodyPr>
          <a:lstStyle/>
          <a:p>
            <a:r>
              <a:rPr lang="de-DE" dirty="0"/>
              <a:t>Wir starten eine Prorestaktion für die Wälder!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 flipH="1">
            <a:off x="975944" y="1746707"/>
            <a:ext cx="4970585" cy="175834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>
            <a:off x="6430107" y="1702412"/>
            <a:ext cx="5357447" cy="1758343"/>
          </a:xfrm>
          <a:prstGeom prst="wedgeEllipseCallout">
            <a:avLst>
              <a:gd name="adj1" fmla="val -32430"/>
              <a:gd name="adj2" fmla="val 81415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5B9296-60E2-0044-9015-642F9212F6CE}"/>
              </a:ext>
            </a:extLst>
          </p:cNvPr>
          <p:cNvSpPr txBox="1">
            <a:spLocks/>
          </p:cNvSpPr>
          <p:nvPr/>
        </p:nvSpPr>
        <p:spPr>
          <a:xfrm>
            <a:off x="1421051" y="2164980"/>
            <a:ext cx="4220306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400" dirty="0" err="1">
                <a:solidFill>
                  <a:schemeClr val="bg1"/>
                </a:solidFill>
              </a:rPr>
              <a:t>Ihr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könnt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beschreiben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warum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Bäume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wichtig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sind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7DD7F47-9F5B-CA52-C1C8-FE8A974D9D21}"/>
              </a:ext>
            </a:extLst>
          </p:cNvPr>
          <p:cNvSpPr txBox="1">
            <a:spLocks/>
          </p:cNvSpPr>
          <p:nvPr/>
        </p:nvSpPr>
        <p:spPr>
          <a:xfrm>
            <a:off x="7111593" y="2135597"/>
            <a:ext cx="4220306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400" dirty="0" err="1">
                <a:solidFill>
                  <a:schemeClr val="bg1"/>
                </a:solidFill>
              </a:rPr>
              <a:t>Ihr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könnt</a:t>
            </a:r>
            <a:r>
              <a:rPr lang="en-US" sz="2400" dirty="0">
                <a:solidFill>
                  <a:schemeClr val="bg1"/>
                </a:solidFill>
              </a:rPr>
              <a:t> Slogans für </a:t>
            </a:r>
            <a:r>
              <a:rPr lang="en-US" sz="2400" dirty="0" err="1">
                <a:solidFill>
                  <a:schemeClr val="bg1"/>
                </a:solidFill>
              </a:rPr>
              <a:t>einen</a:t>
            </a:r>
            <a:r>
              <a:rPr lang="en-US" sz="2400" dirty="0">
                <a:solidFill>
                  <a:schemeClr val="bg1"/>
                </a:solidFill>
              </a:rPr>
              <a:t> Protest </a:t>
            </a:r>
            <a:r>
              <a:rPr lang="en-US" sz="2400" dirty="0" err="1">
                <a:solidFill>
                  <a:schemeClr val="bg1"/>
                </a:solidFill>
              </a:rPr>
              <a:t>schreiben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54CDB95-D495-C91C-3548-9B77B2909B87}"/>
              </a:ext>
            </a:extLst>
          </p:cNvPr>
          <p:cNvSpPr/>
          <p:nvPr/>
        </p:nvSpPr>
        <p:spPr>
          <a:xfrm flipH="1">
            <a:off x="2475970" y="4475561"/>
            <a:ext cx="4970585" cy="1758343"/>
          </a:xfrm>
          <a:prstGeom prst="wedgeEllipseCallout">
            <a:avLst>
              <a:gd name="adj1" fmla="val -31945"/>
              <a:gd name="adj2" fmla="val -83382"/>
            </a:avLst>
          </a:prstGeom>
          <a:solidFill>
            <a:srgbClr val="37410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6400"/>
              </a:solidFill>
              <a:highlight>
                <a:srgbClr val="EB6400"/>
              </a:highlight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F5F263C-7F38-DF75-B3F9-986CB7EE2FED}"/>
              </a:ext>
            </a:extLst>
          </p:cNvPr>
          <p:cNvSpPr txBox="1">
            <a:spLocks/>
          </p:cNvSpPr>
          <p:nvPr/>
        </p:nvSpPr>
        <p:spPr>
          <a:xfrm>
            <a:off x="2851110" y="4809969"/>
            <a:ext cx="4220306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400" dirty="0" err="1">
                <a:solidFill>
                  <a:schemeClr val="bg1"/>
                </a:solidFill>
              </a:rPr>
              <a:t>Ihr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könnt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singend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protestieren</a:t>
            </a:r>
            <a:r>
              <a:rPr lang="en-US" sz="2400" dirty="0">
                <a:solidFill>
                  <a:schemeClr val="bg1"/>
                </a:solidFill>
              </a:rPr>
              <a:t> :)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7891D6F-E7FD-C16F-C4DA-1BE402F49B29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6132443" cy="1054066"/>
          </a:xfrm>
        </p:spPr>
        <p:txBody>
          <a:bodyPr>
            <a:noAutofit/>
          </a:bodyPr>
          <a:lstStyle/>
          <a:p>
            <a:r>
              <a:rPr lang="de-DE" dirty="0"/>
              <a:t>Wie ist der Baum?</a:t>
            </a:r>
            <a:br>
              <a:rPr lang="de-DE" dirty="0"/>
            </a:br>
            <a:r>
              <a:rPr lang="de-DE" dirty="0">
                <a:solidFill>
                  <a:srgbClr val="A0C814"/>
                </a:solidFill>
              </a:rPr>
              <a:t>Werft euch den Ball zu!</a:t>
            </a:r>
          </a:p>
          <a:p>
            <a:endParaRPr lang="de-DE" dirty="0"/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CCDB2702-650C-29B1-B726-5AB0B89B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pic>
        <p:nvPicPr>
          <p:cNvPr id="21" name="tree-gaf88cc687_1280.png" descr="tree-gaf88cc687_1280.png">
            <a:extLst>
              <a:ext uri="{FF2B5EF4-FFF2-40B4-BE49-F238E27FC236}">
                <a16:creationId xmlns:a16="http://schemas.microsoft.com/office/drawing/2014/main" id="{11FE5068-368E-0E1B-8F4B-E5BA74264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664" y="180242"/>
            <a:ext cx="5822597" cy="629469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Baseball">
            <a:extLst>
              <a:ext uri="{FF2B5EF4-FFF2-40B4-BE49-F238E27FC236}">
                <a16:creationId xmlns:a16="http://schemas.microsoft.com/office/drawing/2014/main" id="{F93F905C-64E3-1917-6926-0AA4BF5D8785}"/>
              </a:ext>
            </a:extLst>
          </p:cNvPr>
          <p:cNvSpPr/>
          <p:nvPr/>
        </p:nvSpPr>
        <p:spPr>
          <a:xfrm rot="2205056">
            <a:off x="6774944" y="5927253"/>
            <a:ext cx="390880" cy="390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762" y="0"/>
                  <a:pt x="5015" y="1263"/>
                  <a:pt x="3051" y="3289"/>
                </a:cubicBezTo>
                <a:cubicBezTo>
                  <a:pt x="3266" y="3526"/>
                  <a:pt x="3489" y="3750"/>
                  <a:pt x="3721" y="3966"/>
                </a:cubicBezTo>
                <a:lnTo>
                  <a:pt x="4459" y="3491"/>
                </a:lnTo>
                <a:cubicBezTo>
                  <a:pt x="4852" y="3262"/>
                  <a:pt x="5065" y="3278"/>
                  <a:pt x="5161" y="3389"/>
                </a:cubicBezTo>
                <a:cubicBezTo>
                  <a:pt x="5256" y="3499"/>
                  <a:pt x="5177" y="3627"/>
                  <a:pt x="5083" y="3687"/>
                </a:cubicBezTo>
                <a:lnTo>
                  <a:pt x="4113" y="4312"/>
                </a:lnTo>
                <a:cubicBezTo>
                  <a:pt x="4271" y="4445"/>
                  <a:pt x="4432" y="4574"/>
                  <a:pt x="4597" y="4698"/>
                </a:cubicBezTo>
                <a:lnTo>
                  <a:pt x="5282" y="4148"/>
                </a:lnTo>
                <a:cubicBezTo>
                  <a:pt x="5649" y="3878"/>
                  <a:pt x="5864" y="3873"/>
                  <a:pt x="5971" y="3972"/>
                </a:cubicBezTo>
                <a:cubicBezTo>
                  <a:pt x="6077" y="4072"/>
                  <a:pt x="6012" y="4206"/>
                  <a:pt x="5925" y="4276"/>
                </a:cubicBezTo>
                <a:lnTo>
                  <a:pt x="5024" y="5002"/>
                </a:lnTo>
                <a:cubicBezTo>
                  <a:pt x="5195" y="5118"/>
                  <a:pt x="5368" y="5230"/>
                  <a:pt x="5545" y="5336"/>
                </a:cubicBezTo>
                <a:lnTo>
                  <a:pt x="6171" y="4713"/>
                </a:lnTo>
                <a:cubicBezTo>
                  <a:pt x="6508" y="4407"/>
                  <a:pt x="6722" y="4379"/>
                  <a:pt x="6838" y="4467"/>
                </a:cubicBezTo>
                <a:cubicBezTo>
                  <a:pt x="6954" y="4555"/>
                  <a:pt x="6902" y="4697"/>
                  <a:pt x="6823" y="4776"/>
                </a:cubicBezTo>
                <a:lnTo>
                  <a:pt x="6001" y="5592"/>
                </a:lnTo>
                <a:cubicBezTo>
                  <a:pt x="6184" y="5690"/>
                  <a:pt x="6370" y="5781"/>
                  <a:pt x="6558" y="5867"/>
                </a:cubicBezTo>
                <a:lnTo>
                  <a:pt x="7115" y="5184"/>
                </a:lnTo>
                <a:cubicBezTo>
                  <a:pt x="7418" y="4844"/>
                  <a:pt x="7626" y="4795"/>
                  <a:pt x="7751" y="4870"/>
                </a:cubicBezTo>
                <a:cubicBezTo>
                  <a:pt x="7876" y="4945"/>
                  <a:pt x="7840" y="5091"/>
                  <a:pt x="7769" y="5177"/>
                </a:cubicBezTo>
                <a:lnTo>
                  <a:pt x="7037" y="6075"/>
                </a:lnTo>
                <a:cubicBezTo>
                  <a:pt x="7229" y="6152"/>
                  <a:pt x="7424" y="6223"/>
                  <a:pt x="7621" y="6289"/>
                </a:cubicBezTo>
                <a:lnTo>
                  <a:pt x="8102" y="5554"/>
                </a:lnTo>
                <a:cubicBezTo>
                  <a:pt x="8367" y="5184"/>
                  <a:pt x="8571" y="5112"/>
                  <a:pt x="8703" y="5174"/>
                </a:cubicBezTo>
                <a:cubicBezTo>
                  <a:pt x="8834" y="5236"/>
                  <a:pt x="8814" y="5384"/>
                  <a:pt x="8753" y="5478"/>
                </a:cubicBezTo>
                <a:lnTo>
                  <a:pt x="8120" y="6445"/>
                </a:lnTo>
                <a:cubicBezTo>
                  <a:pt x="8319" y="6501"/>
                  <a:pt x="8520" y="6551"/>
                  <a:pt x="8723" y="6596"/>
                </a:cubicBezTo>
                <a:lnTo>
                  <a:pt x="9123" y="5819"/>
                </a:lnTo>
                <a:cubicBezTo>
                  <a:pt x="9348" y="5423"/>
                  <a:pt x="9542" y="5330"/>
                  <a:pt x="9680" y="5378"/>
                </a:cubicBezTo>
                <a:cubicBezTo>
                  <a:pt x="9817" y="5426"/>
                  <a:pt x="9813" y="5576"/>
                  <a:pt x="9762" y="5675"/>
                </a:cubicBezTo>
                <a:lnTo>
                  <a:pt x="9236" y="6699"/>
                </a:lnTo>
                <a:cubicBezTo>
                  <a:pt x="9439" y="6735"/>
                  <a:pt x="9644" y="6765"/>
                  <a:pt x="9850" y="6789"/>
                </a:cubicBezTo>
                <a:lnTo>
                  <a:pt x="10166" y="5974"/>
                </a:lnTo>
                <a:cubicBezTo>
                  <a:pt x="10349" y="5557"/>
                  <a:pt x="10532" y="5445"/>
                  <a:pt x="10674" y="5478"/>
                </a:cubicBezTo>
                <a:cubicBezTo>
                  <a:pt x="10815" y="5511"/>
                  <a:pt x="10825" y="5660"/>
                  <a:pt x="10785" y="5765"/>
                </a:cubicBezTo>
                <a:lnTo>
                  <a:pt x="10370" y="6836"/>
                </a:lnTo>
                <a:cubicBezTo>
                  <a:pt x="10577" y="6851"/>
                  <a:pt x="10783" y="6860"/>
                  <a:pt x="10989" y="6863"/>
                </a:cubicBezTo>
                <a:lnTo>
                  <a:pt x="11219" y="6019"/>
                </a:lnTo>
                <a:cubicBezTo>
                  <a:pt x="11357" y="5585"/>
                  <a:pt x="11528" y="5456"/>
                  <a:pt x="11673" y="5474"/>
                </a:cubicBezTo>
                <a:cubicBezTo>
                  <a:pt x="11817" y="5492"/>
                  <a:pt x="11843" y="5640"/>
                  <a:pt x="11814" y="5748"/>
                </a:cubicBezTo>
                <a:lnTo>
                  <a:pt x="11512" y="6860"/>
                </a:lnTo>
                <a:cubicBezTo>
                  <a:pt x="11719" y="6853"/>
                  <a:pt x="11925" y="6841"/>
                  <a:pt x="12130" y="6823"/>
                </a:cubicBezTo>
                <a:lnTo>
                  <a:pt x="12270" y="5955"/>
                </a:lnTo>
                <a:cubicBezTo>
                  <a:pt x="12362" y="5509"/>
                  <a:pt x="12519" y="5362"/>
                  <a:pt x="12665" y="5365"/>
                </a:cubicBezTo>
                <a:cubicBezTo>
                  <a:pt x="12810" y="5367"/>
                  <a:pt x="12851" y="5513"/>
                  <a:pt x="12834" y="5623"/>
                </a:cubicBezTo>
                <a:lnTo>
                  <a:pt x="12650" y="6765"/>
                </a:lnTo>
                <a:cubicBezTo>
                  <a:pt x="12855" y="6737"/>
                  <a:pt x="13058" y="6702"/>
                  <a:pt x="13260" y="6662"/>
                </a:cubicBezTo>
                <a:lnTo>
                  <a:pt x="13309" y="5783"/>
                </a:lnTo>
                <a:cubicBezTo>
                  <a:pt x="13354" y="5330"/>
                  <a:pt x="13495" y="5166"/>
                  <a:pt x="13640" y="5154"/>
                </a:cubicBezTo>
                <a:cubicBezTo>
                  <a:pt x="13785" y="5141"/>
                  <a:pt x="13842" y="5280"/>
                  <a:pt x="13836" y="5392"/>
                </a:cubicBezTo>
                <a:lnTo>
                  <a:pt x="13772" y="6548"/>
                </a:lnTo>
                <a:cubicBezTo>
                  <a:pt x="13973" y="6498"/>
                  <a:pt x="14172" y="6442"/>
                  <a:pt x="14369" y="6380"/>
                </a:cubicBezTo>
                <a:lnTo>
                  <a:pt x="14325" y="5501"/>
                </a:lnTo>
                <a:cubicBezTo>
                  <a:pt x="14323" y="5046"/>
                  <a:pt x="14446" y="4869"/>
                  <a:pt x="14589" y="4841"/>
                </a:cubicBezTo>
                <a:cubicBezTo>
                  <a:pt x="14732" y="4814"/>
                  <a:pt x="14802" y="4946"/>
                  <a:pt x="14808" y="5057"/>
                </a:cubicBezTo>
                <a:lnTo>
                  <a:pt x="14865" y="6213"/>
                </a:lnTo>
                <a:cubicBezTo>
                  <a:pt x="15060" y="6143"/>
                  <a:pt x="15251" y="6066"/>
                  <a:pt x="15441" y="5984"/>
                </a:cubicBezTo>
                <a:lnTo>
                  <a:pt x="15307" y="5115"/>
                </a:lnTo>
                <a:cubicBezTo>
                  <a:pt x="15257" y="4662"/>
                  <a:pt x="15360" y="4474"/>
                  <a:pt x="15500" y="4431"/>
                </a:cubicBezTo>
                <a:cubicBezTo>
                  <a:pt x="15639" y="4389"/>
                  <a:pt x="15722" y="4514"/>
                  <a:pt x="15739" y="4624"/>
                </a:cubicBezTo>
                <a:lnTo>
                  <a:pt x="15917" y="5765"/>
                </a:lnTo>
                <a:cubicBezTo>
                  <a:pt x="16102" y="5674"/>
                  <a:pt x="16286" y="5579"/>
                  <a:pt x="16467" y="5478"/>
                </a:cubicBezTo>
                <a:lnTo>
                  <a:pt x="16242" y="4629"/>
                </a:lnTo>
                <a:cubicBezTo>
                  <a:pt x="16145" y="4184"/>
                  <a:pt x="16228" y="3985"/>
                  <a:pt x="16362" y="3929"/>
                </a:cubicBezTo>
                <a:cubicBezTo>
                  <a:pt x="16496" y="3872"/>
                  <a:pt x="16593" y="3986"/>
                  <a:pt x="16622" y="4094"/>
                </a:cubicBezTo>
                <a:lnTo>
                  <a:pt x="16916" y="5209"/>
                </a:lnTo>
                <a:cubicBezTo>
                  <a:pt x="17090" y="5100"/>
                  <a:pt x="17263" y="4985"/>
                  <a:pt x="17432" y="4865"/>
                </a:cubicBezTo>
                <a:lnTo>
                  <a:pt x="17121" y="4047"/>
                </a:lnTo>
                <a:cubicBezTo>
                  <a:pt x="16978" y="3614"/>
                  <a:pt x="17039" y="3408"/>
                  <a:pt x="17167" y="3338"/>
                </a:cubicBezTo>
                <a:cubicBezTo>
                  <a:pt x="17294" y="3267"/>
                  <a:pt x="17402" y="3372"/>
                  <a:pt x="17442" y="3476"/>
                </a:cubicBezTo>
                <a:lnTo>
                  <a:pt x="17852" y="4553"/>
                </a:lnTo>
                <a:cubicBezTo>
                  <a:pt x="18209" y="4273"/>
                  <a:pt x="18550" y="3967"/>
                  <a:pt x="18875" y="3640"/>
                </a:cubicBezTo>
                <a:cubicBezTo>
                  <a:pt x="16895" y="1409"/>
                  <a:pt x="14010" y="0"/>
                  <a:pt x="10800" y="0"/>
                </a:cubicBezTo>
                <a:close/>
                <a:moveTo>
                  <a:pt x="2690" y="3679"/>
                </a:moveTo>
                <a:cubicBezTo>
                  <a:pt x="1017" y="5581"/>
                  <a:pt x="0" y="8073"/>
                  <a:pt x="0" y="10800"/>
                </a:cubicBezTo>
                <a:cubicBezTo>
                  <a:pt x="0" y="13450"/>
                  <a:pt x="961" y="15878"/>
                  <a:pt x="2550" y="17759"/>
                </a:cubicBezTo>
                <a:cubicBezTo>
                  <a:pt x="2865" y="17416"/>
                  <a:pt x="3199" y="17095"/>
                  <a:pt x="3551" y="16796"/>
                </a:cubicBezTo>
                <a:lnTo>
                  <a:pt x="2604" y="16084"/>
                </a:lnTo>
                <a:cubicBezTo>
                  <a:pt x="2515" y="16017"/>
                  <a:pt x="2445" y="15883"/>
                  <a:pt x="2548" y="15780"/>
                </a:cubicBezTo>
                <a:cubicBezTo>
                  <a:pt x="2651" y="15677"/>
                  <a:pt x="2867" y="15676"/>
                  <a:pt x="3242" y="15933"/>
                </a:cubicBezTo>
                <a:lnTo>
                  <a:pt x="3952" y="16467"/>
                </a:lnTo>
                <a:cubicBezTo>
                  <a:pt x="4132" y="16327"/>
                  <a:pt x="4316" y="16195"/>
                  <a:pt x="4502" y="16067"/>
                </a:cubicBezTo>
                <a:lnTo>
                  <a:pt x="3633" y="15258"/>
                </a:lnTo>
                <a:cubicBezTo>
                  <a:pt x="3552" y="15182"/>
                  <a:pt x="3496" y="15043"/>
                  <a:pt x="3610" y="14951"/>
                </a:cubicBezTo>
                <a:cubicBezTo>
                  <a:pt x="3723" y="14860"/>
                  <a:pt x="3937" y="14880"/>
                  <a:pt x="4283" y="15176"/>
                </a:cubicBezTo>
                <a:lnTo>
                  <a:pt x="4933" y="15782"/>
                </a:lnTo>
                <a:cubicBezTo>
                  <a:pt x="5126" y="15662"/>
                  <a:pt x="5322" y="15547"/>
                  <a:pt x="5522" y="15439"/>
                </a:cubicBezTo>
                <a:lnTo>
                  <a:pt x="4744" y="14546"/>
                </a:lnTo>
                <a:cubicBezTo>
                  <a:pt x="4670" y="14462"/>
                  <a:pt x="4630" y="14318"/>
                  <a:pt x="4752" y="14239"/>
                </a:cubicBezTo>
                <a:cubicBezTo>
                  <a:pt x="4874" y="14160"/>
                  <a:pt x="5085" y="14203"/>
                  <a:pt x="5398" y="14533"/>
                </a:cubicBezTo>
                <a:lnTo>
                  <a:pt x="5984" y="15206"/>
                </a:lnTo>
                <a:cubicBezTo>
                  <a:pt x="6188" y="15107"/>
                  <a:pt x="6394" y="15013"/>
                  <a:pt x="6603" y="14926"/>
                </a:cubicBezTo>
                <a:lnTo>
                  <a:pt x="5922" y="13954"/>
                </a:lnTo>
                <a:cubicBezTo>
                  <a:pt x="5858" y="13863"/>
                  <a:pt x="5832" y="13714"/>
                  <a:pt x="5962" y="13649"/>
                </a:cubicBezTo>
                <a:cubicBezTo>
                  <a:pt x="6092" y="13583"/>
                  <a:pt x="6297" y="13648"/>
                  <a:pt x="6575" y="14010"/>
                </a:cubicBezTo>
                <a:lnTo>
                  <a:pt x="7088" y="14740"/>
                </a:lnTo>
                <a:cubicBezTo>
                  <a:pt x="7300" y="14663"/>
                  <a:pt x="7515" y="14592"/>
                  <a:pt x="7732" y="14528"/>
                </a:cubicBezTo>
                <a:lnTo>
                  <a:pt x="7157" y="13488"/>
                </a:lnTo>
                <a:cubicBezTo>
                  <a:pt x="7103" y="13391"/>
                  <a:pt x="7092" y="13242"/>
                  <a:pt x="7228" y="13190"/>
                </a:cubicBezTo>
                <a:cubicBezTo>
                  <a:pt x="7364" y="13138"/>
                  <a:pt x="7562" y="13223"/>
                  <a:pt x="7800" y="13611"/>
                </a:cubicBezTo>
                <a:lnTo>
                  <a:pt x="8233" y="14391"/>
                </a:lnTo>
                <a:cubicBezTo>
                  <a:pt x="8453" y="14336"/>
                  <a:pt x="8674" y="14288"/>
                  <a:pt x="8897" y="14246"/>
                </a:cubicBezTo>
                <a:lnTo>
                  <a:pt x="8431" y="13154"/>
                </a:lnTo>
                <a:cubicBezTo>
                  <a:pt x="8387" y="13051"/>
                  <a:pt x="8395" y="12901"/>
                  <a:pt x="8536" y="12864"/>
                </a:cubicBezTo>
                <a:cubicBezTo>
                  <a:pt x="8676" y="12826"/>
                  <a:pt x="8862" y="12932"/>
                  <a:pt x="9059" y="13343"/>
                </a:cubicBezTo>
                <a:lnTo>
                  <a:pt x="9406" y="14162"/>
                </a:lnTo>
                <a:cubicBezTo>
                  <a:pt x="9630" y="14130"/>
                  <a:pt x="9855" y="14105"/>
                  <a:pt x="10081" y="14087"/>
                </a:cubicBezTo>
                <a:lnTo>
                  <a:pt x="9735" y="12955"/>
                </a:lnTo>
                <a:cubicBezTo>
                  <a:pt x="9703" y="12848"/>
                  <a:pt x="9725" y="12699"/>
                  <a:pt x="9869" y="12677"/>
                </a:cubicBezTo>
                <a:cubicBezTo>
                  <a:pt x="10012" y="12654"/>
                  <a:pt x="10187" y="12779"/>
                  <a:pt x="10339" y="13208"/>
                </a:cubicBezTo>
                <a:lnTo>
                  <a:pt x="10599" y="14055"/>
                </a:lnTo>
                <a:cubicBezTo>
                  <a:pt x="10825" y="14047"/>
                  <a:pt x="11050" y="14046"/>
                  <a:pt x="11278" y="14052"/>
                </a:cubicBezTo>
                <a:lnTo>
                  <a:pt x="11053" y="12894"/>
                </a:lnTo>
                <a:cubicBezTo>
                  <a:pt x="11032" y="12785"/>
                  <a:pt x="11068" y="12638"/>
                  <a:pt x="11214" y="12631"/>
                </a:cubicBezTo>
                <a:cubicBezTo>
                  <a:pt x="11359" y="12623"/>
                  <a:pt x="11520" y="12765"/>
                  <a:pt x="11627" y="13208"/>
                </a:cubicBezTo>
                <a:lnTo>
                  <a:pt x="11797" y="14081"/>
                </a:lnTo>
                <a:cubicBezTo>
                  <a:pt x="11864" y="14085"/>
                  <a:pt x="11928" y="14086"/>
                  <a:pt x="11995" y="14092"/>
                </a:cubicBezTo>
                <a:cubicBezTo>
                  <a:pt x="12155" y="14107"/>
                  <a:pt x="12314" y="14126"/>
                  <a:pt x="12472" y="14146"/>
                </a:cubicBezTo>
                <a:lnTo>
                  <a:pt x="12369" y="12970"/>
                </a:lnTo>
                <a:cubicBezTo>
                  <a:pt x="12360" y="12859"/>
                  <a:pt x="12411" y="12718"/>
                  <a:pt x="12557" y="12725"/>
                </a:cubicBezTo>
                <a:cubicBezTo>
                  <a:pt x="12702" y="12733"/>
                  <a:pt x="12848" y="12892"/>
                  <a:pt x="12908" y="13343"/>
                </a:cubicBezTo>
                <a:lnTo>
                  <a:pt x="12985" y="14224"/>
                </a:lnTo>
                <a:cubicBezTo>
                  <a:pt x="13209" y="14263"/>
                  <a:pt x="13430" y="14308"/>
                  <a:pt x="13650" y="14361"/>
                </a:cubicBezTo>
                <a:lnTo>
                  <a:pt x="13671" y="13184"/>
                </a:lnTo>
                <a:cubicBezTo>
                  <a:pt x="13672" y="13073"/>
                  <a:pt x="13739" y="12937"/>
                  <a:pt x="13883" y="12960"/>
                </a:cubicBezTo>
                <a:cubicBezTo>
                  <a:pt x="14027" y="12983"/>
                  <a:pt x="14154" y="13156"/>
                  <a:pt x="14167" y="13611"/>
                </a:cubicBezTo>
                <a:lnTo>
                  <a:pt x="14151" y="14492"/>
                </a:lnTo>
                <a:cubicBezTo>
                  <a:pt x="14370" y="14555"/>
                  <a:pt x="14586" y="14626"/>
                  <a:pt x="14799" y="14702"/>
                </a:cubicBezTo>
                <a:lnTo>
                  <a:pt x="14943" y="13532"/>
                </a:lnTo>
                <a:cubicBezTo>
                  <a:pt x="14956" y="13421"/>
                  <a:pt x="15037" y="13293"/>
                  <a:pt x="15177" y="13331"/>
                </a:cubicBezTo>
                <a:cubicBezTo>
                  <a:pt x="15318" y="13369"/>
                  <a:pt x="15426" y="13556"/>
                  <a:pt x="15390" y="14010"/>
                </a:cubicBezTo>
                <a:lnTo>
                  <a:pt x="15284" y="14884"/>
                </a:lnTo>
                <a:cubicBezTo>
                  <a:pt x="15494" y="14969"/>
                  <a:pt x="15702" y="15061"/>
                  <a:pt x="15906" y="15159"/>
                </a:cubicBezTo>
                <a:lnTo>
                  <a:pt x="16171" y="14011"/>
                </a:lnTo>
                <a:cubicBezTo>
                  <a:pt x="16196" y="13903"/>
                  <a:pt x="16289" y="13785"/>
                  <a:pt x="16424" y="13838"/>
                </a:cubicBezTo>
                <a:cubicBezTo>
                  <a:pt x="16560" y="13890"/>
                  <a:pt x="16649" y="14085"/>
                  <a:pt x="16566" y="14533"/>
                </a:cubicBezTo>
                <a:lnTo>
                  <a:pt x="16369" y="15392"/>
                </a:lnTo>
                <a:cubicBezTo>
                  <a:pt x="16569" y="15498"/>
                  <a:pt x="16766" y="15612"/>
                  <a:pt x="16959" y="15731"/>
                </a:cubicBezTo>
                <a:lnTo>
                  <a:pt x="17342" y="14617"/>
                </a:lnTo>
                <a:cubicBezTo>
                  <a:pt x="17379" y="14512"/>
                  <a:pt x="17485" y="14404"/>
                  <a:pt x="17614" y="14470"/>
                </a:cubicBezTo>
                <a:cubicBezTo>
                  <a:pt x="17744" y="14537"/>
                  <a:pt x="17811" y="14741"/>
                  <a:pt x="17682" y="15177"/>
                </a:cubicBezTo>
                <a:lnTo>
                  <a:pt x="17395" y="16011"/>
                </a:lnTo>
                <a:cubicBezTo>
                  <a:pt x="17582" y="16138"/>
                  <a:pt x="17767" y="16271"/>
                  <a:pt x="17947" y="16409"/>
                </a:cubicBezTo>
                <a:lnTo>
                  <a:pt x="18444" y="15341"/>
                </a:lnTo>
                <a:cubicBezTo>
                  <a:pt x="18491" y="15240"/>
                  <a:pt x="18607" y="15143"/>
                  <a:pt x="18730" y="15223"/>
                </a:cubicBezTo>
                <a:cubicBezTo>
                  <a:pt x="18852" y="15302"/>
                  <a:pt x="18897" y="15513"/>
                  <a:pt x="18723" y="15933"/>
                </a:cubicBezTo>
                <a:lnTo>
                  <a:pt x="18352" y="16735"/>
                </a:lnTo>
                <a:cubicBezTo>
                  <a:pt x="18654" y="16990"/>
                  <a:pt x="18945" y="17260"/>
                  <a:pt x="19222" y="17548"/>
                </a:cubicBezTo>
                <a:cubicBezTo>
                  <a:pt x="20708" y="15698"/>
                  <a:pt x="21600" y="13352"/>
                  <a:pt x="21600" y="10800"/>
                </a:cubicBezTo>
                <a:cubicBezTo>
                  <a:pt x="21600" y="8246"/>
                  <a:pt x="20707" y="5898"/>
                  <a:pt x="19219" y="4047"/>
                </a:cubicBezTo>
                <a:cubicBezTo>
                  <a:pt x="19009" y="4257"/>
                  <a:pt x="18791" y="4459"/>
                  <a:pt x="18568" y="4651"/>
                </a:cubicBezTo>
                <a:lnTo>
                  <a:pt x="19511" y="5360"/>
                </a:lnTo>
                <a:cubicBezTo>
                  <a:pt x="19600" y="5427"/>
                  <a:pt x="19670" y="5560"/>
                  <a:pt x="19567" y="5663"/>
                </a:cubicBezTo>
                <a:cubicBezTo>
                  <a:pt x="19463" y="5766"/>
                  <a:pt x="19248" y="5767"/>
                  <a:pt x="18873" y="5510"/>
                </a:cubicBezTo>
                <a:lnTo>
                  <a:pt x="18169" y="4980"/>
                </a:lnTo>
                <a:cubicBezTo>
                  <a:pt x="17990" y="5120"/>
                  <a:pt x="17805" y="5253"/>
                  <a:pt x="17619" y="5381"/>
                </a:cubicBezTo>
                <a:lnTo>
                  <a:pt x="18482" y="6183"/>
                </a:lnTo>
                <a:cubicBezTo>
                  <a:pt x="18563" y="6259"/>
                  <a:pt x="18619" y="6400"/>
                  <a:pt x="18505" y="6492"/>
                </a:cubicBezTo>
                <a:cubicBezTo>
                  <a:pt x="18392" y="6583"/>
                  <a:pt x="18178" y="6561"/>
                  <a:pt x="17832" y="6266"/>
                </a:cubicBezTo>
                <a:lnTo>
                  <a:pt x="17187" y="5667"/>
                </a:lnTo>
                <a:cubicBezTo>
                  <a:pt x="16994" y="5787"/>
                  <a:pt x="16799" y="5901"/>
                  <a:pt x="16600" y="6009"/>
                </a:cubicBezTo>
                <a:lnTo>
                  <a:pt x="17371" y="6895"/>
                </a:lnTo>
                <a:cubicBezTo>
                  <a:pt x="17444" y="6979"/>
                  <a:pt x="17485" y="7125"/>
                  <a:pt x="17363" y="7204"/>
                </a:cubicBezTo>
                <a:cubicBezTo>
                  <a:pt x="17240" y="7283"/>
                  <a:pt x="17030" y="7240"/>
                  <a:pt x="16716" y="6910"/>
                </a:cubicBezTo>
                <a:lnTo>
                  <a:pt x="16139" y="6247"/>
                </a:lnTo>
                <a:cubicBezTo>
                  <a:pt x="15935" y="6347"/>
                  <a:pt x="15728" y="6440"/>
                  <a:pt x="15518" y="6527"/>
                </a:cubicBezTo>
                <a:lnTo>
                  <a:pt x="16193" y="7487"/>
                </a:lnTo>
                <a:cubicBezTo>
                  <a:pt x="16257" y="7579"/>
                  <a:pt x="16283" y="7727"/>
                  <a:pt x="16153" y="7793"/>
                </a:cubicBezTo>
                <a:cubicBezTo>
                  <a:pt x="16023" y="7859"/>
                  <a:pt x="15818" y="7795"/>
                  <a:pt x="15540" y="7433"/>
                </a:cubicBezTo>
                <a:lnTo>
                  <a:pt x="15036" y="6715"/>
                </a:lnTo>
                <a:cubicBezTo>
                  <a:pt x="14822" y="6792"/>
                  <a:pt x="14606" y="6863"/>
                  <a:pt x="14388" y="6927"/>
                </a:cubicBezTo>
                <a:lnTo>
                  <a:pt x="14958" y="7953"/>
                </a:lnTo>
                <a:cubicBezTo>
                  <a:pt x="15012" y="8051"/>
                  <a:pt x="15023" y="8202"/>
                  <a:pt x="14887" y="8254"/>
                </a:cubicBezTo>
                <a:cubicBezTo>
                  <a:pt x="14751" y="8306"/>
                  <a:pt x="14553" y="8220"/>
                  <a:pt x="14315" y="7832"/>
                </a:cubicBezTo>
                <a:lnTo>
                  <a:pt x="13888" y="7062"/>
                </a:lnTo>
                <a:cubicBezTo>
                  <a:pt x="13668" y="7117"/>
                  <a:pt x="13447" y="7165"/>
                  <a:pt x="13223" y="7206"/>
                </a:cubicBezTo>
                <a:lnTo>
                  <a:pt x="13682" y="8287"/>
                </a:lnTo>
                <a:cubicBezTo>
                  <a:pt x="13726" y="8390"/>
                  <a:pt x="13720" y="8542"/>
                  <a:pt x="13579" y="8579"/>
                </a:cubicBezTo>
                <a:cubicBezTo>
                  <a:pt x="13439" y="8617"/>
                  <a:pt x="13253" y="8509"/>
                  <a:pt x="13056" y="8098"/>
                </a:cubicBezTo>
                <a:lnTo>
                  <a:pt x="12710" y="7287"/>
                </a:lnTo>
                <a:cubicBezTo>
                  <a:pt x="12486" y="7317"/>
                  <a:pt x="12261" y="7342"/>
                  <a:pt x="12034" y="7359"/>
                </a:cubicBezTo>
                <a:lnTo>
                  <a:pt x="12380" y="8486"/>
                </a:lnTo>
                <a:cubicBezTo>
                  <a:pt x="12412" y="8593"/>
                  <a:pt x="12390" y="8742"/>
                  <a:pt x="12246" y="8765"/>
                </a:cubicBezTo>
                <a:cubicBezTo>
                  <a:pt x="12102" y="8787"/>
                  <a:pt x="11928" y="8663"/>
                  <a:pt x="11775" y="8233"/>
                </a:cubicBezTo>
                <a:lnTo>
                  <a:pt x="11516" y="7388"/>
                </a:lnTo>
                <a:cubicBezTo>
                  <a:pt x="11394" y="7392"/>
                  <a:pt x="11275" y="7396"/>
                  <a:pt x="11153" y="7396"/>
                </a:cubicBezTo>
                <a:cubicBezTo>
                  <a:pt x="11048" y="7396"/>
                  <a:pt x="10941" y="7392"/>
                  <a:pt x="10836" y="7390"/>
                </a:cubicBezTo>
                <a:lnTo>
                  <a:pt x="11062" y="8549"/>
                </a:lnTo>
                <a:cubicBezTo>
                  <a:pt x="11083" y="8658"/>
                  <a:pt x="11047" y="8805"/>
                  <a:pt x="10901" y="8812"/>
                </a:cubicBezTo>
                <a:cubicBezTo>
                  <a:pt x="10756" y="8820"/>
                  <a:pt x="10594" y="8676"/>
                  <a:pt x="10488" y="8233"/>
                </a:cubicBezTo>
                <a:lnTo>
                  <a:pt x="10319" y="7364"/>
                </a:lnTo>
                <a:cubicBezTo>
                  <a:pt x="10253" y="7359"/>
                  <a:pt x="10185" y="7357"/>
                  <a:pt x="10118" y="7351"/>
                </a:cubicBezTo>
                <a:cubicBezTo>
                  <a:pt x="9958" y="7336"/>
                  <a:pt x="9801" y="7317"/>
                  <a:pt x="9642" y="7297"/>
                </a:cubicBezTo>
                <a:lnTo>
                  <a:pt x="9745" y="8473"/>
                </a:lnTo>
                <a:cubicBezTo>
                  <a:pt x="9755" y="8584"/>
                  <a:pt x="9704" y="8724"/>
                  <a:pt x="9558" y="8716"/>
                </a:cubicBezTo>
                <a:cubicBezTo>
                  <a:pt x="9413" y="8708"/>
                  <a:pt x="9267" y="8550"/>
                  <a:pt x="9207" y="8098"/>
                </a:cubicBezTo>
                <a:lnTo>
                  <a:pt x="9129" y="7217"/>
                </a:lnTo>
                <a:cubicBezTo>
                  <a:pt x="8906" y="7178"/>
                  <a:pt x="8684" y="7135"/>
                  <a:pt x="8465" y="7082"/>
                </a:cubicBezTo>
                <a:lnTo>
                  <a:pt x="8444" y="8259"/>
                </a:lnTo>
                <a:cubicBezTo>
                  <a:pt x="8443" y="8370"/>
                  <a:pt x="8376" y="8504"/>
                  <a:pt x="8232" y="8481"/>
                </a:cubicBezTo>
                <a:cubicBezTo>
                  <a:pt x="8088" y="8458"/>
                  <a:pt x="7960" y="8287"/>
                  <a:pt x="7948" y="7832"/>
                </a:cubicBezTo>
                <a:lnTo>
                  <a:pt x="7963" y="6949"/>
                </a:lnTo>
                <a:cubicBezTo>
                  <a:pt x="7745" y="6887"/>
                  <a:pt x="7529" y="6820"/>
                  <a:pt x="7315" y="6745"/>
                </a:cubicBezTo>
                <a:lnTo>
                  <a:pt x="7172" y="7909"/>
                </a:lnTo>
                <a:cubicBezTo>
                  <a:pt x="7159" y="8020"/>
                  <a:pt x="7078" y="8148"/>
                  <a:pt x="6937" y="8110"/>
                </a:cubicBezTo>
                <a:cubicBezTo>
                  <a:pt x="6797" y="8072"/>
                  <a:pt x="6688" y="7887"/>
                  <a:pt x="6723" y="7433"/>
                </a:cubicBezTo>
                <a:lnTo>
                  <a:pt x="6829" y="6563"/>
                </a:lnTo>
                <a:cubicBezTo>
                  <a:pt x="6619" y="6478"/>
                  <a:pt x="6412" y="6383"/>
                  <a:pt x="6207" y="6286"/>
                </a:cubicBezTo>
                <a:lnTo>
                  <a:pt x="5944" y="7430"/>
                </a:lnTo>
                <a:cubicBezTo>
                  <a:pt x="5919" y="7539"/>
                  <a:pt x="5826" y="7658"/>
                  <a:pt x="5690" y="7606"/>
                </a:cubicBezTo>
                <a:cubicBezTo>
                  <a:pt x="5554" y="7553"/>
                  <a:pt x="5464" y="7356"/>
                  <a:pt x="5547" y="6909"/>
                </a:cubicBezTo>
                <a:lnTo>
                  <a:pt x="5744" y="6055"/>
                </a:lnTo>
                <a:cubicBezTo>
                  <a:pt x="5544" y="5948"/>
                  <a:pt x="5348" y="5833"/>
                  <a:pt x="5154" y="5714"/>
                </a:cubicBezTo>
                <a:lnTo>
                  <a:pt x="4772" y="6826"/>
                </a:lnTo>
                <a:cubicBezTo>
                  <a:pt x="4736" y="6931"/>
                  <a:pt x="4630" y="7039"/>
                  <a:pt x="4501" y="6973"/>
                </a:cubicBezTo>
                <a:cubicBezTo>
                  <a:pt x="4371" y="6906"/>
                  <a:pt x="4304" y="6702"/>
                  <a:pt x="4433" y="6266"/>
                </a:cubicBezTo>
                <a:lnTo>
                  <a:pt x="4718" y="5434"/>
                </a:lnTo>
                <a:cubicBezTo>
                  <a:pt x="4531" y="5306"/>
                  <a:pt x="4347" y="5173"/>
                  <a:pt x="4167" y="5034"/>
                </a:cubicBezTo>
                <a:lnTo>
                  <a:pt x="3670" y="6100"/>
                </a:lnTo>
                <a:cubicBezTo>
                  <a:pt x="3623" y="6201"/>
                  <a:pt x="3507" y="6298"/>
                  <a:pt x="3385" y="6218"/>
                </a:cubicBezTo>
                <a:cubicBezTo>
                  <a:pt x="3263" y="6139"/>
                  <a:pt x="3218" y="5929"/>
                  <a:pt x="3392" y="5508"/>
                </a:cubicBezTo>
                <a:lnTo>
                  <a:pt x="3763" y="4708"/>
                </a:lnTo>
                <a:cubicBezTo>
                  <a:pt x="3590" y="4562"/>
                  <a:pt x="3422" y="4409"/>
                  <a:pt x="3257" y="4253"/>
                </a:cubicBezTo>
                <a:lnTo>
                  <a:pt x="2650" y="5265"/>
                </a:lnTo>
                <a:cubicBezTo>
                  <a:pt x="2592" y="5361"/>
                  <a:pt x="2467" y="5445"/>
                  <a:pt x="2354" y="5353"/>
                </a:cubicBezTo>
                <a:cubicBezTo>
                  <a:pt x="2241" y="5261"/>
                  <a:pt x="2218" y="5048"/>
                  <a:pt x="2435" y="4647"/>
                </a:cubicBezTo>
                <a:lnTo>
                  <a:pt x="2891" y="3888"/>
                </a:lnTo>
                <a:cubicBezTo>
                  <a:pt x="2824" y="3819"/>
                  <a:pt x="2755" y="3750"/>
                  <a:pt x="2690" y="3679"/>
                </a:cubicBezTo>
                <a:close/>
                <a:moveTo>
                  <a:pt x="11126" y="14580"/>
                </a:moveTo>
                <a:lnTo>
                  <a:pt x="10896" y="15422"/>
                </a:lnTo>
                <a:cubicBezTo>
                  <a:pt x="10758" y="15856"/>
                  <a:pt x="10587" y="15987"/>
                  <a:pt x="10442" y="15969"/>
                </a:cubicBezTo>
                <a:cubicBezTo>
                  <a:pt x="10298" y="15951"/>
                  <a:pt x="10271" y="15803"/>
                  <a:pt x="10301" y="15695"/>
                </a:cubicBezTo>
                <a:lnTo>
                  <a:pt x="10603" y="14585"/>
                </a:lnTo>
                <a:cubicBezTo>
                  <a:pt x="10396" y="14593"/>
                  <a:pt x="10189" y="14605"/>
                  <a:pt x="9983" y="14624"/>
                </a:cubicBezTo>
                <a:lnTo>
                  <a:pt x="9845" y="15486"/>
                </a:lnTo>
                <a:cubicBezTo>
                  <a:pt x="9753" y="15932"/>
                  <a:pt x="9596" y="16080"/>
                  <a:pt x="9450" y="16077"/>
                </a:cubicBezTo>
                <a:cubicBezTo>
                  <a:pt x="9304" y="16074"/>
                  <a:pt x="9264" y="15930"/>
                  <a:pt x="9281" y="15820"/>
                </a:cubicBezTo>
                <a:lnTo>
                  <a:pt x="9464" y="14686"/>
                </a:lnTo>
                <a:cubicBezTo>
                  <a:pt x="9259" y="14715"/>
                  <a:pt x="9055" y="14750"/>
                  <a:pt x="8853" y="14791"/>
                </a:cubicBezTo>
                <a:lnTo>
                  <a:pt x="8804" y="15660"/>
                </a:lnTo>
                <a:cubicBezTo>
                  <a:pt x="8759" y="16113"/>
                  <a:pt x="8620" y="16277"/>
                  <a:pt x="8475" y="16289"/>
                </a:cubicBezTo>
                <a:cubicBezTo>
                  <a:pt x="8330" y="16302"/>
                  <a:pt x="8273" y="16161"/>
                  <a:pt x="8279" y="16050"/>
                </a:cubicBezTo>
                <a:lnTo>
                  <a:pt x="8343" y="14907"/>
                </a:lnTo>
                <a:cubicBezTo>
                  <a:pt x="8143" y="14958"/>
                  <a:pt x="7943" y="15013"/>
                  <a:pt x="7746" y="15074"/>
                </a:cubicBezTo>
                <a:lnTo>
                  <a:pt x="7788" y="15942"/>
                </a:lnTo>
                <a:cubicBezTo>
                  <a:pt x="7790" y="16397"/>
                  <a:pt x="7669" y="16574"/>
                  <a:pt x="7526" y="16602"/>
                </a:cubicBezTo>
                <a:cubicBezTo>
                  <a:pt x="7383" y="16629"/>
                  <a:pt x="7313" y="16497"/>
                  <a:pt x="7307" y="16386"/>
                </a:cubicBezTo>
                <a:lnTo>
                  <a:pt x="7251" y="15243"/>
                </a:lnTo>
                <a:cubicBezTo>
                  <a:pt x="7057" y="15314"/>
                  <a:pt x="6866" y="15390"/>
                  <a:pt x="6676" y="15471"/>
                </a:cubicBezTo>
                <a:lnTo>
                  <a:pt x="6808" y="16328"/>
                </a:lnTo>
                <a:cubicBezTo>
                  <a:pt x="6858" y="16781"/>
                  <a:pt x="6755" y="16969"/>
                  <a:pt x="6615" y="17012"/>
                </a:cubicBezTo>
                <a:cubicBezTo>
                  <a:pt x="6476" y="17054"/>
                  <a:pt x="6393" y="16930"/>
                  <a:pt x="6376" y="16819"/>
                </a:cubicBezTo>
                <a:lnTo>
                  <a:pt x="6200" y="15687"/>
                </a:lnTo>
                <a:cubicBezTo>
                  <a:pt x="6014" y="15777"/>
                  <a:pt x="5830" y="15873"/>
                  <a:pt x="5650" y="15974"/>
                </a:cubicBezTo>
                <a:lnTo>
                  <a:pt x="5873" y="16814"/>
                </a:lnTo>
                <a:cubicBezTo>
                  <a:pt x="5970" y="17259"/>
                  <a:pt x="5887" y="17458"/>
                  <a:pt x="5753" y="17515"/>
                </a:cubicBezTo>
                <a:cubicBezTo>
                  <a:pt x="5619" y="17571"/>
                  <a:pt x="5521" y="17455"/>
                  <a:pt x="5493" y="17348"/>
                </a:cubicBezTo>
                <a:lnTo>
                  <a:pt x="5199" y="16237"/>
                </a:lnTo>
                <a:cubicBezTo>
                  <a:pt x="5024" y="16346"/>
                  <a:pt x="4852" y="16461"/>
                  <a:pt x="4683" y="16580"/>
                </a:cubicBezTo>
                <a:lnTo>
                  <a:pt x="4993" y="17396"/>
                </a:lnTo>
                <a:cubicBezTo>
                  <a:pt x="5137" y="17829"/>
                  <a:pt x="5075" y="18035"/>
                  <a:pt x="4948" y="18105"/>
                </a:cubicBezTo>
                <a:cubicBezTo>
                  <a:pt x="4820" y="18176"/>
                  <a:pt x="4712" y="18071"/>
                  <a:pt x="4673" y="17967"/>
                </a:cubicBezTo>
                <a:lnTo>
                  <a:pt x="4264" y="16894"/>
                </a:lnTo>
                <a:cubicBezTo>
                  <a:pt x="4102" y="17020"/>
                  <a:pt x="3943" y="17152"/>
                  <a:pt x="3787" y="17288"/>
                </a:cubicBezTo>
                <a:lnTo>
                  <a:pt x="4180" y="18066"/>
                </a:lnTo>
                <a:cubicBezTo>
                  <a:pt x="4368" y="18481"/>
                  <a:pt x="4328" y="18692"/>
                  <a:pt x="4209" y="18775"/>
                </a:cubicBezTo>
                <a:cubicBezTo>
                  <a:pt x="4089" y="18859"/>
                  <a:pt x="3971" y="18767"/>
                  <a:pt x="3920" y="18667"/>
                </a:cubicBezTo>
                <a:lnTo>
                  <a:pt x="3402" y="17643"/>
                </a:lnTo>
                <a:cubicBezTo>
                  <a:pt x="3231" y="17808"/>
                  <a:pt x="3064" y="17978"/>
                  <a:pt x="2903" y="18156"/>
                </a:cubicBezTo>
                <a:cubicBezTo>
                  <a:pt x="4876" y="20273"/>
                  <a:pt x="7685" y="21600"/>
                  <a:pt x="10800" y="21600"/>
                </a:cubicBezTo>
                <a:cubicBezTo>
                  <a:pt x="14012" y="21600"/>
                  <a:pt x="16900" y="20188"/>
                  <a:pt x="18880" y="17955"/>
                </a:cubicBezTo>
                <a:cubicBezTo>
                  <a:pt x="18722" y="17790"/>
                  <a:pt x="18558" y="17632"/>
                  <a:pt x="18392" y="17477"/>
                </a:cubicBezTo>
                <a:lnTo>
                  <a:pt x="17656" y="17952"/>
                </a:lnTo>
                <a:cubicBezTo>
                  <a:pt x="17263" y="18181"/>
                  <a:pt x="17050" y="18165"/>
                  <a:pt x="16954" y="18055"/>
                </a:cubicBezTo>
                <a:cubicBezTo>
                  <a:pt x="16859" y="17945"/>
                  <a:pt x="16938" y="17816"/>
                  <a:pt x="17032" y="17756"/>
                </a:cubicBezTo>
                <a:lnTo>
                  <a:pt x="18001" y="17132"/>
                </a:lnTo>
                <a:cubicBezTo>
                  <a:pt x="17842" y="16998"/>
                  <a:pt x="17680" y="16871"/>
                  <a:pt x="17515" y="16747"/>
                </a:cubicBezTo>
                <a:lnTo>
                  <a:pt x="16833" y="17295"/>
                </a:lnTo>
                <a:cubicBezTo>
                  <a:pt x="16466" y="17565"/>
                  <a:pt x="16251" y="17570"/>
                  <a:pt x="16144" y="17471"/>
                </a:cubicBezTo>
                <a:cubicBezTo>
                  <a:pt x="16038" y="17371"/>
                  <a:pt x="16103" y="17235"/>
                  <a:pt x="16190" y="17165"/>
                </a:cubicBezTo>
                <a:lnTo>
                  <a:pt x="17089" y="16443"/>
                </a:lnTo>
                <a:cubicBezTo>
                  <a:pt x="16918" y="16327"/>
                  <a:pt x="16744" y="16216"/>
                  <a:pt x="16566" y="16111"/>
                </a:cubicBezTo>
                <a:lnTo>
                  <a:pt x="15944" y="16728"/>
                </a:lnTo>
                <a:cubicBezTo>
                  <a:pt x="15607" y="17035"/>
                  <a:pt x="15393" y="17062"/>
                  <a:pt x="15277" y="16975"/>
                </a:cubicBezTo>
                <a:cubicBezTo>
                  <a:pt x="15161" y="16887"/>
                  <a:pt x="15211" y="16746"/>
                  <a:pt x="15291" y="16667"/>
                </a:cubicBezTo>
                <a:lnTo>
                  <a:pt x="16111" y="15854"/>
                </a:lnTo>
                <a:cubicBezTo>
                  <a:pt x="15928" y="15757"/>
                  <a:pt x="15743" y="15664"/>
                  <a:pt x="15555" y="15577"/>
                </a:cubicBezTo>
                <a:lnTo>
                  <a:pt x="15000" y="16257"/>
                </a:lnTo>
                <a:cubicBezTo>
                  <a:pt x="14697" y="16597"/>
                  <a:pt x="14489" y="16648"/>
                  <a:pt x="14364" y="16573"/>
                </a:cubicBezTo>
                <a:cubicBezTo>
                  <a:pt x="14239" y="16498"/>
                  <a:pt x="14275" y="16351"/>
                  <a:pt x="14346" y="16264"/>
                </a:cubicBezTo>
                <a:lnTo>
                  <a:pt x="15075" y="15370"/>
                </a:lnTo>
                <a:cubicBezTo>
                  <a:pt x="14883" y="15292"/>
                  <a:pt x="14690" y="15218"/>
                  <a:pt x="14494" y="15152"/>
                </a:cubicBezTo>
                <a:lnTo>
                  <a:pt x="14013" y="15888"/>
                </a:lnTo>
                <a:cubicBezTo>
                  <a:pt x="13748" y="16258"/>
                  <a:pt x="13544" y="16329"/>
                  <a:pt x="13412" y="16268"/>
                </a:cubicBezTo>
                <a:cubicBezTo>
                  <a:pt x="13280" y="16206"/>
                  <a:pt x="13301" y="16057"/>
                  <a:pt x="13362" y="15964"/>
                </a:cubicBezTo>
                <a:lnTo>
                  <a:pt x="13995" y="14997"/>
                </a:lnTo>
                <a:cubicBezTo>
                  <a:pt x="13796" y="14940"/>
                  <a:pt x="13594" y="14890"/>
                  <a:pt x="13392" y="14845"/>
                </a:cubicBezTo>
                <a:lnTo>
                  <a:pt x="12992" y="15625"/>
                </a:lnTo>
                <a:cubicBezTo>
                  <a:pt x="12767" y="16020"/>
                  <a:pt x="12573" y="16113"/>
                  <a:pt x="12435" y="16065"/>
                </a:cubicBezTo>
                <a:cubicBezTo>
                  <a:pt x="12298" y="16017"/>
                  <a:pt x="12302" y="15867"/>
                  <a:pt x="12353" y="15768"/>
                </a:cubicBezTo>
                <a:lnTo>
                  <a:pt x="12879" y="14744"/>
                </a:lnTo>
                <a:cubicBezTo>
                  <a:pt x="12676" y="14708"/>
                  <a:pt x="12471" y="14679"/>
                  <a:pt x="12265" y="14654"/>
                </a:cubicBezTo>
                <a:lnTo>
                  <a:pt x="11949" y="15468"/>
                </a:lnTo>
                <a:cubicBezTo>
                  <a:pt x="11766" y="15885"/>
                  <a:pt x="11583" y="15997"/>
                  <a:pt x="11441" y="15964"/>
                </a:cubicBezTo>
                <a:cubicBezTo>
                  <a:pt x="11299" y="15931"/>
                  <a:pt x="11288" y="15781"/>
                  <a:pt x="11328" y="15677"/>
                </a:cubicBezTo>
                <a:lnTo>
                  <a:pt x="11745" y="14607"/>
                </a:lnTo>
                <a:cubicBezTo>
                  <a:pt x="11538" y="14593"/>
                  <a:pt x="11332" y="14583"/>
                  <a:pt x="11126" y="14580"/>
                </a:cubicBezTo>
                <a:close/>
              </a:path>
            </a:pathLst>
          </a:custGeom>
          <a:solidFill>
            <a:schemeClr val="accent6">
              <a:lumOff val="-2745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FDD01315-1ACB-5548-A670-135FE7851CD5}"/>
              </a:ext>
            </a:extLst>
          </p:cNvPr>
          <p:cNvSpPr/>
          <p:nvPr/>
        </p:nvSpPr>
        <p:spPr>
          <a:xfrm flipH="1">
            <a:off x="1092905" y="3420625"/>
            <a:ext cx="2440825" cy="802361"/>
          </a:xfrm>
          <a:prstGeom prst="wedgeEllipseCallout">
            <a:avLst>
              <a:gd name="adj1" fmla="val -31945"/>
              <a:gd name="adj2" fmla="val -83382"/>
            </a:avLst>
          </a:prstGeom>
          <a:solidFill>
            <a:srgbClr val="37410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6400"/>
              </a:solidFill>
              <a:highlight>
                <a:srgbClr val="EB6400"/>
              </a:highlight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6F68BE2-CE6D-68CC-33A0-E2DC85AF9412}"/>
              </a:ext>
            </a:extLst>
          </p:cNvPr>
          <p:cNvSpPr txBox="1">
            <a:spLocks/>
          </p:cNvSpPr>
          <p:nvPr/>
        </p:nvSpPr>
        <p:spPr>
          <a:xfrm>
            <a:off x="-686576" y="2242194"/>
            <a:ext cx="422030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788287"/>
                </a:solidFill>
              </a:rPr>
              <a:t>Der Baum </a:t>
            </a:r>
            <a:r>
              <a:rPr lang="en-US" sz="2000" dirty="0" err="1">
                <a:solidFill>
                  <a:srgbClr val="788287"/>
                </a:solidFill>
              </a:rPr>
              <a:t>ist</a:t>
            </a:r>
            <a:r>
              <a:rPr lang="en-US" sz="2000" dirty="0">
                <a:solidFill>
                  <a:srgbClr val="788287"/>
                </a:solidFill>
              </a:rPr>
              <a:t> …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A8512378-7E70-E7F7-9979-2C087ED73C65}"/>
              </a:ext>
            </a:extLst>
          </p:cNvPr>
          <p:cNvSpPr txBox="1">
            <a:spLocks/>
          </p:cNvSpPr>
          <p:nvPr/>
        </p:nvSpPr>
        <p:spPr>
          <a:xfrm>
            <a:off x="1236522" y="3639770"/>
            <a:ext cx="18481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… </a:t>
            </a:r>
            <a:r>
              <a:rPr lang="en-US" sz="2000" dirty="0" err="1">
                <a:solidFill>
                  <a:schemeClr val="bg1"/>
                </a:solidFill>
              </a:rPr>
              <a:t>grün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45578636-67D3-99D3-701E-1FC57C579BDD}"/>
              </a:ext>
            </a:extLst>
          </p:cNvPr>
          <p:cNvSpPr/>
          <p:nvPr/>
        </p:nvSpPr>
        <p:spPr>
          <a:xfrm flipH="1">
            <a:off x="3230622" y="3914895"/>
            <a:ext cx="2440825" cy="802361"/>
          </a:xfrm>
          <a:prstGeom prst="wedgeEllipseCallout">
            <a:avLst>
              <a:gd name="adj1" fmla="val 22730"/>
              <a:gd name="adj2" fmla="val -11418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6400"/>
              </a:solidFill>
              <a:highlight>
                <a:srgbClr val="EB6400"/>
              </a:highlight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9E997B2D-1E06-7A81-1756-B6B48DEF2393}"/>
              </a:ext>
            </a:extLst>
          </p:cNvPr>
          <p:cNvSpPr txBox="1">
            <a:spLocks/>
          </p:cNvSpPr>
          <p:nvPr/>
        </p:nvSpPr>
        <p:spPr>
          <a:xfrm>
            <a:off x="3411311" y="4121684"/>
            <a:ext cx="18481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… </a:t>
            </a:r>
            <a:r>
              <a:rPr lang="en-US" sz="2000" dirty="0" err="1">
                <a:solidFill>
                  <a:schemeClr val="bg1"/>
                </a:solidFill>
              </a:rPr>
              <a:t>groß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9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EC13E9A-E6FA-34B3-2F96-5A4A2F47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8 Min.</a:t>
            </a:r>
          </a:p>
        </p:txBody>
      </p:sp>
      <p:pic>
        <p:nvPicPr>
          <p:cNvPr id="27" name="Graphic 26" descr="Clock with solid fill">
            <a:extLst>
              <a:ext uri="{FF2B5EF4-FFF2-40B4-BE49-F238E27FC236}">
                <a16:creationId xmlns:a16="http://schemas.microsoft.com/office/drawing/2014/main" id="{D640BCBA-35D8-CA09-1924-5370AA83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CF4CF6-A8C3-54FD-C89E-B85433C0CE01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6132443" cy="105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seht ihr auf dem Bild?</a:t>
            </a:r>
            <a:br>
              <a:rPr lang="de-DE" dirty="0"/>
            </a:br>
            <a:r>
              <a:rPr lang="de-DE" dirty="0">
                <a:solidFill>
                  <a:srgbClr val="A0C814"/>
                </a:solidFill>
              </a:rPr>
              <a:t>Überlegt kurz.</a:t>
            </a:r>
          </a:p>
          <a:p>
            <a:endParaRPr lang="de-DE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FD173D0-B0B3-AEDE-D07B-D32A1BD4A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6" b="2214"/>
          <a:stretch/>
        </p:blipFill>
        <p:spPr>
          <a:xfrm>
            <a:off x="0" y="1303181"/>
            <a:ext cx="12192000" cy="4926953"/>
          </a:xfrm>
          <a:prstGeom prst="rect">
            <a:avLst/>
          </a:prstGeom>
        </p:spPr>
      </p:pic>
      <p:pic>
        <p:nvPicPr>
          <p:cNvPr id="34" name="Picture 33" descr="Icon, bubble chart&#10;&#10;Description automatically generated">
            <a:extLst>
              <a:ext uri="{FF2B5EF4-FFF2-40B4-BE49-F238E27FC236}">
                <a16:creationId xmlns:a16="http://schemas.microsoft.com/office/drawing/2014/main" id="{EBB8A5EA-E08F-B207-5FB0-35CECBD8C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015EE063-3D65-4B63-2C86-80CE09C2CE68}"/>
              </a:ext>
            </a:extLst>
          </p:cNvPr>
          <p:cNvSpPr txBox="1">
            <a:spLocks/>
          </p:cNvSpPr>
          <p:nvPr/>
        </p:nvSpPr>
        <p:spPr>
          <a:xfrm rot="16200000">
            <a:off x="9810713" y="3932558"/>
            <a:ext cx="3997328" cy="314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 err="1"/>
              <a:t>Quelle:https</a:t>
            </a:r>
            <a:r>
              <a:rPr lang="en-US" sz="800" b="0" dirty="0"/>
              <a:t>://</a:t>
            </a:r>
            <a:r>
              <a:rPr lang="en-US" sz="800" b="0" dirty="0" err="1"/>
              <a:t>www.kleine-baum-strolche.de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3654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EC13E9A-E6FA-34B3-2F96-5A4A2F47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8 Min.</a:t>
            </a:r>
          </a:p>
        </p:txBody>
      </p:sp>
      <p:pic>
        <p:nvPicPr>
          <p:cNvPr id="27" name="Graphic 26" descr="Clock with solid fill">
            <a:extLst>
              <a:ext uri="{FF2B5EF4-FFF2-40B4-BE49-F238E27FC236}">
                <a16:creationId xmlns:a16="http://schemas.microsoft.com/office/drawing/2014/main" id="{D640BCBA-35D8-CA09-1924-5370AA83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CF4CF6-A8C3-54FD-C89E-B85433C0CE01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6132443" cy="105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seht ihr auf dem Bild?</a:t>
            </a:r>
            <a:br>
              <a:rPr lang="de-DE" dirty="0"/>
            </a:br>
            <a:r>
              <a:rPr lang="de-DE" dirty="0">
                <a:solidFill>
                  <a:srgbClr val="A0C814"/>
                </a:solidFill>
              </a:rPr>
              <a:t>Beschreibt den Prozess im Team.</a:t>
            </a:r>
          </a:p>
          <a:p>
            <a:endParaRPr lang="de-DE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FD173D0-B0B3-AEDE-D07B-D32A1BD4A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6" b="2214"/>
          <a:stretch/>
        </p:blipFill>
        <p:spPr>
          <a:xfrm>
            <a:off x="3146444" y="3827949"/>
            <a:ext cx="7518411" cy="3038292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CD9069B0-E171-B0C5-C10B-9811C9E1718B}"/>
              </a:ext>
            </a:extLst>
          </p:cNvPr>
          <p:cNvSpPr txBox="1">
            <a:spLocks/>
          </p:cNvSpPr>
          <p:nvPr/>
        </p:nvSpPr>
        <p:spPr>
          <a:xfrm>
            <a:off x="-133902" y="1969423"/>
            <a:ext cx="422030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788287"/>
                </a:solidFill>
              </a:rPr>
              <a:t>Der Baum </a:t>
            </a:r>
            <a:r>
              <a:rPr lang="en-US" sz="2000" dirty="0" err="1">
                <a:solidFill>
                  <a:srgbClr val="788287"/>
                </a:solidFill>
              </a:rPr>
              <a:t>absorbiert</a:t>
            </a:r>
            <a:r>
              <a:rPr lang="en-US" sz="2000" dirty="0">
                <a:solidFill>
                  <a:srgbClr val="788287"/>
                </a:solidFill>
              </a:rPr>
              <a:t> … .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D461F628-40C9-4264-B02F-52B0B9B3978A}"/>
              </a:ext>
            </a:extLst>
          </p:cNvPr>
          <p:cNvSpPr txBox="1">
            <a:spLocks/>
          </p:cNvSpPr>
          <p:nvPr/>
        </p:nvSpPr>
        <p:spPr>
          <a:xfrm>
            <a:off x="-234459" y="2351791"/>
            <a:ext cx="422030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788287"/>
                </a:solidFill>
              </a:rPr>
              <a:t>Der Baum </a:t>
            </a:r>
            <a:r>
              <a:rPr lang="en-US" sz="2000" dirty="0" err="1">
                <a:solidFill>
                  <a:srgbClr val="788287"/>
                </a:solidFill>
              </a:rPr>
              <a:t>setzt</a:t>
            </a:r>
            <a:r>
              <a:rPr lang="en-US" sz="2000" dirty="0">
                <a:solidFill>
                  <a:srgbClr val="788287"/>
                </a:solidFill>
              </a:rPr>
              <a:t> </a:t>
            </a:r>
            <a:r>
              <a:rPr lang="en-US" sz="2000" dirty="0" err="1">
                <a:solidFill>
                  <a:srgbClr val="788287"/>
                </a:solidFill>
              </a:rPr>
              <a:t>frei</a:t>
            </a:r>
            <a:r>
              <a:rPr lang="en-US" sz="2000" dirty="0">
                <a:solidFill>
                  <a:srgbClr val="788287"/>
                </a:solidFill>
              </a:rPr>
              <a:t> … .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4CE92656-3914-4673-9B33-4F74CAA291D1}"/>
              </a:ext>
            </a:extLst>
          </p:cNvPr>
          <p:cNvSpPr txBox="1">
            <a:spLocks/>
          </p:cNvSpPr>
          <p:nvPr/>
        </p:nvSpPr>
        <p:spPr>
          <a:xfrm>
            <a:off x="-255450" y="2774698"/>
            <a:ext cx="632782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788287"/>
                </a:solidFill>
              </a:rPr>
              <a:t>Der Baum </a:t>
            </a:r>
            <a:r>
              <a:rPr lang="en-US" sz="2000" dirty="0" err="1">
                <a:solidFill>
                  <a:srgbClr val="788287"/>
                </a:solidFill>
              </a:rPr>
              <a:t>funktioniert</a:t>
            </a:r>
            <a:r>
              <a:rPr lang="en-US" sz="2000" dirty="0">
                <a:solidFill>
                  <a:srgbClr val="788287"/>
                </a:solidFill>
              </a:rPr>
              <a:t> … </a:t>
            </a:r>
            <a:r>
              <a:rPr lang="en-US" sz="2000" dirty="0" err="1">
                <a:solidFill>
                  <a:srgbClr val="788287"/>
                </a:solidFill>
              </a:rPr>
              <a:t>eine</a:t>
            </a:r>
            <a:r>
              <a:rPr lang="en-US" sz="2000" dirty="0">
                <a:solidFill>
                  <a:srgbClr val="788287"/>
                </a:solidFill>
              </a:rPr>
              <a:t> Lunge.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0D390-F1C8-141B-5DD6-4EE65975B8CD}"/>
              </a:ext>
            </a:extLst>
          </p:cNvPr>
          <p:cNvSpPr txBox="1">
            <a:spLocks/>
          </p:cNvSpPr>
          <p:nvPr/>
        </p:nvSpPr>
        <p:spPr>
          <a:xfrm>
            <a:off x="-846798" y="3136779"/>
            <a:ext cx="632782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 err="1">
                <a:solidFill>
                  <a:srgbClr val="788287"/>
                </a:solidFill>
              </a:rPr>
              <a:t>Viele</a:t>
            </a:r>
            <a:r>
              <a:rPr lang="en-US" sz="2000" dirty="0">
                <a:solidFill>
                  <a:srgbClr val="788287"/>
                </a:solidFill>
              </a:rPr>
              <a:t> </a:t>
            </a:r>
            <a:r>
              <a:rPr lang="en-US" sz="2000" dirty="0" err="1">
                <a:solidFill>
                  <a:srgbClr val="788287"/>
                </a:solidFill>
              </a:rPr>
              <a:t>Bäume</a:t>
            </a:r>
            <a:r>
              <a:rPr lang="en-US" sz="2000" dirty="0">
                <a:solidFill>
                  <a:srgbClr val="788287"/>
                </a:solidFill>
              </a:rPr>
              <a:t> </a:t>
            </a:r>
            <a:r>
              <a:rPr lang="en-US" sz="2000" dirty="0" err="1">
                <a:solidFill>
                  <a:srgbClr val="788287"/>
                </a:solidFill>
              </a:rPr>
              <a:t>bilden</a:t>
            </a:r>
            <a:r>
              <a:rPr lang="en-US" sz="2000" dirty="0">
                <a:solidFill>
                  <a:srgbClr val="788287"/>
                </a:solidFill>
              </a:rPr>
              <a:t> </a:t>
            </a:r>
            <a:r>
              <a:rPr lang="en-US" sz="2000" dirty="0" err="1">
                <a:solidFill>
                  <a:srgbClr val="788287"/>
                </a:solidFill>
              </a:rPr>
              <a:t>einen</a:t>
            </a:r>
            <a:r>
              <a:rPr lang="en-US" sz="2000" dirty="0">
                <a:solidFill>
                  <a:srgbClr val="788287"/>
                </a:solidFill>
              </a:rPr>
              <a:t> … .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C40E2E46-E457-A58B-D399-45F513154827}"/>
              </a:ext>
            </a:extLst>
          </p:cNvPr>
          <p:cNvSpPr txBox="1">
            <a:spLocks/>
          </p:cNvSpPr>
          <p:nvPr/>
        </p:nvSpPr>
        <p:spPr>
          <a:xfrm>
            <a:off x="-910144" y="3569627"/>
            <a:ext cx="632782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000" dirty="0">
                <a:solidFill>
                  <a:srgbClr val="788287"/>
                </a:solidFill>
              </a:rPr>
              <a:t>Die </a:t>
            </a:r>
            <a:r>
              <a:rPr lang="en-US" sz="2000" dirty="0" err="1">
                <a:solidFill>
                  <a:srgbClr val="788287"/>
                </a:solidFill>
              </a:rPr>
              <a:t>Wälder</a:t>
            </a:r>
            <a:r>
              <a:rPr lang="en-US" sz="2000" dirty="0">
                <a:solidFill>
                  <a:srgbClr val="788287"/>
                </a:solidFill>
              </a:rPr>
              <a:t> </a:t>
            </a:r>
            <a:r>
              <a:rPr lang="en-US" sz="2000" dirty="0" err="1">
                <a:solidFill>
                  <a:srgbClr val="788287"/>
                </a:solidFill>
              </a:rPr>
              <a:t>sind</a:t>
            </a:r>
            <a:r>
              <a:rPr lang="en-US" sz="2000" dirty="0">
                <a:solidFill>
                  <a:srgbClr val="788287"/>
                </a:solidFill>
              </a:rPr>
              <a:t> … der Welt.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D6BAF-11E1-D38A-E977-B355CBCF1E56}"/>
              </a:ext>
            </a:extLst>
          </p:cNvPr>
          <p:cNvSpPr txBox="1"/>
          <p:nvPr/>
        </p:nvSpPr>
        <p:spPr>
          <a:xfrm>
            <a:off x="8705589" y="1791220"/>
            <a:ext cx="1640909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Lungen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E993A3-2F0D-A8DF-493D-42176E187B51}"/>
              </a:ext>
            </a:extLst>
          </p:cNvPr>
          <p:cNvSpPr txBox="1"/>
          <p:nvPr/>
        </p:nvSpPr>
        <p:spPr>
          <a:xfrm>
            <a:off x="7741085" y="2404995"/>
            <a:ext cx="1540701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Sauerstoff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3B3FA2-E75E-3EB2-280F-E509E107091E}"/>
              </a:ext>
            </a:extLst>
          </p:cNvPr>
          <p:cNvSpPr txBox="1"/>
          <p:nvPr/>
        </p:nvSpPr>
        <p:spPr>
          <a:xfrm>
            <a:off x="8840677" y="3060104"/>
            <a:ext cx="2659693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Kohlendioxid (CO</a:t>
            </a:r>
            <a:r>
              <a:rPr lang="de-DE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751F1D-877C-7BD6-0F5E-3D79315A76F1}"/>
              </a:ext>
            </a:extLst>
          </p:cNvPr>
          <p:cNvSpPr txBox="1"/>
          <p:nvPr/>
        </p:nvSpPr>
        <p:spPr>
          <a:xfrm>
            <a:off x="9444624" y="3720227"/>
            <a:ext cx="901874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</a:t>
            </a:r>
            <a:endParaRPr lang="de-DE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5BB97-E667-4A80-09A1-70C38CB08D74}"/>
              </a:ext>
            </a:extLst>
          </p:cNvPr>
          <p:cNvSpPr txBox="1"/>
          <p:nvPr/>
        </p:nvSpPr>
        <p:spPr>
          <a:xfrm>
            <a:off x="10546916" y="2292259"/>
            <a:ext cx="713982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endParaRPr lang="de-DE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Picture 33" descr="Icon, bubble chart&#10;&#10;Description automatically generated">
            <a:extLst>
              <a:ext uri="{FF2B5EF4-FFF2-40B4-BE49-F238E27FC236}">
                <a16:creationId xmlns:a16="http://schemas.microsoft.com/office/drawing/2014/main" id="{EBB8A5EA-E08F-B207-5FB0-35CECBD8C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015EE063-3D65-4B63-2C86-80CE09C2CE68}"/>
              </a:ext>
            </a:extLst>
          </p:cNvPr>
          <p:cNvSpPr txBox="1">
            <a:spLocks/>
          </p:cNvSpPr>
          <p:nvPr/>
        </p:nvSpPr>
        <p:spPr>
          <a:xfrm rot="16200000">
            <a:off x="9810713" y="3932558"/>
            <a:ext cx="3997328" cy="3140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 err="1"/>
              <a:t>Quelle:https</a:t>
            </a:r>
            <a:r>
              <a:rPr lang="en-US" sz="800" b="0" dirty="0"/>
              <a:t>://</a:t>
            </a:r>
            <a:r>
              <a:rPr lang="en-US" sz="800" b="0" dirty="0" err="1"/>
              <a:t>www.kleine-baum-strolche.de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87129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9736825" cy="605204"/>
          </a:xfrm>
        </p:spPr>
        <p:txBody>
          <a:bodyPr/>
          <a:lstStyle/>
          <a:p>
            <a:r>
              <a:rPr lang="de-DE" dirty="0"/>
              <a:t>Was passiert hier?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forest-ge56d072cd_1920.jpg" descr="forest-ge56d072cd_1920.jpg">
            <a:extLst>
              <a:ext uri="{FF2B5EF4-FFF2-40B4-BE49-F238E27FC236}">
                <a16:creationId xmlns:a16="http://schemas.microsoft.com/office/drawing/2014/main" id="{FDA595A0-4FAF-7A42-DC45-D55CBB54D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2" b="24441"/>
          <a:stretch/>
        </p:blipFill>
        <p:spPr>
          <a:xfrm>
            <a:off x="0" y="818720"/>
            <a:ext cx="12192000" cy="5322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29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9736825" cy="605204"/>
          </a:xfrm>
        </p:spPr>
        <p:txBody>
          <a:bodyPr/>
          <a:lstStyle/>
          <a:p>
            <a:r>
              <a:rPr lang="de-DE" dirty="0"/>
              <a:t>Was passiert hier?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forest-ge56d072cd_1920.jpg" descr="forest-ge56d072cd_1920.jpg">
            <a:extLst>
              <a:ext uri="{FF2B5EF4-FFF2-40B4-BE49-F238E27FC236}">
                <a16:creationId xmlns:a16="http://schemas.microsoft.com/office/drawing/2014/main" id="{FDA595A0-4FAF-7A42-DC45-D55CBB54D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2" b="24441"/>
          <a:stretch/>
        </p:blipFill>
        <p:spPr>
          <a:xfrm>
            <a:off x="0" y="818720"/>
            <a:ext cx="12192000" cy="53226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70408-1B63-7160-6084-1EF3BDCA0F1A}"/>
              </a:ext>
            </a:extLst>
          </p:cNvPr>
          <p:cNvSpPr txBox="1"/>
          <p:nvPr/>
        </p:nvSpPr>
        <p:spPr>
          <a:xfrm>
            <a:off x="392416" y="1330695"/>
            <a:ext cx="4119949" cy="430887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Waldrodung</a:t>
            </a:r>
            <a:endParaRPr lang="de-DE" sz="2200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2A3C3-B686-C574-5D59-F780E55A0360}"/>
              </a:ext>
            </a:extLst>
          </p:cNvPr>
          <p:cNvSpPr txBox="1"/>
          <p:nvPr/>
        </p:nvSpPr>
        <p:spPr>
          <a:xfrm>
            <a:off x="392416" y="1946921"/>
            <a:ext cx="4119949" cy="430887"/>
          </a:xfrm>
          <a:prstGeom prst="rect">
            <a:avLst/>
          </a:prstGeom>
          <a:solidFill>
            <a:srgbClr val="374105"/>
          </a:solidFill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Wälder roden</a:t>
            </a:r>
            <a:endParaRPr lang="de-DE" sz="2200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2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9736825" cy="950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Was sind die Folgen von Waldrodung?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2B5FB84-EDAB-3300-FAF2-57EED0AE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5 Min.</a:t>
            </a:r>
          </a:p>
        </p:txBody>
      </p:sp>
      <p:pic>
        <p:nvPicPr>
          <p:cNvPr id="25" name="Graphic 24" descr="Clock with solid fill">
            <a:extLst>
              <a:ext uri="{FF2B5EF4-FFF2-40B4-BE49-F238E27FC236}">
                <a16:creationId xmlns:a16="http://schemas.microsoft.com/office/drawing/2014/main" id="{166E2FBF-1161-BAF5-120F-C9317D2B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EDCC63C0-AC0D-A762-C000-96A4BFBCB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pic>
        <p:nvPicPr>
          <p:cNvPr id="32" name="forest-ge56d072cd_1920.jpg" descr="forest-ge56d072cd_1920.jpg">
            <a:extLst>
              <a:ext uri="{FF2B5EF4-FFF2-40B4-BE49-F238E27FC236}">
                <a16:creationId xmlns:a16="http://schemas.microsoft.com/office/drawing/2014/main" id="{A98BF799-B9D5-3C0A-BF23-0EF2A1B13C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89" t="10072" r="11141" b="24441"/>
          <a:stretch/>
        </p:blipFill>
        <p:spPr>
          <a:xfrm>
            <a:off x="26294" y="818720"/>
            <a:ext cx="3458818" cy="5322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D5633575-EE18-13E8-A5AE-2C5A6783A7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11" r="5367" b="2214"/>
          <a:stretch/>
        </p:blipFill>
        <p:spPr>
          <a:xfrm>
            <a:off x="3485112" y="3078960"/>
            <a:ext cx="5144360" cy="3132831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D7942F3F-954B-23A9-475D-812A420D4ECF}"/>
              </a:ext>
            </a:extLst>
          </p:cNvPr>
          <p:cNvSpPr/>
          <p:nvPr/>
        </p:nvSpPr>
        <p:spPr>
          <a:xfrm flipH="1">
            <a:off x="4925065" y="1130910"/>
            <a:ext cx="4079549" cy="1407011"/>
          </a:xfrm>
          <a:prstGeom prst="wedgeEllipseCallout">
            <a:avLst>
              <a:gd name="adj1" fmla="val -21136"/>
              <a:gd name="adj2" fmla="val 106527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E81392C1-4F90-9BA0-5D30-C85410B82CF9}"/>
              </a:ext>
            </a:extLst>
          </p:cNvPr>
          <p:cNvSpPr txBox="1">
            <a:spLocks/>
          </p:cNvSpPr>
          <p:nvPr/>
        </p:nvSpPr>
        <p:spPr>
          <a:xfrm>
            <a:off x="5370174" y="1390155"/>
            <a:ext cx="3111192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Ich </a:t>
            </a:r>
            <a:r>
              <a:rPr lang="en-US" sz="2400" dirty="0" err="1">
                <a:solidFill>
                  <a:schemeClr val="bg1"/>
                </a:solidFill>
              </a:rPr>
              <a:t>denke</a:t>
            </a:r>
            <a:r>
              <a:rPr lang="en-US" sz="2400" dirty="0">
                <a:solidFill>
                  <a:schemeClr val="bg1"/>
                </a:solidFill>
              </a:rPr>
              <a:t>, die </a:t>
            </a:r>
            <a:r>
              <a:rPr lang="en-US" sz="2400" dirty="0" err="1">
                <a:solidFill>
                  <a:schemeClr val="bg1"/>
                </a:solidFill>
              </a:rPr>
              <a:t>Folgen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sind</a:t>
            </a:r>
            <a:r>
              <a:rPr lang="en-US" sz="2400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8CFB0892-F524-2B33-F750-1F5B9AB4EEBB}"/>
              </a:ext>
            </a:extLst>
          </p:cNvPr>
          <p:cNvSpPr/>
          <p:nvPr/>
        </p:nvSpPr>
        <p:spPr>
          <a:xfrm flipH="1" flipV="1">
            <a:off x="7918166" y="1865910"/>
            <a:ext cx="4302517" cy="1407011"/>
          </a:xfrm>
          <a:prstGeom prst="wedgeEllipseCallout">
            <a:avLst>
              <a:gd name="adj1" fmla="val 21649"/>
              <a:gd name="adj2" fmla="val -102240"/>
            </a:avLst>
          </a:prstGeom>
          <a:solidFill>
            <a:srgbClr val="37410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6400"/>
              </a:solidFill>
              <a:highlight>
                <a:srgbClr val="EB6400"/>
              </a:highlight>
            </a:endParaRP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14C5EA7-FF1A-F816-4801-D789E46753AA}"/>
              </a:ext>
            </a:extLst>
          </p:cNvPr>
          <p:cNvSpPr txBox="1">
            <a:spLocks/>
          </p:cNvSpPr>
          <p:nvPr/>
        </p:nvSpPr>
        <p:spPr>
          <a:xfrm>
            <a:off x="8438801" y="2190850"/>
            <a:ext cx="3479872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>
                <a:solidFill>
                  <a:schemeClr val="accent1">
                    <a:lumOff val="-8627"/>
                  </a:schemeClr>
                </a:solidFill>
              </a:defRPr>
            </a:pPr>
            <a:r>
              <a:rPr lang="en-US" sz="2400" dirty="0" err="1">
                <a:solidFill>
                  <a:schemeClr val="bg1"/>
                </a:solidFill>
              </a:rPr>
              <a:t>Wenn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Wälder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roden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dann</a:t>
            </a:r>
            <a:r>
              <a:rPr lang="en-US" sz="2400" dirty="0">
                <a:solidFill>
                  <a:schemeClr val="bg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59970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3CF4CF6-A8C3-54FD-C89E-B85433C0CE01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10406271" cy="105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Wir protestieren gegen die Waldrodung.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015EE063-3D65-4B63-2C86-80CE09C2CE68}"/>
              </a:ext>
            </a:extLst>
          </p:cNvPr>
          <p:cNvSpPr txBox="1">
            <a:spLocks/>
          </p:cNvSpPr>
          <p:nvPr/>
        </p:nvSpPr>
        <p:spPr>
          <a:xfrm rot="16200000">
            <a:off x="9810713" y="3932558"/>
            <a:ext cx="3997328" cy="314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 err="1"/>
              <a:t>Quelle:https</a:t>
            </a:r>
            <a:r>
              <a:rPr lang="en-US" sz="800" b="0" dirty="0"/>
              <a:t>://</a:t>
            </a:r>
            <a:r>
              <a:rPr lang="en-US" sz="800" b="0" dirty="0" err="1"/>
              <a:t>www.kleine-baum-strolche.de</a:t>
            </a:r>
            <a:endParaRPr lang="en-US" sz="800" b="0" dirty="0"/>
          </a:p>
        </p:txBody>
      </p:sp>
      <p:pic>
        <p:nvPicPr>
          <p:cNvPr id="13" name="demonstration-g2f21987f6_1920.jpg" descr="demonstration-g2f21987f6_1920.jpg">
            <a:extLst>
              <a:ext uri="{FF2B5EF4-FFF2-40B4-BE49-F238E27FC236}">
                <a16:creationId xmlns:a16="http://schemas.microsoft.com/office/drawing/2014/main" id="{7B90E43B-5D58-CB11-7A09-5F8611DF3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9" b="14870"/>
          <a:stretch/>
        </p:blipFill>
        <p:spPr>
          <a:xfrm>
            <a:off x="-1" y="892100"/>
            <a:ext cx="12191999" cy="51961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027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Breitbild</PresentationFormat>
  <Paragraphs>81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Vogelgesang, Manuela</cp:lastModifiedBy>
  <cp:revision>14</cp:revision>
  <dcterms:created xsi:type="dcterms:W3CDTF">2022-01-20T16:44:50Z</dcterms:created>
  <dcterms:modified xsi:type="dcterms:W3CDTF">2023-04-04T11:01:56Z</dcterms:modified>
</cp:coreProperties>
</file>