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3" r:id="rId2"/>
    <p:sldId id="264" r:id="rId3"/>
    <p:sldId id="287" r:id="rId4"/>
    <p:sldId id="265" r:id="rId5"/>
    <p:sldId id="288" r:id="rId6"/>
    <p:sldId id="289" r:id="rId7"/>
    <p:sldId id="290" r:id="rId8"/>
    <p:sldId id="291" r:id="rId9"/>
    <p:sldId id="292" r:id="rId10"/>
    <p:sldId id="294" r:id="rId11"/>
    <p:sldId id="293" r:id="rId12"/>
    <p:sldId id="295" r:id="rId13"/>
    <p:sldId id="296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C8F5"/>
    <a:srgbClr val="003969"/>
    <a:srgbClr val="EB6400"/>
    <a:srgbClr val="788287"/>
    <a:srgbClr val="374105"/>
    <a:srgbClr val="A0C814"/>
    <a:srgbClr val="FF00FF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 snapToObjects="1">
      <p:cViewPr varScale="1">
        <p:scale>
          <a:sx n="80" d="100"/>
          <a:sy n="80" d="100"/>
        </p:scale>
        <p:origin x="126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gelgesang, Manuela" userId="cb5a6f6f-c0e1-4276-9051-1b0b5ab59a07" providerId="ADAL" clId="{AB2C8B8A-5B44-4B29-98D4-81B17818971E}"/>
    <pc:docChg chg="modSld">
      <pc:chgData name="Vogelgesang, Manuela" userId="cb5a6f6f-c0e1-4276-9051-1b0b5ab59a07" providerId="ADAL" clId="{AB2C8B8A-5B44-4B29-98D4-81B17818971E}" dt="2023-04-04T10:44:38.738" v="0" actId="6549"/>
      <pc:docMkLst>
        <pc:docMk/>
      </pc:docMkLst>
      <pc:sldChg chg="modSp mod">
        <pc:chgData name="Vogelgesang, Manuela" userId="cb5a6f6f-c0e1-4276-9051-1b0b5ab59a07" providerId="ADAL" clId="{AB2C8B8A-5B44-4B29-98D4-81B17818971E}" dt="2023-04-04T10:44:38.738" v="0" actId="6549"/>
        <pc:sldMkLst>
          <pc:docMk/>
          <pc:sldMk cId="726601917" sldId="263"/>
        </pc:sldMkLst>
        <pc:spChg chg="mod">
          <ac:chgData name="Vogelgesang, Manuela" userId="cb5a6f6f-c0e1-4276-9051-1b0b5ab59a07" providerId="ADAL" clId="{AB2C8B8A-5B44-4B29-98D4-81B17818971E}" dt="2023-04-04T10:44:38.738" v="0" actId="6549"/>
          <ac:spMkLst>
            <pc:docMk/>
            <pc:sldMk cId="726601917" sldId="263"/>
            <ac:spMk id="10" creationId="{C2CA7CD8-1A39-4752-4404-8ADE78A36E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80"/>
            <a:ext cx="12192000" cy="685302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2CA7CD8-1A39-4752-4404-8ADE78A3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11F8BFA-407F-B3C4-4A72-D2701B5AF475}"/>
              </a:ext>
            </a:extLst>
          </p:cNvPr>
          <p:cNvSpPr txBox="1">
            <a:spLocks/>
          </p:cNvSpPr>
          <p:nvPr/>
        </p:nvSpPr>
        <p:spPr>
          <a:xfrm>
            <a:off x="1202633" y="2234042"/>
            <a:ext cx="10316817" cy="1097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3500" dirty="0">
                <a:solidFill>
                  <a:srgbClr val="A0C814"/>
                </a:solidFill>
              </a:rPr>
              <a:t>Was machen wir dann?</a:t>
            </a:r>
          </a:p>
          <a:p>
            <a:pPr>
              <a:spcBef>
                <a:spcPts val="0"/>
              </a:spcBef>
            </a:pPr>
            <a:r>
              <a:rPr lang="de-DE" sz="3500" dirty="0">
                <a:solidFill>
                  <a:srgbClr val="374105"/>
                </a:solidFill>
              </a:rPr>
              <a:t>Wir reflektieren über unsere Erde.</a:t>
            </a:r>
          </a:p>
        </p:txBody>
      </p:sp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5" name="Picture 4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93B8EE00-0859-CDD2-96EA-055C4A2B8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BB95FB-8283-BEA1-F783-17F4C1608953}"/>
              </a:ext>
            </a:extLst>
          </p:cNvPr>
          <p:cNvSpPr/>
          <p:nvPr/>
        </p:nvSpPr>
        <p:spPr>
          <a:xfrm>
            <a:off x="-2" y="801496"/>
            <a:ext cx="7837715" cy="52992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4807F2-C2B6-E497-D063-7EDB4F444C99}"/>
              </a:ext>
            </a:extLst>
          </p:cNvPr>
          <p:cNvSpPr txBox="1">
            <a:spLocks/>
          </p:cNvSpPr>
          <p:nvPr/>
        </p:nvSpPr>
        <p:spPr>
          <a:xfrm>
            <a:off x="228599" y="1017423"/>
            <a:ext cx="7369629" cy="480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 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A&amp;B: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C: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                 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      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   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                 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      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   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  <a:r>
              <a:rPr lang="en-US" sz="1600" b="0" dirty="0">
                <a:solidFill>
                  <a:srgbClr val="788287"/>
                </a:solidFill>
              </a:rPr>
              <a:t> (3x)</a:t>
            </a:r>
            <a:endParaRPr lang="en-US" sz="1600" dirty="0">
              <a:solidFill>
                <a:srgbClr val="788287"/>
              </a:solidFill>
            </a:endParaRPr>
          </a:p>
        </p:txBody>
      </p:sp>
      <p:sp>
        <p:nvSpPr>
          <p:cNvPr id="16" name="Musiknote">
            <a:extLst>
              <a:ext uri="{FF2B5EF4-FFF2-40B4-BE49-F238E27FC236}">
                <a16:creationId xmlns:a16="http://schemas.microsoft.com/office/drawing/2014/main" id="{4EE1010F-8561-E00E-1EC5-057259DA896C}"/>
              </a:ext>
            </a:extLst>
          </p:cNvPr>
          <p:cNvSpPr/>
          <p:nvPr/>
        </p:nvSpPr>
        <p:spPr>
          <a:xfrm>
            <a:off x="7509474" y="1653702"/>
            <a:ext cx="450142" cy="541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Musiknote">
            <a:extLst>
              <a:ext uri="{FF2B5EF4-FFF2-40B4-BE49-F238E27FC236}">
                <a16:creationId xmlns:a16="http://schemas.microsoft.com/office/drawing/2014/main" id="{3C17522F-2C50-3155-3B16-859755D8DA70}"/>
              </a:ext>
            </a:extLst>
          </p:cNvPr>
          <p:cNvSpPr/>
          <p:nvPr/>
        </p:nvSpPr>
        <p:spPr>
          <a:xfrm>
            <a:off x="7984108" y="1408117"/>
            <a:ext cx="710399" cy="85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Musiknote">
            <a:extLst>
              <a:ext uri="{FF2B5EF4-FFF2-40B4-BE49-F238E27FC236}">
                <a16:creationId xmlns:a16="http://schemas.microsoft.com/office/drawing/2014/main" id="{9ED18A80-CA1F-0E24-97A8-EBF2ACD5FF62}"/>
              </a:ext>
            </a:extLst>
          </p:cNvPr>
          <p:cNvSpPr/>
          <p:nvPr/>
        </p:nvSpPr>
        <p:spPr>
          <a:xfrm>
            <a:off x="8618063" y="1201891"/>
            <a:ext cx="1230046" cy="141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D641C4FA-0965-568E-562B-72974345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70DDEC2D-2B58-B834-3C88-9E92C0B71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3EB828-2348-D891-F5B1-E598EABDAAA8}"/>
              </a:ext>
            </a:extLst>
          </p:cNvPr>
          <p:cNvSpPr/>
          <p:nvPr/>
        </p:nvSpPr>
        <p:spPr>
          <a:xfrm>
            <a:off x="2427514" y="1766278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4BD12-82CD-75B2-8316-2C8BA8959334}"/>
              </a:ext>
            </a:extLst>
          </p:cNvPr>
          <p:cNvSpPr/>
          <p:nvPr/>
        </p:nvSpPr>
        <p:spPr>
          <a:xfrm>
            <a:off x="2427514" y="2686181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C0B6EF-2551-1C47-1ABD-F950BA9FC445}"/>
              </a:ext>
            </a:extLst>
          </p:cNvPr>
          <p:cNvSpPr/>
          <p:nvPr/>
        </p:nvSpPr>
        <p:spPr>
          <a:xfrm>
            <a:off x="2427514" y="3591422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9CF67D-B9F6-8B2B-94C8-3A7931F2205F}"/>
              </a:ext>
            </a:extLst>
          </p:cNvPr>
          <p:cNvSpPr/>
          <p:nvPr/>
        </p:nvSpPr>
        <p:spPr>
          <a:xfrm>
            <a:off x="661238" y="4500021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CE58D6-2F51-C3EA-7B58-9294071FCBB0}"/>
              </a:ext>
            </a:extLst>
          </p:cNvPr>
          <p:cNvSpPr/>
          <p:nvPr/>
        </p:nvSpPr>
        <p:spPr>
          <a:xfrm>
            <a:off x="661238" y="4728621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BB74DF-E96E-B4DD-09A7-9E0E0F4EAB75}"/>
              </a:ext>
            </a:extLst>
          </p:cNvPr>
          <p:cNvSpPr/>
          <p:nvPr/>
        </p:nvSpPr>
        <p:spPr>
          <a:xfrm>
            <a:off x="668382" y="4950078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9B484-9227-10B9-62D7-592C6172C46E}"/>
              </a:ext>
            </a:extLst>
          </p:cNvPr>
          <p:cNvSpPr/>
          <p:nvPr/>
        </p:nvSpPr>
        <p:spPr>
          <a:xfrm>
            <a:off x="2825793" y="45000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77B9BE-9A8F-BF01-1E19-9FA75BB70D99}"/>
              </a:ext>
            </a:extLst>
          </p:cNvPr>
          <p:cNvSpPr/>
          <p:nvPr/>
        </p:nvSpPr>
        <p:spPr>
          <a:xfrm>
            <a:off x="2825793" y="47286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639830-3318-115E-9968-28E6FAE12F08}"/>
              </a:ext>
            </a:extLst>
          </p:cNvPr>
          <p:cNvSpPr/>
          <p:nvPr/>
        </p:nvSpPr>
        <p:spPr>
          <a:xfrm>
            <a:off x="4876050" y="45000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A1542A-B897-D62F-60CE-533669909D97}"/>
              </a:ext>
            </a:extLst>
          </p:cNvPr>
          <p:cNvSpPr/>
          <p:nvPr/>
        </p:nvSpPr>
        <p:spPr>
          <a:xfrm>
            <a:off x="4876050" y="47286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8F6972-EBB4-8EFE-2F40-95968A1CD4B5}"/>
              </a:ext>
            </a:extLst>
          </p:cNvPr>
          <p:cNvSpPr/>
          <p:nvPr/>
        </p:nvSpPr>
        <p:spPr>
          <a:xfrm>
            <a:off x="2825793" y="49572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1" descr="Icon, bubble chart&#10;&#10;Description automatically generated">
            <a:extLst>
              <a:ext uri="{FF2B5EF4-FFF2-40B4-BE49-F238E27FC236}">
                <a16:creationId xmlns:a16="http://schemas.microsoft.com/office/drawing/2014/main" id="{F1FB83E7-F26E-AA42-6D36-7E2843FCD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7340253-A9A4-C09C-FE3A-2D3C64F4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Wir singen zusammen.</a:t>
            </a:r>
          </a:p>
        </p:txBody>
      </p:sp>
      <p:sp>
        <p:nvSpPr>
          <p:cNvPr id="35" name="Content Placeholder 1">
            <a:extLst>
              <a:ext uri="{FF2B5EF4-FFF2-40B4-BE49-F238E27FC236}">
                <a16:creationId xmlns:a16="http://schemas.microsoft.com/office/drawing/2014/main" id="{97C04DC7-722A-6E57-A8FE-B7C044F86B84}"/>
              </a:ext>
            </a:extLst>
          </p:cNvPr>
          <p:cNvSpPr txBox="1">
            <a:spLocks/>
          </p:cNvSpPr>
          <p:nvPr/>
        </p:nvSpPr>
        <p:spPr>
          <a:xfrm>
            <a:off x="2825793" y="1593844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6" name="Content Placeholder 1">
            <a:extLst>
              <a:ext uri="{FF2B5EF4-FFF2-40B4-BE49-F238E27FC236}">
                <a16:creationId xmlns:a16="http://schemas.microsoft.com/office/drawing/2014/main" id="{F792EA7A-55F5-EF86-16D9-3D056691821D}"/>
              </a:ext>
            </a:extLst>
          </p:cNvPr>
          <p:cNvSpPr txBox="1">
            <a:spLocks/>
          </p:cNvSpPr>
          <p:nvPr/>
        </p:nvSpPr>
        <p:spPr>
          <a:xfrm>
            <a:off x="2858450" y="2530015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7" name="Content Placeholder 1">
            <a:extLst>
              <a:ext uri="{FF2B5EF4-FFF2-40B4-BE49-F238E27FC236}">
                <a16:creationId xmlns:a16="http://schemas.microsoft.com/office/drawing/2014/main" id="{C6CDE44F-AC81-B4BA-4C71-7B80D2A6C60A}"/>
              </a:ext>
            </a:extLst>
          </p:cNvPr>
          <p:cNvSpPr txBox="1">
            <a:spLocks/>
          </p:cNvSpPr>
          <p:nvPr/>
        </p:nvSpPr>
        <p:spPr>
          <a:xfrm>
            <a:off x="2869336" y="3433529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8" name="Content Placeholder 1">
            <a:extLst>
              <a:ext uri="{FF2B5EF4-FFF2-40B4-BE49-F238E27FC236}">
                <a16:creationId xmlns:a16="http://schemas.microsoft.com/office/drawing/2014/main" id="{1E0EC4E5-F1D4-481B-46A1-F3EF7E87CEBA}"/>
              </a:ext>
            </a:extLst>
          </p:cNvPr>
          <p:cNvSpPr txBox="1">
            <a:spLocks/>
          </p:cNvSpPr>
          <p:nvPr/>
        </p:nvSpPr>
        <p:spPr>
          <a:xfrm>
            <a:off x="934309" y="4433745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9" name="Content Placeholder 1">
            <a:extLst>
              <a:ext uri="{FF2B5EF4-FFF2-40B4-BE49-F238E27FC236}">
                <a16:creationId xmlns:a16="http://schemas.microsoft.com/office/drawing/2014/main" id="{B364242A-3F4F-D7D6-242F-55C14578F5EF}"/>
              </a:ext>
            </a:extLst>
          </p:cNvPr>
          <p:cNvSpPr txBox="1">
            <a:spLocks/>
          </p:cNvSpPr>
          <p:nvPr/>
        </p:nvSpPr>
        <p:spPr>
          <a:xfrm>
            <a:off x="3035252" y="4433745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50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40" name="Content Placeholder 1">
            <a:extLst>
              <a:ext uri="{FF2B5EF4-FFF2-40B4-BE49-F238E27FC236}">
                <a16:creationId xmlns:a16="http://schemas.microsoft.com/office/drawing/2014/main" id="{B1DBF49D-0327-541C-F08B-B7D78A20C720}"/>
              </a:ext>
            </a:extLst>
          </p:cNvPr>
          <p:cNvSpPr txBox="1">
            <a:spLocks/>
          </p:cNvSpPr>
          <p:nvPr/>
        </p:nvSpPr>
        <p:spPr>
          <a:xfrm>
            <a:off x="5168853" y="4433745"/>
            <a:ext cx="373486" cy="605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38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146E5BF7-B0A6-A16B-BB54-4A349324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„Was machen </a:t>
            </a:r>
            <a:r>
              <a:rPr lang="de-DE" dirty="0">
                <a:solidFill>
                  <a:srgbClr val="5AC8F5"/>
                </a:solidFill>
              </a:rPr>
              <a:t>wir</a:t>
            </a:r>
            <a:r>
              <a:rPr lang="de-DE" dirty="0"/>
              <a:t>, wenn die Erde zu heiß wird?“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599" y="910218"/>
            <a:ext cx="9578009" cy="25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Was sagt uns dieser Text?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FFC5660-F03A-AB34-88D9-F5A9E2B94FAA}"/>
              </a:ext>
            </a:extLst>
          </p:cNvPr>
          <p:cNvSpPr/>
          <p:nvPr/>
        </p:nvSpPr>
        <p:spPr>
          <a:xfrm>
            <a:off x="668217" y="3354785"/>
            <a:ext cx="5122983" cy="1415846"/>
          </a:xfrm>
          <a:prstGeom prst="wedgeRoundRectCallout">
            <a:avLst>
              <a:gd name="adj1" fmla="val 47699"/>
              <a:gd name="adj2" fmla="val 91234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3E41B5C-92AB-177E-2356-53BD2E8990FB}"/>
              </a:ext>
            </a:extLst>
          </p:cNvPr>
          <p:cNvSpPr txBox="1">
            <a:spLocks/>
          </p:cNvSpPr>
          <p:nvPr/>
        </p:nvSpPr>
        <p:spPr>
          <a:xfrm>
            <a:off x="833527" y="3503215"/>
            <a:ext cx="4785947" cy="159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Der Text möchte uns sagen, dass …</a:t>
            </a:r>
          </a:p>
          <a:p>
            <a:r>
              <a:rPr lang="de-DE" sz="1800" dirty="0"/>
              <a:t>Im Text geht es um …</a:t>
            </a:r>
          </a:p>
          <a:p>
            <a:r>
              <a:rPr lang="de-DE" sz="1800" dirty="0"/>
              <a:t>Das Lied sagt uns, dass …</a:t>
            </a:r>
          </a:p>
        </p:txBody>
      </p:sp>
      <p:sp>
        <p:nvSpPr>
          <p:cNvPr id="12" name="Bearbeitbares Dokument">
            <a:extLst>
              <a:ext uri="{FF2B5EF4-FFF2-40B4-BE49-F238E27FC236}">
                <a16:creationId xmlns:a16="http://schemas.microsoft.com/office/drawing/2014/main" id="{FDDCDBD9-2E53-A8DD-76DE-43F410CEBE7E}"/>
              </a:ext>
            </a:extLst>
          </p:cNvPr>
          <p:cNvSpPr/>
          <p:nvPr/>
        </p:nvSpPr>
        <p:spPr>
          <a:xfrm>
            <a:off x="4875572" y="1704617"/>
            <a:ext cx="589058" cy="6400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B00CCB56-302D-BD7D-5402-6968B316ACF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6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146E5BF7-B0A6-A16B-BB54-4A349324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Reflektiert im Team.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8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599" y="910218"/>
            <a:ext cx="9578009" cy="25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Was können wir machen,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bevor die Erde zu heiß wird?</a:t>
            </a:r>
          </a:p>
          <a:p>
            <a:r>
              <a:rPr lang="de-DE" dirty="0">
                <a:solidFill>
                  <a:srgbClr val="5AC8F5"/>
                </a:solidFill>
              </a:rPr>
              <a:t>Schreibt eure Ideen auf.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FFC5660-F03A-AB34-88D9-F5A9E2B94FAA}"/>
              </a:ext>
            </a:extLst>
          </p:cNvPr>
          <p:cNvSpPr/>
          <p:nvPr/>
        </p:nvSpPr>
        <p:spPr>
          <a:xfrm>
            <a:off x="668217" y="3354785"/>
            <a:ext cx="5122983" cy="1415846"/>
          </a:xfrm>
          <a:prstGeom prst="wedgeRoundRectCallout">
            <a:avLst>
              <a:gd name="adj1" fmla="val 47699"/>
              <a:gd name="adj2" fmla="val 91234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3E41B5C-92AB-177E-2356-53BD2E8990FB}"/>
              </a:ext>
            </a:extLst>
          </p:cNvPr>
          <p:cNvSpPr txBox="1">
            <a:spLocks/>
          </p:cNvSpPr>
          <p:nvPr/>
        </p:nvSpPr>
        <p:spPr>
          <a:xfrm>
            <a:off x="833527" y="3503215"/>
            <a:ext cx="4785947" cy="159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Bevor die Erde zu heiß wird,</a:t>
            </a:r>
          </a:p>
          <a:p>
            <a:r>
              <a:rPr lang="de-DE" sz="1800" dirty="0"/>
              <a:t>   müssen wir …</a:t>
            </a:r>
            <a:br>
              <a:rPr lang="de-DE" sz="1800" dirty="0"/>
            </a:br>
            <a:r>
              <a:rPr lang="de-DE" sz="1800" dirty="0"/>
              <a:t>   könnten wir …</a:t>
            </a:r>
            <a:br>
              <a:rPr lang="de-DE" sz="1800" dirty="0"/>
            </a:br>
            <a:r>
              <a:rPr lang="de-DE" sz="1800" dirty="0"/>
              <a:t>   sollten wir …</a:t>
            </a:r>
          </a:p>
        </p:txBody>
      </p:sp>
      <p:sp>
        <p:nvSpPr>
          <p:cNvPr id="12" name="Bearbeitbares Dokument">
            <a:extLst>
              <a:ext uri="{FF2B5EF4-FFF2-40B4-BE49-F238E27FC236}">
                <a16:creationId xmlns:a16="http://schemas.microsoft.com/office/drawing/2014/main" id="{FDDCDBD9-2E53-A8DD-76DE-43F410CEBE7E}"/>
              </a:ext>
            </a:extLst>
          </p:cNvPr>
          <p:cNvSpPr/>
          <p:nvPr/>
        </p:nvSpPr>
        <p:spPr>
          <a:xfrm>
            <a:off x="4810256" y="1737275"/>
            <a:ext cx="393114" cy="427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noFill/>
          <a:ln w="12700">
            <a:solidFill>
              <a:srgbClr val="5AC8F5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4" name="Picture 13" descr="Icon, bubble chart&#10;&#10;Description automatically generated">
            <a:extLst>
              <a:ext uri="{FF2B5EF4-FFF2-40B4-BE49-F238E27FC236}">
                <a16:creationId xmlns:a16="http://schemas.microsoft.com/office/drawing/2014/main" id="{C380EB01-F4DC-3627-F5F2-DF1AB5A3A14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6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146E5BF7-B0A6-A16B-BB54-4A349324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Präsentiert eure Ideen.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5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FFFC5660-F03A-AB34-88D9-F5A9E2B94FAA}"/>
              </a:ext>
            </a:extLst>
          </p:cNvPr>
          <p:cNvSpPr/>
          <p:nvPr/>
        </p:nvSpPr>
        <p:spPr>
          <a:xfrm>
            <a:off x="668217" y="3354785"/>
            <a:ext cx="5122983" cy="1415846"/>
          </a:xfrm>
          <a:prstGeom prst="wedgeRoundRectCallout">
            <a:avLst>
              <a:gd name="adj1" fmla="val 47699"/>
              <a:gd name="adj2" fmla="val 91234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D3E41B5C-92AB-177E-2356-53BD2E8990FB}"/>
              </a:ext>
            </a:extLst>
          </p:cNvPr>
          <p:cNvSpPr txBox="1">
            <a:spLocks/>
          </p:cNvSpPr>
          <p:nvPr/>
        </p:nvSpPr>
        <p:spPr>
          <a:xfrm>
            <a:off x="833527" y="3503215"/>
            <a:ext cx="4785947" cy="159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Bevor die Erde zu heiß wird,</a:t>
            </a:r>
          </a:p>
          <a:p>
            <a:r>
              <a:rPr lang="de-DE" sz="1800" dirty="0"/>
              <a:t>   müssen wir …</a:t>
            </a:r>
            <a:br>
              <a:rPr lang="de-DE" sz="1800" dirty="0"/>
            </a:br>
            <a:r>
              <a:rPr lang="de-DE" sz="1800" dirty="0"/>
              <a:t>   könnten wir …</a:t>
            </a:r>
            <a:br>
              <a:rPr lang="de-DE" sz="1800" dirty="0"/>
            </a:br>
            <a:r>
              <a:rPr lang="de-DE" sz="1800" dirty="0"/>
              <a:t>   sollten wir …</a:t>
            </a:r>
          </a:p>
        </p:txBody>
      </p:sp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0BD66887-111E-503B-C359-F459D447765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C4374004-DD2E-D263-E3E5-BE2B164350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90"/>
            <a:ext cx="12192000" cy="68530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C8C48E-03EB-353A-B375-A1BCB3D3DA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464" t="25656" r="33170" b="52930"/>
          <a:stretch/>
        </p:blipFill>
        <p:spPr>
          <a:xfrm>
            <a:off x="2417291" y="1510144"/>
            <a:ext cx="7357417" cy="2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1"/>
            <a:ext cx="7217955" cy="806077"/>
          </a:xfrm>
        </p:spPr>
        <p:txBody>
          <a:bodyPr>
            <a:noAutofit/>
          </a:bodyPr>
          <a:lstStyle/>
          <a:p>
            <a:r>
              <a:rPr lang="de-DE" dirty="0">
                <a:solidFill>
                  <a:srgbClr val="A0C814"/>
                </a:solidFill>
              </a:rPr>
              <a:t>Was machen wir dann?</a:t>
            </a:r>
            <a:br>
              <a:rPr lang="de-DE" dirty="0">
                <a:solidFill>
                  <a:srgbClr val="374105"/>
                </a:solidFill>
              </a:rPr>
            </a:br>
            <a:r>
              <a:rPr lang="de-DE" dirty="0">
                <a:solidFill>
                  <a:srgbClr val="374105"/>
                </a:solidFill>
              </a:rPr>
              <a:t>Wir reflektieren über unsere Erde.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975943" y="1377927"/>
            <a:ext cx="4970585" cy="212712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>
            <a:off x="6430107" y="1702412"/>
            <a:ext cx="4410811" cy="1758343"/>
          </a:xfrm>
          <a:prstGeom prst="wedgeEllipseCallout">
            <a:avLst>
              <a:gd name="adj1" fmla="val -32430"/>
              <a:gd name="adj2" fmla="val 81415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1351082" y="1870619"/>
            <a:ext cx="4220306" cy="125572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/>
            </a:pPr>
            <a:r>
              <a:rPr lang="en-US" sz="2100" dirty="0" err="1"/>
              <a:t>Wir</a:t>
            </a:r>
            <a:r>
              <a:rPr lang="en-US" sz="2100" dirty="0"/>
              <a:t> </a:t>
            </a:r>
            <a:r>
              <a:rPr lang="en-US" sz="2100" dirty="0" err="1"/>
              <a:t>können</a:t>
            </a:r>
            <a:r>
              <a:rPr lang="en-US" sz="2100" dirty="0"/>
              <a:t> die Situation </a:t>
            </a:r>
            <a:r>
              <a:rPr lang="en-US" sz="2100" dirty="0" err="1"/>
              <a:t>unserer</a:t>
            </a:r>
            <a:r>
              <a:rPr lang="en-US" sz="2100" dirty="0"/>
              <a:t> </a:t>
            </a:r>
            <a:r>
              <a:rPr lang="en-US" sz="2100" dirty="0" err="1"/>
              <a:t>Erde</a:t>
            </a:r>
            <a:r>
              <a:rPr lang="en-US" sz="2100" dirty="0"/>
              <a:t> </a:t>
            </a:r>
            <a:r>
              <a:rPr lang="en-US" sz="2100" dirty="0" err="1"/>
              <a:t>recherchieren</a:t>
            </a:r>
            <a:r>
              <a:rPr lang="en-US" sz="2100" dirty="0"/>
              <a:t> und </a:t>
            </a:r>
            <a:r>
              <a:rPr lang="en-US" sz="2100" dirty="0" err="1"/>
              <a:t>darüber</a:t>
            </a:r>
            <a:r>
              <a:rPr lang="en-US" sz="2100" dirty="0"/>
              <a:t> </a:t>
            </a:r>
            <a:r>
              <a:rPr lang="en-US" sz="2100" dirty="0" err="1"/>
              <a:t>reflektieren</a:t>
            </a:r>
            <a:r>
              <a:rPr lang="en-US" sz="2100" dirty="0"/>
              <a:t>.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7DD7F47-9F5B-CA52-C1C8-FE8A974D9D21}"/>
              </a:ext>
            </a:extLst>
          </p:cNvPr>
          <p:cNvSpPr txBox="1">
            <a:spLocks/>
          </p:cNvSpPr>
          <p:nvPr/>
        </p:nvSpPr>
        <p:spPr>
          <a:xfrm>
            <a:off x="7071416" y="2036818"/>
            <a:ext cx="3245401" cy="9648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/>
            </a:pPr>
            <a:r>
              <a:rPr lang="en-US" sz="2100" dirty="0" err="1"/>
              <a:t>Wir</a:t>
            </a:r>
            <a:r>
              <a:rPr lang="en-US" sz="2100" dirty="0"/>
              <a:t> </a:t>
            </a:r>
            <a:r>
              <a:rPr lang="en-US" sz="2100" dirty="0" err="1"/>
              <a:t>können</a:t>
            </a:r>
            <a:r>
              <a:rPr lang="en-US" sz="2100" dirty="0"/>
              <a:t> die Situation in </a:t>
            </a:r>
            <a:r>
              <a:rPr lang="en-US" sz="2100" dirty="0" err="1"/>
              <a:t>einem</a:t>
            </a:r>
            <a:r>
              <a:rPr lang="en-US" sz="2100" dirty="0"/>
              <a:t> Lied </a:t>
            </a:r>
            <a:r>
              <a:rPr lang="en-US" sz="2100" dirty="0" err="1"/>
              <a:t>beschreiben</a:t>
            </a:r>
            <a:r>
              <a:rPr lang="en-US" sz="2100" dirty="0"/>
              <a:t>.</a:t>
            </a:r>
          </a:p>
        </p:txBody>
      </p:sp>
      <p:sp>
        <p:nvSpPr>
          <p:cNvPr id="10" name="Oval Callout 9">
            <a:extLst>
              <a:ext uri="{FF2B5EF4-FFF2-40B4-BE49-F238E27FC236}">
                <a16:creationId xmlns:a16="http://schemas.microsoft.com/office/drawing/2014/main" id="{654CDB95-D495-C91C-3548-9B77B2909B87}"/>
              </a:ext>
            </a:extLst>
          </p:cNvPr>
          <p:cNvSpPr/>
          <p:nvPr/>
        </p:nvSpPr>
        <p:spPr>
          <a:xfrm flipH="1">
            <a:off x="2475970" y="4475561"/>
            <a:ext cx="4970585" cy="1758343"/>
          </a:xfrm>
          <a:prstGeom prst="wedgeEllipseCallout">
            <a:avLst>
              <a:gd name="adj1" fmla="val -31945"/>
              <a:gd name="adj2" fmla="val -83382"/>
            </a:avLst>
          </a:prstGeom>
          <a:solidFill>
            <a:srgbClr val="37410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EB6400"/>
              </a:solidFill>
              <a:highlight>
                <a:srgbClr val="EB6400"/>
              </a:highlight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F5F263C-7F38-DF75-B3F9-986CB7EE2FED}"/>
              </a:ext>
            </a:extLst>
          </p:cNvPr>
          <p:cNvSpPr txBox="1">
            <a:spLocks/>
          </p:cNvSpPr>
          <p:nvPr/>
        </p:nvSpPr>
        <p:spPr>
          <a:xfrm>
            <a:off x="2851110" y="4809969"/>
            <a:ext cx="4220306" cy="9648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600"/>
            </a:pPr>
            <a:r>
              <a:rPr lang="en-US" sz="2100" dirty="0" err="1">
                <a:solidFill>
                  <a:schemeClr val="bg1"/>
                </a:solidFill>
              </a:rPr>
              <a:t>Wir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können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ein</a:t>
            </a:r>
            <a:r>
              <a:rPr lang="en-US" sz="2100" dirty="0">
                <a:solidFill>
                  <a:schemeClr val="bg1"/>
                </a:solidFill>
              </a:rPr>
              <a:t> Lied </a:t>
            </a:r>
            <a:r>
              <a:rPr lang="en-US" sz="2100" dirty="0" err="1">
                <a:solidFill>
                  <a:schemeClr val="bg1"/>
                </a:solidFill>
              </a:rPr>
              <a:t>interpretieren</a:t>
            </a:r>
            <a:r>
              <a:rPr lang="en-US" sz="2100" dirty="0">
                <a:solidFill>
                  <a:schemeClr val="bg1"/>
                </a:solidFill>
              </a:rPr>
              <a:t> und </a:t>
            </a:r>
            <a:r>
              <a:rPr lang="en-US" sz="2100" dirty="0" err="1">
                <a:solidFill>
                  <a:schemeClr val="bg1"/>
                </a:solidFill>
              </a:rPr>
              <a:t>uns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Lösungen</a:t>
            </a:r>
            <a:r>
              <a:rPr lang="en-US" sz="2100" dirty="0">
                <a:solidFill>
                  <a:schemeClr val="bg1"/>
                </a:solidFill>
              </a:rPr>
              <a:t> </a:t>
            </a:r>
            <a:r>
              <a:rPr lang="en-US" sz="2100" dirty="0" err="1">
                <a:solidFill>
                  <a:schemeClr val="bg1"/>
                </a:solidFill>
              </a:rPr>
              <a:t>überlegen</a:t>
            </a:r>
            <a:r>
              <a:rPr lang="en-US" sz="21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7891D6F-E7FD-C16F-C4DA-1BE402F49B29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51C8DA0D-9ACD-B335-E787-89440990B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FAD8141-95D3-8339-278C-8A6EC2E9148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45" y="6192276"/>
            <a:ext cx="615931" cy="61593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Schaut auf das Bild.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2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600" y="910219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Was wird hier gezeigt?</a:t>
            </a:r>
          </a:p>
        </p:txBody>
      </p:sp>
    </p:spTree>
    <p:extLst>
      <p:ext uri="{BB962C8B-B14F-4D97-AF65-F5344CB8AC3E}">
        <p14:creationId xmlns:p14="http://schemas.microsoft.com/office/powerpoint/2010/main" val="2709645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3347D936-95F2-C18B-5CC4-A23CBD33D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FB65221F-78DB-1774-5250-68EF3CF20A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04" y="6213507"/>
            <a:ext cx="558736" cy="55873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Sprecht mit eurem Partner/eurer Partnerin.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600" y="910219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Was zeigt das Bild?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4046251D-8E26-68D1-02B3-1A358CC887FF}"/>
              </a:ext>
            </a:extLst>
          </p:cNvPr>
          <p:cNvSpPr/>
          <p:nvPr/>
        </p:nvSpPr>
        <p:spPr>
          <a:xfrm>
            <a:off x="668217" y="3073351"/>
            <a:ext cx="4302369" cy="1697280"/>
          </a:xfrm>
          <a:prstGeom prst="wedgeRoundRectCallout">
            <a:avLst>
              <a:gd name="adj1" fmla="val 47699"/>
              <a:gd name="adj2" fmla="val 91234"/>
              <a:gd name="adj3" fmla="val 16667"/>
            </a:avLst>
          </a:prstGeom>
          <a:solidFill>
            <a:schemeClr val="bg1">
              <a:alpha val="78892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76B550E-1B88-2B10-37EB-EBCE21D2C848}"/>
              </a:ext>
            </a:extLst>
          </p:cNvPr>
          <p:cNvSpPr txBox="1">
            <a:spLocks/>
          </p:cNvSpPr>
          <p:nvPr/>
        </p:nvSpPr>
        <p:spPr>
          <a:xfrm>
            <a:off x="852856" y="3340282"/>
            <a:ext cx="4302369" cy="1596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/>
              <a:t>Im Vordergrund sieht man …</a:t>
            </a:r>
            <a:br>
              <a:rPr lang="de-DE" sz="1800" dirty="0"/>
            </a:br>
            <a:r>
              <a:rPr lang="de-DE" sz="1800" dirty="0"/>
              <a:t>Im Hintergrund sieht man …</a:t>
            </a:r>
          </a:p>
          <a:p>
            <a:r>
              <a:rPr lang="de-DE" sz="1800" dirty="0"/>
              <a:t>Interessant ist, dass …</a:t>
            </a:r>
            <a:br>
              <a:rPr lang="de-DE" sz="1800" dirty="0"/>
            </a:br>
            <a:r>
              <a:rPr lang="de-DE" sz="1800" dirty="0"/>
              <a:t>Wir sehen, dass …</a:t>
            </a:r>
          </a:p>
        </p:txBody>
      </p:sp>
    </p:spTree>
    <p:extLst>
      <p:ext uri="{BB962C8B-B14F-4D97-AF65-F5344CB8AC3E}">
        <p14:creationId xmlns:p14="http://schemas.microsoft.com/office/powerpoint/2010/main" val="3410000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146E5BF7-B0A6-A16B-BB54-4A34932482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Präsentiert eure Ergebnisse.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2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599" y="910218"/>
            <a:ext cx="9578009" cy="25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Was könnte das Thema heute sein?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F53EEC50-A622-A6A5-02AE-14FC4A558E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0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AEBD0855-EAE4-4CA3-1465-578DB05C32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Warum wird die Erde heiß?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103B00AD-61FA-7B87-0DCC-594B54C8E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8 Min.</a:t>
            </a:r>
          </a:p>
        </p:txBody>
      </p:sp>
      <p:pic>
        <p:nvPicPr>
          <p:cNvPr id="28" name="Graphic 27" descr="Clock with solid fill">
            <a:extLst>
              <a:ext uri="{FF2B5EF4-FFF2-40B4-BE49-F238E27FC236}">
                <a16:creationId xmlns:a16="http://schemas.microsoft.com/office/drawing/2014/main" id="{FAAA86D7-49DB-C7C7-6AAD-714EBABB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DFE05C6-0D9B-A492-5C8F-8269D18EBBF8}"/>
              </a:ext>
            </a:extLst>
          </p:cNvPr>
          <p:cNvSpPr txBox="1">
            <a:spLocks/>
          </p:cNvSpPr>
          <p:nvPr/>
        </p:nvSpPr>
        <p:spPr>
          <a:xfrm>
            <a:off x="228599" y="910218"/>
            <a:ext cx="9578009" cy="2518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Macht im Team eine kleine Recherche!</a:t>
            </a:r>
          </a:p>
        </p:txBody>
      </p:sp>
      <p:pic>
        <p:nvPicPr>
          <p:cNvPr id="9" name="Picture 8" descr="Icon, bubble chart&#10;&#10;Description automatically generated">
            <a:extLst>
              <a:ext uri="{FF2B5EF4-FFF2-40B4-BE49-F238E27FC236}">
                <a16:creationId xmlns:a16="http://schemas.microsoft.com/office/drawing/2014/main" id="{3EF75811-0A9F-2540-6B5E-03B980C422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  <p:sp>
        <p:nvSpPr>
          <p:cNvPr id="10" name="Bearbeitbares Dokument">
            <a:extLst>
              <a:ext uri="{FF2B5EF4-FFF2-40B4-BE49-F238E27FC236}">
                <a16:creationId xmlns:a16="http://schemas.microsoft.com/office/drawing/2014/main" id="{46BDD8E8-8647-C034-49B2-412E227CDA0E}"/>
              </a:ext>
            </a:extLst>
          </p:cNvPr>
          <p:cNvSpPr/>
          <p:nvPr/>
        </p:nvSpPr>
        <p:spPr>
          <a:xfrm>
            <a:off x="3508620" y="1591109"/>
            <a:ext cx="487989" cy="5302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" name="Suchen">
            <a:extLst>
              <a:ext uri="{FF2B5EF4-FFF2-40B4-BE49-F238E27FC236}">
                <a16:creationId xmlns:a16="http://schemas.microsoft.com/office/drawing/2014/main" id="{4C31FB51-6770-6D12-D85D-64D653DCA230}"/>
              </a:ext>
            </a:extLst>
          </p:cNvPr>
          <p:cNvSpPr/>
          <p:nvPr/>
        </p:nvSpPr>
        <p:spPr>
          <a:xfrm>
            <a:off x="4130875" y="1551819"/>
            <a:ext cx="533478" cy="62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Welt">
            <a:extLst>
              <a:ext uri="{FF2B5EF4-FFF2-40B4-BE49-F238E27FC236}">
                <a16:creationId xmlns:a16="http://schemas.microsoft.com/office/drawing/2014/main" id="{3C978842-5619-9472-DAA0-9EB537E4FDAD}"/>
              </a:ext>
            </a:extLst>
          </p:cNvPr>
          <p:cNvSpPr/>
          <p:nvPr/>
        </p:nvSpPr>
        <p:spPr>
          <a:xfrm>
            <a:off x="4750864" y="1551819"/>
            <a:ext cx="533477" cy="5334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45" y="0"/>
                  <a:pt x="0" y="4845"/>
                  <a:pt x="0" y="10800"/>
                </a:cubicBezTo>
                <a:cubicBezTo>
                  <a:pt x="0" y="16755"/>
                  <a:pt x="4845" y="21600"/>
                  <a:pt x="10800" y="21600"/>
                </a:cubicBezTo>
                <a:cubicBezTo>
                  <a:pt x="16755" y="21600"/>
                  <a:pt x="21600" y="16755"/>
                  <a:pt x="21600" y="10800"/>
                </a:cubicBezTo>
                <a:cubicBezTo>
                  <a:pt x="21600" y="4845"/>
                  <a:pt x="16755" y="0"/>
                  <a:pt x="10800" y="0"/>
                </a:cubicBezTo>
                <a:close/>
                <a:moveTo>
                  <a:pt x="11993" y="938"/>
                </a:moveTo>
                <a:cubicBezTo>
                  <a:pt x="14122" y="1194"/>
                  <a:pt x="16044" y="2125"/>
                  <a:pt x="17542" y="3512"/>
                </a:cubicBezTo>
                <a:cubicBezTo>
                  <a:pt x="16898" y="4108"/>
                  <a:pt x="16188" y="4611"/>
                  <a:pt x="15429" y="5012"/>
                </a:cubicBezTo>
                <a:cubicBezTo>
                  <a:pt x="15343" y="4850"/>
                  <a:pt x="15255" y="4689"/>
                  <a:pt x="15162" y="4531"/>
                </a:cubicBezTo>
                <a:cubicBezTo>
                  <a:pt x="14347" y="3140"/>
                  <a:pt x="13267" y="1918"/>
                  <a:pt x="11993" y="938"/>
                </a:cubicBezTo>
                <a:close/>
                <a:moveTo>
                  <a:pt x="9560" y="943"/>
                </a:moveTo>
                <a:cubicBezTo>
                  <a:pt x="8289" y="1922"/>
                  <a:pt x="7211" y="3142"/>
                  <a:pt x="6397" y="4531"/>
                </a:cubicBezTo>
                <a:cubicBezTo>
                  <a:pt x="6308" y="4684"/>
                  <a:pt x="6222" y="4839"/>
                  <a:pt x="6139" y="4995"/>
                </a:cubicBezTo>
                <a:cubicBezTo>
                  <a:pt x="5392" y="4597"/>
                  <a:pt x="4693" y="4100"/>
                  <a:pt x="4058" y="3512"/>
                </a:cubicBezTo>
                <a:cubicBezTo>
                  <a:pt x="5545" y="2136"/>
                  <a:pt x="7450" y="1207"/>
                  <a:pt x="9560" y="943"/>
                </a:cubicBezTo>
                <a:close/>
                <a:moveTo>
                  <a:pt x="10366" y="1421"/>
                </a:moveTo>
                <a:lnTo>
                  <a:pt x="10366" y="6141"/>
                </a:lnTo>
                <a:cubicBezTo>
                  <a:pt x="9165" y="6090"/>
                  <a:pt x="8002" y="5827"/>
                  <a:pt x="6920" y="5368"/>
                </a:cubicBezTo>
                <a:cubicBezTo>
                  <a:pt x="6992" y="5234"/>
                  <a:pt x="7066" y="5100"/>
                  <a:pt x="7143" y="4968"/>
                </a:cubicBezTo>
                <a:cubicBezTo>
                  <a:pt x="7960" y="3575"/>
                  <a:pt x="9062" y="2365"/>
                  <a:pt x="10366" y="1421"/>
                </a:cubicBezTo>
                <a:close/>
                <a:moveTo>
                  <a:pt x="11234" y="1451"/>
                </a:moveTo>
                <a:cubicBezTo>
                  <a:pt x="12520" y="2391"/>
                  <a:pt x="13607" y="3589"/>
                  <a:pt x="14415" y="4968"/>
                </a:cubicBezTo>
                <a:cubicBezTo>
                  <a:pt x="14495" y="5104"/>
                  <a:pt x="14572" y="5244"/>
                  <a:pt x="14646" y="5383"/>
                </a:cubicBezTo>
                <a:cubicBezTo>
                  <a:pt x="13574" y="5833"/>
                  <a:pt x="12424" y="6090"/>
                  <a:pt x="11234" y="6141"/>
                </a:cubicBezTo>
                <a:lnTo>
                  <a:pt x="11234" y="1451"/>
                </a:lnTo>
                <a:close/>
                <a:moveTo>
                  <a:pt x="3448" y="4128"/>
                </a:moveTo>
                <a:cubicBezTo>
                  <a:pt x="4152" y="4783"/>
                  <a:pt x="4928" y="5335"/>
                  <a:pt x="5759" y="5775"/>
                </a:cubicBezTo>
                <a:cubicBezTo>
                  <a:pt x="5120" y="7219"/>
                  <a:pt x="4759" y="8779"/>
                  <a:pt x="4701" y="10368"/>
                </a:cubicBezTo>
                <a:lnTo>
                  <a:pt x="876" y="10368"/>
                </a:lnTo>
                <a:cubicBezTo>
                  <a:pt x="979" y="7972"/>
                  <a:pt x="1935" y="5793"/>
                  <a:pt x="3448" y="4128"/>
                </a:cubicBezTo>
                <a:close/>
                <a:moveTo>
                  <a:pt x="18152" y="4128"/>
                </a:moveTo>
                <a:cubicBezTo>
                  <a:pt x="19665" y="5793"/>
                  <a:pt x="20621" y="7972"/>
                  <a:pt x="20724" y="10368"/>
                </a:cubicBezTo>
                <a:lnTo>
                  <a:pt x="16858" y="10368"/>
                </a:lnTo>
                <a:cubicBezTo>
                  <a:pt x="16800" y="8785"/>
                  <a:pt x="16441" y="7231"/>
                  <a:pt x="15807" y="5792"/>
                </a:cubicBezTo>
                <a:cubicBezTo>
                  <a:pt x="16650" y="5349"/>
                  <a:pt x="17439" y="4792"/>
                  <a:pt x="18152" y="4128"/>
                </a:cubicBezTo>
                <a:close/>
                <a:moveTo>
                  <a:pt x="6541" y="6148"/>
                </a:moveTo>
                <a:cubicBezTo>
                  <a:pt x="7739" y="6662"/>
                  <a:pt x="9031" y="6956"/>
                  <a:pt x="10366" y="7008"/>
                </a:cubicBezTo>
                <a:lnTo>
                  <a:pt x="10366" y="10368"/>
                </a:lnTo>
                <a:lnTo>
                  <a:pt x="5569" y="10368"/>
                </a:lnTo>
                <a:cubicBezTo>
                  <a:pt x="5626" y="8908"/>
                  <a:pt x="5956" y="7475"/>
                  <a:pt x="6541" y="6148"/>
                </a:cubicBezTo>
                <a:close/>
                <a:moveTo>
                  <a:pt x="15024" y="6163"/>
                </a:moveTo>
                <a:cubicBezTo>
                  <a:pt x="15604" y="7486"/>
                  <a:pt x="15934" y="8914"/>
                  <a:pt x="15991" y="10368"/>
                </a:cubicBezTo>
                <a:lnTo>
                  <a:pt x="11234" y="10368"/>
                </a:lnTo>
                <a:lnTo>
                  <a:pt x="11234" y="7008"/>
                </a:lnTo>
                <a:cubicBezTo>
                  <a:pt x="12557" y="6956"/>
                  <a:pt x="13835" y="6668"/>
                  <a:pt x="15024" y="6163"/>
                </a:cubicBezTo>
                <a:close/>
                <a:moveTo>
                  <a:pt x="876" y="11234"/>
                </a:moveTo>
                <a:lnTo>
                  <a:pt x="4700" y="11234"/>
                </a:lnTo>
                <a:cubicBezTo>
                  <a:pt x="4753" y="12849"/>
                  <a:pt x="5119" y="14437"/>
                  <a:pt x="5773" y="15903"/>
                </a:cubicBezTo>
                <a:cubicBezTo>
                  <a:pt x="4953" y="16335"/>
                  <a:pt x="4185" y="16876"/>
                  <a:pt x="3488" y="17518"/>
                </a:cubicBezTo>
                <a:cubicBezTo>
                  <a:pt x="1952" y="15847"/>
                  <a:pt x="980" y="13652"/>
                  <a:pt x="876" y="11234"/>
                </a:cubicBezTo>
                <a:close/>
                <a:moveTo>
                  <a:pt x="5567" y="11234"/>
                </a:moveTo>
                <a:lnTo>
                  <a:pt x="10366" y="11234"/>
                </a:lnTo>
                <a:lnTo>
                  <a:pt x="10366" y="14676"/>
                </a:lnTo>
                <a:cubicBezTo>
                  <a:pt x="9036" y="14728"/>
                  <a:pt x="7749" y="15021"/>
                  <a:pt x="6554" y="15532"/>
                </a:cubicBezTo>
                <a:cubicBezTo>
                  <a:pt x="5955" y="14182"/>
                  <a:pt x="5619" y="12720"/>
                  <a:pt x="5567" y="11234"/>
                </a:cubicBezTo>
                <a:close/>
                <a:moveTo>
                  <a:pt x="11234" y="11234"/>
                </a:moveTo>
                <a:lnTo>
                  <a:pt x="15992" y="11234"/>
                </a:lnTo>
                <a:cubicBezTo>
                  <a:pt x="15940" y="12714"/>
                  <a:pt x="15605" y="14169"/>
                  <a:pt x="15010" y="15515"/>
                </a:cubicBezTo>
                <a:cubicBezTo>
                  <a:pt x="13825" y="15013"/>
                  <a:pt x="12552" y="14728"/>
                  <a:pt x="11234" y="14676"/>
                </a:cubicBezTo>
                <a:lnTo>
                  <a:pt x="11234" y="11234"/>
                </a:lnTo>
                <a:close/>
                <a:moveTo>
                  <a:pt x="16860" y="11234"/>
                </a:moveTo>
                <a:lnTo>
                  <a:pt x="20724" y="11234"/>
                </a:lnTo>
                <a:cubicBezTo>
                  <a:pt x="20620" y="13652"/>
                  <a:pt x="19648" y="15847"/>
                  <a:pt x="18112" y="17518"/>
                </a:cubicBezTo>
                <a:cubicBezTo>
                  <a:pt x="17406" y="16867"/>
                  <a:pt x="16627" y="16321"/>
                  <a:pt x="15795" y="15886"/>
                </a:cubicBezTo>
                <a:cubicBezTo>
                  <a:pt x="16444" y="14425"/>
                  <a:pt x="16807" y="12842"/>
                  <a:pt x="16860" y="11234"/>
                </a:cubicBezTo>
                <a:close/>
                <a:moveTo>
                  <a:pt x="10366" y="15544"/>
                </a:moveTo>
                <a:lnTo>
                  <a:pt x="10366" y="20226"/>
                </a:lnTo>
                <a:cubicBezTo>
                  <a:pt x="9026" y="19256"/>
                  <a:pt x="7899" y="18005"/>
                  <a:pt x="7077" y="16566"/>
                </a:cubicBezTo>
                <a:cubicBezTo>
                  <a:pt x="7029" y="16481"/>
                  <a:pt x="6982" y="16396"/>
                  <a:pt x="6936" y="16310"/>
                </a:cubicBezTo>
                <a:cubicBezTo>
                  <a:pt x="8013" y="15855"/>
                  <a:pt x="9170" y="15594"/>
                  <a:pt x="10366" y="15544"/>
                </a:cubicBezTo>
                <a:close/>
                <a:moveTo>
                  <a:pt x="11234" y="15544"/>
                </a:moveTo>
                <a:cubicBezTo>
                  <a:pt x="12418" y="15594"/>
                  <a:pt x="13563" y="15849"/>
                  <a:pt x="14631" y="16295"/>
                </a:cubicBezTo>
                <a:cubicBezTo>
                  <a:pt x="14582" y="16386"/>
                  <a:pt x="14532" y="16476"/>
                  <a:pt x="14480" y="16566"/>
                </a:cubicBezTo>
                <a:cubicBezTo>
                  <a:pt x="13667" y="17990"/>
                  <a:pt x="12556" y="19230"/>
                  <a:pt x="11234" y="20196"/>
                </a:cubicBezTo>
                <a:lnTo>
                  <a:pt x="11234" y="15544"/>
                </a:lnTo>
                <a:close/>
                <a:moveTo>
                  <a:pt x="15415" y="16666"/>
                </a:moveTo>
                <a:cubicBezTo>
                  <a:pt x="16162" y="17059"/>
                  <a:pt x="16861" y="17548"/>
                  <a:pt x="17498" y="18131"/>
                </a:cubicBezTo>
                <a:cubicBezTo>
                  <a:pt x="16023" y="19479"/>
                  <a:pt x="14143" y="20390"/>
                  <a:pt x="12062" y="20655"/>
                </a:cubicBezTo>
                <a:cubicBezTo>
                  <a:pt x="13343" y="19655"/>
                  <a:pt x="14426" y="18410"/>
                  <a:pt x="15233" y="16997"/>
                </a:cubicBezTo>
                <a:cubicBezTo>
                  <a:pt x="15295" y="16887"/>
                  <a:pt x="15356" y="16777"/>
                  <a:pt x="15415" y="16666"/>
                </a:cubicBezTo>
                <a:close/>
                <a:moveTo>
                  <a:pt x="6153" y="16683"/>
                </a:moveTo>
                <a:cubicBezTo>
                  <a:pt x="6209" y="16788"/>
                  <a:pt x="6267" y="16893"/>
                  <a:pt x="6326" y="16997"/>
                </a:cubicBezTo>
                <a:cubicBezTo>
                  <a:pt x="7132" y="18407"/>
                  <a:pt x="8212" y="19649"/>
                  <a:pt x="9489" y="20648"/>
                </a:cubicBezTo>
                <a:cubicBezTo>
                  <a:pt x="7428" y="20375"/>
                  <a:pt x="5565" y="19468"/>
                  <a:pt x="4102" y="18131"/>
                </a:cubicBezTo>
                <a:cubicBezTo>
                  <a:pt x="4730" y="17557"/>
                  <a:pt x="5418" y="17073"/>
                  <a:pt x="6153" y="16683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270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Wir lesen zusammen.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5" name="Picture 4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93B8EE00-0859-CDD2-96EA-055C4A2B8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466B10A2-7D92-BFAA-B6B5-04E448A4AC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BB95FB-8283-BEA1-F783-17F4C1608953}"/>
              </a:ext>
            </a:extLst>
          </p:cNvPr>
          <p:cNvSpPr/>
          <p:nvPr/>
        </p:nvSpPr>
        <p:spPr>
          <a:xfrm>
            <a:off x="-1" y="801496"/>
            <a:ext cx="6234415" cy="52992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4807F2-C2B6-E497-D063-7EDB4F444C99}"/>
              </a:ext>
            </a:extLst>
          </p:cNvPr>
          <p:cNvSpPr txBox="1">
            <a:spLocks/>
          </p:cNvSpPr>
          <p:nvPr/>
        </p:nvSpPr>
        <p:spPr>
          <a:xfrm>
            <a:off x="228600" y="2617155"/>
            <a:ext cx="5867400" cy="3203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cool,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cool,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07307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Wir singen zusammen.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5" name="Picture 4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93B8EE00-0859-CDD2-96EA-055C4A2B8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466B10A2-7D92-BFAA-B6B5-04E448A4AC6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7" y="6149694"/>
            <a:ext cx="686362" cy="6863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BB95FB-8283-BEA1-F783-17F4C1608953}"/>
              </a:ext>
            </a:extLst>
          </p:cNvPr>
          <p:cNvSpPr/>
          <p:nvPr/>
        </p:nvSpPr>
        <p:spPr>
          <a:xfrm>
            <a:off x="-1" y="801496"/>
            <a:ext cx="6234415" cy="52992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4807F2-C2B6-E497-D063-7EDB4F444C99}"/>
              </a:ext>
            </a:extLst>
          </p:cNvPr>
          <p:cNvSpPr txBox="1">
            <a:spLocks/>
          </p:cNvSpPr>
          <p:nvPr/>
        </p:nvSpPr>
        <p:spPr>
          <a:xfrm>
            <a:off x="228600" y="1017423"/>
            <a:ext cx="5867400" cy="480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A&amp;B: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C: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cool,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cool,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EB6400"/>
                </a:solidFill>
              </a:rPr>
              <a:t>heiß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cool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  <a:r>
              <a:rPr lang="en-US" sz="1600" b="0" dirty="0">
                <a:solidFill>
                  <a:srgbClr val="788287"/>
                </a:solidFill>
              </a:rPr>
              <a:t> (3x)</a:t>
            </a:r>
            <a:endParaRPr lang="en-US" sz="1600" dirty="0">
              <a:solidFill>
                <a:srgbClr val="788287"/>
              </a:solidFill>
            </a:endParaRPr>
          </a:p>
        </p:txBody>
      </p:sp>
      <p:sp>
        <p:nvSpPr>
          <p:cNvPr id="16" name="Musiknote">
            <a:extLst>
              <a:ext uri="{FF2B5EF4-FFF2-40B4-BE49-F238E27FC236}">
                <a16:creationId xmlns:a16="http://schemas.microsoft.com/office/drawing/2014/main" id="{4EE1010F-8561-E00E-1EC5-057259DA896C}"/>
              </a:ext>
            </a:extLst>
          </p:cNvPr>
          <p:cNvSpPr/>
          <p:nvPr/>
        </p:nvSpPr>
        <p:spPr>
          <a:xfrm>
            <a:off x="7509474" y="1653702"/>
            <a:ext cx="450142" cy="541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Musiknote">
            <a:extLst>
              <a:ext uri="{FF2B5EF4-FFF2-40B4-BE49-F238E27FC236}">
                <a16:creationId xmlns:a16="http://schemas.microsoft.com/office/drawing/2014/main" id="{3C17522F-2C50-3155-3B16-859755D8DA70}"/>
              </a:ext>
            </a:extLst>
          </p:cNvPr>
          <p:cNvSpPr/>
          <p:nvPr/>
        </p:nvSpPr>
        <p:spPr>
          <a:xfrm>
            <a:off x="7984108" y="1408117"/>
            <a:ext cx="710399" cy="853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Musiknote">
            <a:extLst>
              <a:ext uri="{FF2B5EF4-FFF2-40B4-BE49-F238E27FC236}">
                <a16:creationId xmlns:a16="http://schemas.microsoft.com/office/drawing/2014/main" id="{9ED18A80-CA1F-0E24-97A8-EBF2ACD5FF62}"/>
              </a:ext>
            </a:extLst>
          </p:cNvPr>
          <p:cNvSpPr/>
          <p:nvPr/>
        </p:nvSpPr>
        <p:spPr>
          <a:xfrm>
            <a:off x="8618063" y="1201891"/>
            <a:ext cx="1230046" cy="1415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13" h="21383" extrusionOk="0">
                <a:moveTo>
                  <a:pt x="21113" y="0"/>
                </a:moveTo>
                <a:lnTo>
                  <a:pt x="6108" y="2350"/>
                </a:lnTo>
                <a:lnTo>
                  <a:pt x="6108" y="5125"/>
                </a:lnTo>
                <a:lnTo>
                  <a:pt x="6108" y="17126"/>
                </a:lnTo>
                <a:cubicBezTo>
                  <a:pt x="5809" y="16937"/>
                  <a:pt x="5437" y="16795"/>
                  <a:pt x="4989" y="16725"/>
                </a:cubicBezTo>
                <a:cubicBezTo>
                  <a:pt x="4776" y="16691"/>
                  <a:pt x="4556" y="16675"/>
                  <a:pt x="4334" y="16674"/>
                </a:cubicBezTo>
                <a:cubicBezTo>
                  <a:pt x="2785" y="16667"/>
                  <a:pt x="1107" y="17429"/>
                  <a:pt x="363" y="18542"/>
                </a:cubicBezTo>
                <a:cubicBezTo>
                  <a:pt x="-487" y="19815"/>
                  <a:pt x="205" y="21063"/>
                  <a:pt x="1909" y="21332"/>
                </a:cubicBezTo>
                <a:cubicBezTo>
                  <a:pt x="3613" y="21600"/>
                  <a:pt x="5685" y="20787"/>
                  <a:pt x="6535" y="19514"/>
                </a:cubicBezTo>
                <a:cubicBezTo>
                  <a:pt x="6784" y="19141"/>
                  <a:pt x="6886" y="18773"/>
                  <a:pt x="6884" y="18428"/>
                </a:cubicBezTo>
                <a:lnTo>
                  <a:pt x="6892" y="18428"/>
                </a:lnTo>
                <a:lnTo>
                  <a:pt x="6892" y="5003"/>
                </a:lnTo>
                <a:lnTo>
                  <a:pt x="20329" y="2901"/>
                </a:lnTo>
                <a:lnTo>
                  <a:pt x="20329" y="15019"/>
                </a:lnTo>
                <a:cubicBezTo>
                  <a:pt x="20028" y="14827"/>
                  <a:pt x="19654" y="14682"/>
                  <a:pt x="19201" y="14611"/>
                </a:cubicBezTo>
                <a:cubicBezTo>
                  <a:pt x="18988" y="14577"/>
                  <a:pt x="18768" y="14561"/>
                  <a:pt x="18546" y="14560"/>
                </a:cubicBezTo>
                <a:cubicBezTo>
                  <a:pt x="16997" y="14553"/>
                  <a:pt x="15319" y="15315"/>
                  <a:pt x="14575" y="16428"/>
                </a:cubicBezTo>
                <a:cubicBezTo>
                  <a:pt x="13725" y="17701"/>
                  <a:pt x="14417" y="18949"/>
                  <a:pt x="16121" y="19218"/>
                </a:cubicBezTo>
                <a:cubicBezTo>
                  <a:pt x="17825" y="19486"/>
                  <a:pt x="19897" y="18673"/>
                  <a:pt x="20747" y="17400"/>
                </a:cubicBezTo>
                <a:cubicBezTo>
                  <a:pt x="20960" y="17081"/>
                  <a:pt x="21077" y="16763"/>
                  <a:pt x="21104" y="16462"/>
                </a:cubicBezTo>
                <a:lnTo>
                  <a:pt x="21113" y="16462"/>
                </a:lnTo>
                <a:lnTo>
                  <a:pt x="21113" y="2777"/>
                </a:lnTo>
                <a:lnTo>
                  <a:pt x="21113" y="381"/>
                </a:lnTo>
                <a:lnTo>
                  <a:pt x="21113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D641C4FA-0965-568E-562B-72974345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6 Min.</a:t>
            </a:r>
          </a:p>
        </p:txBody>
      </p:sp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70DDEC2D-2B58-B834-3C88-9E92C0B71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8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446342" cy="605204"/>
          </a:xfrm>
        </p:spPr>
        <p:txBody>
          <a:bodyPr>
            <a:normAutofit/>
          </a:bodyPr>
          <a:lstStyle/>
          <a:p>
            <a:r>
              <a:rPr lang="de-DE" dirty="0"/>
              <a:t>Findet im Team Alternativen.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9EF47249-FB0F-7D0F-1F73-B571BC25B983}"/>
              </a:ext>
            </a:extLst>
          </p:cNvPr>
          <p:cNvSpPr txBox="1">
            <a:spLocks/>
          </p:cNvSpPr>
          <p:nvPr/>
        </p:nvSpPr>
        <p:spPr>
          <a:xfrm>
            <a:off x="11082067" y="6351407"/>
            <a:ext cx="83660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5C3C43-F285-A24A-B59E-B3F225B5FBE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Picture 4" descr="A picture containing blue, close&#10;&#10;Description automatically generated">
            <a:extLst>
              <a:ext uri="{FF2B5EF4-FFF2-40B4-BE49-F238E27FC236}">
                <a16:creationId xmlns:a16="http://schemas.microsoft.com/office/drawing/2014/main" id="{93B8EE00-0859-CDD2-96EA-055C4A2B8A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01496"/>
            <a:ext cx="12231757" cy="52992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BB95FB-8283-BEA1-F783-17F4C1608953}"/>
              </a:ext>
            </a:extLst>
          </p:cNvPr>
          <p:cNvSpPr/>
          <p:nvPr/>
        </p:nvSpPr>
        <p:spPr>
          <a:xfrm>
            <a:off x="-2" y="801496"/>
            <a:ext cx="7837715" cy="529928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354807F2-C2B6-E497-D063-7EDB4F444C99}"/>
              </a:ext>
            </a:extLst>
          </p:cNvPr>
          <p:cNvSpPr txBox="1">
            <a:spLocks/>
          </p:cNvSpPr>
          <p:nvPr/>
        </p:nvSpPr>
        <p:spPr>
          <a:xfrm>
            <a:off x="228599" y="1017423"/>
            <a:ext cx="7369629" cy="48028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      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B: </a:t>
            </a:r>
            <a:r>
              <a:rPr lang="en-US" sz="1600" dirty="0" err="1">
                <a:solidFill>
                  <a:srgbClr val="788287"/>
                </a:solidFill>
              </a:rPr>
              <a:t>Wann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A: </a:t>
            </a:r>
            <a:r>
              <a:rPr lang="en-US" sz="1600" dirty="0" err="1">
                <a:solidFill>
                  <a:srgbClr val="788287"/>
                </a:solidFill>
              </a:rPr>
              <a:t>Wenn</a:t>
            </a:r>
            <a:r>
              <a:rPr lang="en-US" sz="1600" dirty="0">
                <a:solidFill>
                  <a:srgbClr val="788287"/>
                </a:solidFill>
              </a:rPr>
              <a:t> die </a:t>
            </a:r>
            <a:r>
              <a:rPr lang="en-US" sz="1600" dirty="0" err="1">
                <a:solidFill>
                  <a:srgbClr val="788287"/>
                </a:solidFill>
              </a:rPr>
              <a:t>Erde</a:t>
            </a:r>
            <a:r>
              <a:rPr lang="en-US" sz="1600" dirty="0">
                <a:solidFill>
                  <a:srgbClr val="788287"/>
                </a:solidFill>
              </a:rPr>
              <a:t>                     </a:t>
            </a:r>
            <a:r>
              <a:rPr lang="en-US" sz="1600" dirty="0" err="1">
                <a:solidFill>
                  <a:srgbClr val="788287"/>
                </a:solidFill>
              </a:rPr>
              <a:t>wird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!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A: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3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A&amp;B: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 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C: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                 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      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   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                 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, </a:t>
            </a:r>
            <a:r>
              <a:rPr lang="en-US" sz="1600" dirty="0" err="1">
                <a:solidFill>
                  <a:srgbClr val="788287"/>
                </a:solidFill>
              </a:rPr>
              <a:t>nein</a:t>
            </a:r>
            <a:r>
              <a:rPr lang="en-US" sz="1600" dirty="0">
                <a:solidFill>
                  <a:srgbClr val="788287"/>
                </a:solidFill>
              </a:rPr>
              <a:t>        </a:t>
            </a:r>
            <a:br>
              <a:rPr lang="en-US" sz="1600" dirty="0">
                <a:solidFill>
                  <a:srgbClr val="788287"/>
                </a:solidFill>
              </a:rPr>
            </a:br>
            <a:r>
              <a:rPr lang="en-US" sz="1600" dirty="0">
                <a:solidFill>
                  <a:srgbClr val="788287"/>
                </a:solidFill>
              </a:rPr>
              <a:t>    </a:t>
            </a:r>
            <a:r>
              <a:rPr lang="en-US" sz="1600" dirty="0">
                <a:solidFill>
                  <a:srgbClr val="EB6400"/>
                </a:solidFill>
              </a:rPr>
              <a:t>                 </a:t>
            </a:r>
            <a:r>
              <a:rPr lang="en-US" sz="1600" dirty="0" err="1">
                <a:solidFill>
                  <a:srgbClr val="788287"/>
                </a:solidFill>
              </a:rPr>
              <a:t>ist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 err="1">
                <a:solidFill>
                  <a:srgbClr val="788287"/>
                </a:solidFill>
              </a:rPr>
              <a:t>nicht</a:t>
            </a:r>
            <a:r>
              <a:rPr lang="en-US" sz="1600" dirty="0">
                <a:solidFill>
                  <a:srgbClr val="788287"/>
                </a:solidFill>
              </a:rPr>
              <a:t> </a:t>
            </a:r>
            <a:r>
              <a:rPr lang="en-US" sz="1600" dirty="0">
                <a:solidFill>
                  <a:srgbClr val="5AC8F5"/>
                </a:solidFill>
              </a:rPr>
              <a:t>                  </a:t>
            </a:r>
          </a:p>
          <a:p>
            <a:pPr defTabSz="685800">
              <a:defRPr sz="1500">
                <a:solidFill>
                  <a:schemeClr val="accent6">
                    <a:satOff val="-60714"/>
                    <a:lumOff val="21568"/>
                  </a:schemeClr>
                </a:solidFill>
              </a:defRPr>
            </a:pPr>
            <a:r>
              <a:rPr lang="en-US" sz="1600" dirty="0">
                <a:solidFill>
                  <a:srgbClr val="788287"/>
                </a:solidFill>
              </a:rPr>
              <a:t>Was </a:t>
            </a:r>
            <a:r>
              <a:rPr lang="en-US" sz="1600" dirty="0" err="1">
                <a:solidFill>
                  <a:srgbClr val="788287"/>
                </a:solidFill>
              </a:rPr>
              <a:t>machst</a:t>
            </a:r>
            <a:r>
              <a:rPr lang="en-US" sz="1600" dirty="0">
                <a:solidFill>
                  <a:srgbClr val="788287"/>
                </a:solidFill>
              </a:rPr>
              <a:t> du </a:t>
            </a:r>
            <a:r>
              <a:rPr lang="en-US" sz="1600" dirty="0" err="1">
                <a:solidFill>
                  <a:srgbClr val="788287"/>
                </a:solidFill>
              </a:rPr>
              <a:t>dann</a:t>
            </a:r>
            <a:r>
              <a:rPr lang="en-US" sz="1600" dirty="0">
                <a:solidFill>
                  <a:srgbClr val="788287"/>
                </a:solidFill>
              </a:rPr>
              <a:t>?</a:t>
            </a:r>
            <a:r>
              <a:rPr lang="en-US" sz="1600" b="0" dirty="0">
                <a:solidFill>
                  <a:srgbClr val="788287"/>
                </a:solidFill>
              </a:rPr>
              <a:t> (3x)</a:t>
            </a:r>
            <a:endParaRPr lang="en-US" sz="1600" dirty="0">
              <a:solidFill>
                <a:srgbClr val="788287"/>
              </a:solidFill>
            </a:endParaRPr>
          </a:p>
        </p:txBody>
      </p:sp>
      <p:sp>
        <p:nvSpPr>
          <p:cNvPr id="19" name="Slide Number Placeholder 2">
            <a:extLst>
              <a:ext uri="{FF2B5EF4-FFF2-40B4-BE49-F238E27FC236}">
                <a16:creationId xmlns:a16="http://schemas.microsoft.com/office/drawing/2014/main" id="{D641C4FA-0965-568E-562B-72974345A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76251" y="6351408"/>
            <a:ext cx="1250250" cy="365125"/>
          </a:xfrm>
        </p:spPr>
        <p:txBody>
          <a:bodyPr/>
          <a:lstStyle/>
          <a:p>
            <a:pPr algn="l"/>
            <a:r>
              <a:rPr lang="de-DE" b="1" dirty="0"/>
              <a:t>10 Min.</a:t>
            </a:r>
          </a:p>
        </p:txBody>
      </p:sp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70DDEC2D-2B58-B834-3C88-9E92C0B71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26767" y="6318133"/>
            <a:ext cx="349484" cy="3494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3EB828-2348-D891-F5B1-E598EABDAAA8}"/>
              </a:ext>
            </a:extLst>
          </p:cNvPr>
          <p:cNvSpPr/>
          <p:nvPr/>
        </p:nvSpPr>
        <p:spPr>
          <a:xfrm>
            <a:off x="2427514" y="1766278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34BD12-82CD-75B2-8316-2C8BA8959334}"/>
              </a:ext>
            </a:extLst>
          </p:cNvPr>
          <p:cNvSpPr/>
          <p:nvPr/>
        </p:nvSpPr>
        <p:spPr>
          <a:xfrm>
            <a:off x="2427514" y="2686181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9C0B6EF-2551-1C47-1ABD-F950BA9FC445}"/>
              </a:ext>
            </a:extLst>
          </p:cNvPr>
          <p:cNvSpPr/>
          <p:nvPr/>
        </p:nvSpPr>
        <p:spPr>
          <a:xfrm>
            <a:off x="2427514" y="3591422"/>
            <a:ext cx="1186543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9CF67D-B9F6-8B2B-94C8-3A7931F2205F}"/>
              </a:ext>
            </a:extLst>
          </p:cNvPr>
          <p:cNvSpPr/>
          <p:nvPr/>
        </p:nvSpPr>
        <p:spPr>
          <a:xfrm>
            <a:off x="661238" y="4500021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CE58D6-2F51-C3EA-7B58-9294071FCBB0}"/>
              </a:ext>
            </a:extLst>
          </p:cNvPr>
          <p:cNvSpPr/>
          <p:nvPr/>
        </p:nvSpPr>
        <p:spPr>
          <a:xfrm>
            <a:off x="661238" y="4728621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4BB74DF-E96E-B4DD-09A7-9E0E0F4EAB75}"/>
              </a:ext>
            </a:extLst>
          </p:cNvPr>
          <p:cNvSpPr/>
          <p:nvPr/>
        </p:nvSpPr>
        <p:spPr>
          <a:xfrm>
            <a:off x="668382" y="4950078"/>
            <a:ext cx="1058148" cy="188406"/>
          </a:xfrm>
          <a:prstGeom prst="rect">
            <a:avLst/>
          </a:prstGeom>
          <a:solidFill>
            <a:srgbClr val="EB6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D69B484-9227-10B9-62D7-592C6172C46E}"/>
              </a:ext>
            </a:extLst>
          </p:cNvPr>
          <p:cNvSpPr/>
          <p:nvPr/>
        </p:nvSpPr>
        <p:spPr>
          <a:xfrm>
            <a:off x="2825793" y="45000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677B9BE-9A8F-BF01-1E19-9FA75BB70D99}"/>
              </a:ext>
            </a:extLst>
          </p:cNvPr>
          <p:cNvSpPr/>
          <p:nvPr/>
        </p:nvSpPr>
        <p:spPr>
          <a:xfrm>
            <a:off x="2825793" y="47286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639830-3318-115E-9968-28E6FAE12F08}"/>
              </a:ext>
            </a:extLst>
          </p:cNvPr>
          <p:cNvSpPr/>
          <p:nvPr/>
        </p:nvSpPr>
        <p:spPr>
          <a:xfrm>
            <a:off x="4876050" y="45000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7A1542A-B897-D62F-60CE-533669909D97}"/>
              </a:ext>
            </a:extLst>
          </p:cNvPr>
          <p:cNvSpPr/>
          <p:nvPr/>
        </p:nvSpPr>
        <p:spPr>
          <a:xfrm>
            <a:off x="4876050" y="47286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8F6972-EBB4-8EFE-2F40-95968A1CD4B5}"/>
              </a:ext>
            </a:extLst>
          </p:cNvPr>
          <p:cNvSpPr/>
          <p:nvPr/>
        </p:nvSpPr>
        <p:spPr>
          <a:xfrm>
            <a:off x="2825793" y="4957221"/>
            <a:ext cx="1058148" cy="188406"/>
          </a:xfrm>
          <a:prstGeom prst="rect">
            <a:avLst/>
          </a:prstGeom>
          <a:solidFill>
            <a:srgbClr val="5AC8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Picture 31" descr="Icon, bubble chart&#10;&#10;Description automatically generated">
            <a:extLst>
              <a:ext uri="{FF2B5EF4-FFF2-40B4-BE49-F238E27FC236}">
                <a16:creationId xmlns:a16="http://schemas.microsoft.com/office/drawing/2014/main" id="{F1FB83E7-F26E-AA42-6D36-7E2843FCDDC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870" y="6190273"/>
            <a:ext cx="605204" cy="6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0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Breitbild</PresentationFormat>
  <Paragraphs>96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Vogelgesang, Manuela</cp:lastModifiedBy>
  <cp:revision>13</cp:revision>
  <dcterms:created xsi:type="dcterms:W3CDTF">2022-01-20T16:44:50Z</dcterms:created>
  <dcterms:modified xsi:type="dcterms:W3CDTF">2023-04-04T10:49:44Z</dcterms:modified>
</cp:coreProperties>
</file>