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0" r:id="rId1"/>
  </p:sldMasterIdLst>
  <p:notesMasterIdLst>
    <p:notesMasterId r:id="rId12"/>
  </p:notesMasterIdLst>
  <p:sldIdLst>
    <p:sldId id="256" r:id="rId2"/>
    <p:sldId id="257" r:id="rId3"/>
    <p:sldId id="266" r:id="rId4"/>
    <p:sldId id="267" r:id="rId5"/>
    <p:sldId id="268" r:id="rId6"/>
    <p:sldId id="269" r:id="rId7"/>
    <p:sldId id="271" r:id="rId8"/>
    <p:sldId id="272" r:id="rId9"/>
    <p:sldId id="273" r:id="rId10"/>
    <p:sldId id="274" r:id="rId11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88287"/>
    <a:srgbClr val="5AC8F5"/>
    <a:srgbClr val="0039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94"/>
  </p:normalViewPr>
  <p:slideViewPr>
    <p:cSldViewPr snapToGrid="0">
      <p:cViewPr varScale="1">
        <p:scale>
          <a:sx n="161" d="100"/>
          <a:sy n="161" d="100"/>
        </p:scale>
        <p:origin x="784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57419603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968940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914994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folie grün" userDrawn="1">
  <p:cSld name="Titelfolie grün">
    <p:bg>
      <p:bgPr>
        <a:solidFill>
          <a:schemeClr val="accent1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576263" y="1210628"/>
            <a:ext cx="6804024" cy="22212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Verdana"/>
              <a:buNone/>
              <a:defRPr sz="2500">
                <a:solidFill>
                  <a:srgbClr val="788287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8" name="Google Shape;18;p2"/>
          <p:cNvSpPr txBox="1">
            <a:spLocks noGrp="1"/>
          </p:cNvSpPr>
          <p:nvPr>
            <p:ph type="body" idx="2"/>
          </p:nvPr>
        </p:nvSpPr>
        <p:spPr>
          <a:xfrm>
            <a:off x="576263" y="362426"/>
            <a:ext cx="6804024" cy="314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None/>
              <a:defRPr b="1" cap="none">
                <a:solidFill>
                  <a:srgbClr val="5AC8F5"/>
                </a:solidFill>
              </a:defRPr>
            </a:lvl1pPr>
            <a:lvl2pPr marL="914400" lvl="1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2pPr>
            <a:lvl3pPr marL="1371600" lvl="2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3pPr>
            <a:lvl4pPr marL="1828800" lvl="3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4pPr>
            <a:lvl5pPr marL="2286000" lvl="4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apiteltrenner (grün) mit Zahl">
  <p:cSld name="Kapiteltrenner (grün) mit Zahl">
    <p:bg>
      <p:bgPr>
        <a:solidFill>
          <a:schemeClr val="accent1"/>
        </a:solidFill>
        <a:effectLst/>
      </p:bgPr>
    </p:bg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1"/>
          <p:cNvSpPr txBox="1">
            <a:spLocks noGrp="1"/>
          </p:cNvSpPr>
          <p:nvPr>
            <p:ph type="body" idx="1"/>
          </p:nvPr>
        </p:nvSpPr>
        <p:spPr>
          <a:xfrm>
            <a:off x="576262" y="362427"/>
            <a:ext cx="357587" cy="1541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b="1" cap="none">
                <a:solidFill>
                  <a:schemeClr val="lt1"/>
                </a:solidFill>
              </a:defRPr>
            </a:lvl1pPr>
            <a:lvl2pPr marL="914400" lvl="1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2pPr>
            <a:lvl3pPr marL="1371600" lvl="2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3pPr>
            <a:lvl4pPr marL="1828800" lvl="3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4pPr>
            <a:lvl5pPr marL="2286000" lvl="4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1"/>
          <p:cNvSpPr txBox="1">
            <a:spLocks noGrp="1"/>
          </p:cNvSpPr>
          <p:nvPr>
            <p:ph type="title"/>
          </p:nvPr>
        </p:nvSpPr>
        <p:spPr>
          <a:xfrm>
            <a:off x="1060449" y="890588"/>
            <a:ext cx="7724775" cy="3671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Verdana"/>
              <a:buNone/>
              <a:defRPr sz="3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1"/>
          <p:cNvSpPr txBox="1">
            <a:spLocks noGrp="1"/>
          </p:cNvSpPr>
          <p:nvPr>
            <p:ph type="dt" idx="10"/>
          </p:nvPr>
        </p:nvSpPr>
        <p:spPr>
          <a:xfrm>
            <a:off x="8299450" y="4706022"/>
            <a:ext cx="485774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1"/>
          <p:cNvSpPr txBox="1">
            <a:spLocks noGrp="1"/>
          </p:cNvSpPr>
          <p:nvPr>
            <p:ph type="ftr" idx="11"/>
          </p:nvPr>
        </p:nvSpPr>
        <p:spPr>
          <a:xfrm>
            <a:off x="1060450" y="4706022"/>
            <a:ext cx="3511550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1"/>
          <p:cNvSpPr txBox="1">
            <a:spLocks noGrp="1"/>
          </p:cNvSpPr>
          <p:nvPr>
            <p:ph type="sldNum" idx="12"/>
          </p:nvPr>
        </p:nvSpPr>
        <p:spPr>
          <a:xfrm>
            <a:off x="576264" y="4706022"/>
            <a:ext cx="359332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6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lvl="1" indent="0" algn="l">
              <a:spcBef>
                <a:spcPts val="0"/>
              </a:spcBef>
              <a:buNone/>
              <a:defRPr sz="6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lvl="2" indent="0" algn="l">
              <a:spcBef>
                <a:spcPts val="0"/>
              </a:spcBef>
              <a:buNone/>
              <a:defRPr sz="6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lvl="3" indent="0" algn="l">
              <a:spcBef>
                <a:spcPts val="0"/>
              </a:spcBef>
              <a:buNone/>
              <a:defRPr sz="6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lvl="4" indent="0" algn="l">
              <a:spcBef>
                <a:spcPts val="0"/>
              </a:spcBef>
              <a:buNone/>
              <a:defRPr sz="6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lvl="5" indent="0" algn="l">
              <a:spcBef>
                <a:spcPts val="0"/>
              </a:spcBef>
              <a:buNone/>
              <a:defRPr sz="6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lvl="6" indent="0" algn="l">
              <a:spcBef>
                <a:spcPts val="0"/>
              </a:spcBef>
              <a:buNone/>
              <a:defRPr sz="6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lvl="7" indent="0" algn="l">
              <a:spcBef>
                <a:spcPts val="0"/>
              </a:spcBef>
              <a:buNone/>
              <a:defRPr sz="6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lvl="8" indent="0" algn="l">
              <a:spcBef>
                <a:spcPts val="0"/>
              </a:spcBef>
              <a:buNone/>
              <a:defRPr sz="6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sp>
        <p:nvSpPr>
          <p:cNvPr id="85" name="Google Shape;85;p11"/>
          <p:cNvSpPr txBox="1">
            <a:spLocks noGrp="1"/>
          </p:cNvSpPr>
          <p:nvPr>
            <p:ph type="body" idx="2"/>
          </p:nvPr>
        </p:nvSpPr>
        <p:spPr>
          <a:xfrm>
            <a:off x="1060451" y="362426"/>
            <a:ext cx="7724774" cy="314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b="1" cap="none">
                <a:solidFill>
                  <a:schemeClr val="lt1"/>
                </a:solidFill>
              </a:defRPr>
            </a:lvl1pPr>
            <a:lvl2pPr marL="914400" lvl="1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2pPr>
            <a:lvl3pPr marL="1371600" lvl="2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3pPr>
            <a:lvl4pPr marL="1828800" lvl="3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4pPr>
            <a:lvl5pPr marL="2286000" lvl="4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6" name="Google Shape;86;p11"/>
          <p:cNvSpPr txBox="1">
            <a:spLocks noGrp="1"/>
          </p:cNvSpPr>
          <p:nvPr>
            <p:ph type="body" idx="3"/>
          </p:nvPr>
        </p:nvSpPr>
        <p:spPr>
          <a:xfrm>
            <a:off x="576262" y="1085427"/>
            <a:ext cx="357587" cy="1541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b="1" cap="none">
                <a:solidFill>
                  <a:schemeClr val="lt1"/>
                </a:solidFill>
              </a:defRPr>
            </a:lvl1pPr>
            <a:lvl2pPr marL="914400" lvl="1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2pPr>
            <a:lvl3pPr marL="1371600" lvl="2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3pPr>
            <a:lvl4pPr marL="1828800" lvl="3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4pPr>
            <a:lvl5pPr marL="2286000" lvl="4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10pt">
  <p:cSld name="Text 10pt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2"/>
          <p:cNvSpPr txBox="1">
            <a:spLocks noGrp="1"/>
          </p:cNvSpPr>
          <p:nvPr>
            <p:ph type="title"/>
          </p:nvPr>
        </p:nvSpPr>
        <p:spPr>
          <a:xfrm>
            <a:off x="576263" y="890588"/>
            <a:ext cx="8208961" cy="542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12"/>
          <p:cNvSpPr txBox="1">
            <a:spLocks noGrp="1"/>
          </p:cNvSpPr>
          <p:nvPr>
            <p:ph type="body" idx="1"/>
          </p:nvPr>
        </p:nvSpPr>
        <p:spPr>
          <a:xfrm>
            <a:off x="576264" y="1753182"/>
            <a:ext cx="6100762" cy="28092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marL="914400" lvl="1" indent="-337185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710"/>
              <a:buChar char="🞆"/>
              <a:defRPr/>
            </a:lvl2pPr>
            <a:lvl3pPr marL="1371600" lvl="2" indent="-337185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710"/>
              <a:buChar char="🞆"/>
              <a:defRPr/>
            </a:lvl3pPr>
            <a:lvl4pPr marL="1828800" lvl="3" indent="-337185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710"/>
              <a:buChar char="🞆"/>
              <a:defRPr/>
            </a:lvl4pPr>
            <a:lvl5pPr marL="2286000" lvl="4" indent="-337185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710"/>
              <a:buChar char="🞆"/>
              <a:defRPr/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0" name="Google Shape;90;p12"/>
          <p:cNvSpPr txBox="1">
            <a:spLocks noGrp="1"/>
          </p:cNvSpPr>
          <p:nvPr>
            <p:ph type="dt" idx="10"/>
          </p:nvPr>
        </p:nvSpPr>
        <p:spPr>
          <a:xfrm>
            <a:off x="8299450" y="4706022"/>
            <a:ext cx="485774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12"/>
          <p:cNvSpPr txBox="1">
            <a:spLocks noGrp="1"/>
          </p:cNvSpPr>
          <p:nvPr>
            <p:ph type="ftr" idx="11"/>
          </p:nvPr>
        </p:nvSpPr>
        <p:spPr>
          <a:xfrm>
            <a:off x="1060450" y="4706022"/>
            <a:ext cx="3511550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2"/>
          <p:cNvSpPr txBox="1">
            <a:spLocks noGrp="1"/>
          </p:cNvSpPr>
          <p:nvPr>
            <p:ph type="sldNum" idx="12"/>
          </p:nvPr>
        </p:nvSpPr>
        <p:spPr>
          <a:xfrm>
            <a:off x="576264" y="4706022"/>
            <a:ext cx="359332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sp>
        <p:nvSpPr>
          <p:cNvPr id="93" name="Google Shape;93;p12"/>
          <p:cNvSpPr txBox="1">
            <a:spLocks noGrp="1"/>
          </p:cNvSpPr>
          <p:nvPr>
            <p:ph type="body" idx="2"/>
          </p:nvPr>
        </p:nvSpPr>
        <p:spPr>
          <a:xfrm>
            <a:off x="576262" y="362426"/>
            <a:ext cx="8208961" cy="314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None/>
              <a:defRPr b="1" cap="none">
                <a:solidFill>
                  <a:schemeClr val="accent1"/>
                </a:solidFill>
              </a:defRPr>
            </a:lvl1pPr>
            <a:lvl2pPr marL="914400" lvl="1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2pPr>
            <a:lvl3pPr marL="1371600" lvl="2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3pPr>
            <a:lvl4pPr marL="1828800" lvl="3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4pPr>
            <a:lvl5pPr marL="2286000" lvl="4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4" name="Google Shape;94;p12"/>
          <p:cNvSpPr txBox="1">
            <a:spLocks noGrp="1"/>
          </p:cNvSpPr>
          <p:nvPr>
            <p:ph type="body" idx="3"/>
          </p:nvPr>
        </p:nvSpPr>
        <p:spPr>
          <a:xfrm>
            <a:off x="4787899" y="4706022"/>
            <a:ext cx="3997325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00"/>
              <a:buNone/>
              <a:defRPr sz="600" b="0" cap="none">
                <a:solidFill>
                  <a:schemeClr val="lt2"/>
                </a:solidFill>
              </a:defRPr>
            </a:lvl1pPr>
            <a:lvl2pPr marL="914400" lvl="1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2pPr>
            <a:lvl3pPr marL="1371600" lvl="2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3pPr>
            <a:lvl4pPr marL="1828800" lvl="3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4pPr>
            <a:lvl5pPr marL="2286000" lvl="4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5" name="Google Shape;95;p12"/>
          <p:cNvSpPr txBox="1">
            <a:spLocks noGrp="1"/>
          </p:cNvSpPr>
          <p:nvPr>
            <p:ph type="body" idx="4"/>
          </p:nvPr>
        </p:nvSpPr>
        <p:spPr>
          <a:xfrm>
            <a:off x="7596188" y="1769269"/>
            <a:ext cx="1189035" cy="27932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7305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Char char="●"/>
              <a:defRPr sz="700"/>
            </a:lvl1pPr>
            <a:lvl2pPr marL="914400" lvl="1" indent="-270827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5"/>
              <a:buChar char="🞆"/>
              <a:defRPr sz="700"/>
            </a:lvl2pPr>
            <a:lvl3pPr marL="1371600" lvl="2" indent="-270827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5"/>
              <a:buChar char="🞆"/>
              <a:defRPr sz="700"/>
            </a:lvl3pPr>
            <a:lvl4pPr marL="1828800" lvl="3" indent="-270827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5"/>
              <a:buChar char="🞆"/>
              <a:defRPr sz="700"/>
            </a:lvl4pPr>
            <a:lvl5pPr marL="2286000" lvl="4" indent="-270827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5"/>
              <a:buChar char="🞆"/>
              <a:defRPr sz="700"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12pt">
  <p:cSld name="Text 12pt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3"/>
          <p:cNvSpPr txBox="1">
            <a:spLocks noGrp="1"/>
          </p:cNvSpPr>
          <p:nvPr>
            <p:ph type="title"/>
          </p:nvPr>
        </p:nvSpPr>
        <p:spPr>
          <a:xfrm>
            <a:off x="576263" y="890588"/>
            <a:ext cx="8208961" cy="542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13"/>
          <p:cNvSpPr txBox="1">
            <a:spLocks noGrp="1"/>
          </p:cNvSpPr>
          <p:nvPr>
            <p:ph type="body" idx="1"/>
          </p:nvPr>
        </p:nvSpPr>
        <p:spPr>
          <a:xfrm>
            <a:off x="576264" y="1745721"/>
            <a:ext cx="6100762" cy="28167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0480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/>
            </a:lvl1pPr>
            <a:lvl2pPr marL="914400" lvl="1" indent="-300990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40"/>
              <a:buChar char="🞆"/>
              <a:defRPr sz="1200"/>
            </a:lvl2pPr>
            <a:lvl3pPr marL="1371600" lvl="2" indent="-300989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40"/>
              <a:buChar char="🞆"/>
              <a:defRPr sz="1200"/>
            </a:lvl3pPr>
            <a:lvl4pPr marL="1828800" lvl="3" indent="-300989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40"/>
              <a:buChar char="🞆"/>
              <a:defRPr sz="1200"/>
            </a:lvl4pPr>
            <a:lvl5pPr marL="2286000" lvl="4" indent="-300989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40"/>
              <a:buChar char="🞆"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9" name="Google Shape;99;p13"/>
          <p:cNvSpPr txBox="1">
            <a:spLocks noGrp="1"/>
          </p:cNvSpPr>
          <p:nvPr>
            <p:ph type="dt" idx="10"/>
          </p:nvPr>
        </p:nvSpPr>
        <p:spPr>
          <a:xfrm>
            <a:off x="8299450" y="4706022"/>
            <a:ext cx="485774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13"/>
          <p:cNvSpPr txBox="1">
            <a:spLocks noGrp="1"/>
          </p:cNvSpPr>
          <p:nvPr>
            <p:ph type="ftr" idx="11"/>
          </p:nvPr>
        </p:nvSpPr>
        <p:spPr>
          <a:xfrm>
            <a:off x="1060450" y="4706022"/>
            <a:ext cx="3511550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13"/>
          <p:cNvSpPr txBox="1">
            <a:spLocks noGrp="1"/>
          </p:cNvSpPr>
          <p:nvPr>
            <p:ph type="sldNum" idx="12"/>
          </p:nvPr>
        </p:nvSpPr>
        <p:spPr>
          <a:xfrm>
            <a:off x="576264" y="4706022"/>
            <a:ext cx="359332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sp>
        <p:nvSpPr>
          <p:cNvPr id="102" name="Google Shape;102;p13"/>
          <p:cNvSpPr txBox="1">
            <a:spLocks noGrp="1"/>
          </p:cNvSpPr>
          <p:nvPr>
            <p:ph type="body" idx="2"/>
          </p:nvPr>
        </p:nvSpPr>
        <p:spPr>
          <a:xfrm>
            <a:off x="576262" y="362426"/>
            <a:ext cx="8208961" cy="314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None/>
              <a:defRPr b="1" cap="none">
                <a:solidFill>
                  <a:schemeClr val="accent1"/>
                </a:solidFill>
              </a:defRPr>
            </a:lvl1pPr>
            <a:lvl2pPr marL="914400" lvl="1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2pPr>
            <a:lvl3pPr marL="1371600" lvl="2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3pPr>
            <a:lvl4pPr marL="1828800" lvl="3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4pPr>
            <a:lvl5pPr marL="2286000" lvl="4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3" name="Google Shape;103;p13"/>
          <p:cNvSpPr txBox="1">
            <a:spLocks noGrp="1"/>
          </p:cNvSpPr>
          <p:nvPr>
            <p:ph type="body" idx="3"/>
          </p:nvPr>
        </p:nvSpPr>
        <p:spPr>
          <a:xfrm>
            <a:off x="4787899" y="4706022"/>
            <a:ext cx="3997325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00"/>
              <a:buNone/>
              <a:defRPr sz="600" b="0" cap="none">
                <a:solidFill>
                  <a:schemeClr val="lt2"/>
                </a:solidFill>
              </a:defRPr>
            </a:lvl1pPr>
            <a:lvl2pPr marL="914400" lvl="1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2pPr>
            <a:lvl3pPr marL="1371600" lvl="2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3pPr>
            <a:lvl4pPr marL="1828800" lvl="3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4pPr>
            <a:lvl5pPr marL="2286000" lvl="4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4" name="Google Shape;104;p13"/>
          <p:cNvSpPr txBox="1">
            <a:spLocks noGrp="1"/>
          </p:cNvSpPr>
          <p:nvPr>
            <p:ph type="body" idx="4"/>
          </p:nvPr>
        </p:nvSpPr>
        <p:spPr>
          <a:xfrm>
            <a:off x="7596188" y="1769269"/>
            <a:ext cx="1189035" cy="27932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7305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Char char="●"/>
              <a:defRPr sz="700"/>
            </a:lvl1pPr>
            <a:lvl2pPr marL="914400" lvl="1" indent="-270827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5"/>
              <a:buChar char="🞆"/>
              <a:defRPr sz="700"/>
            </a:lvl2pPr>
            <a:lvl3pPr marL="1371600" lvl="2" indent="-270827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5"/>
              <a:buChar char="🞆"/>
              <a:defRPr sz="700"/>
            </a:lvl3pPr>
            <a:lvl4pPr marL="1828800" lvl="3" indent="-270827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5"/>
              <a:buChar char="🞆"/>
              <a:defRPr sz="700"/>
            </a:lvl4pPr>
            <a:lvl5pPr marL="2286000" lvl="4" indent="-270827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5"/>
              <a:buChar char="🞆"/>
              <a:defRPr sz="700"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14pt">
  <p:cSld name="Text 14pt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4"/>
          <p:cNvSpPr txBox="1">
            <a:spLocks noGrp="1"/>
          </p:cNvSpPr>
          <p:nvPr>
            <p:ph type="title"/>
          </p:nvPr>
        </p:nvSpPr>
        <p:spPr>
          <a:xfrm>
            <a:off x="576263" y="890588"/>
            <a:ext cx="8208961" cy="542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14"/>
          <p:cNvSpPr txBox="1">
            <a:spLocks noGrp="1"/>
          </p:cNvSpPr>
          <p:nvPr>
            <p:ph type="body" idx="1"/>
          </p:nvPr>
        </p:nvSpPr>
        <p:spPr>
          <a:xfrm>
            <a:off x="576264" y="1742545"/>
            <a:ext cx="6100762" cy="28199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1750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400"/>
            </a:lvl1pPr>
            <a:lvl2pPr marL="914400" lvl="1" indent="-313055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330"/>
              <a:buChar char="🞆"/>
              <a:defRPr sz="1400"/>
            </a:lvl2pPr>
            <a:lvl3pPr marL="1371600" lvl="2" indent="-313055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330"/>
              <a:buChar char="🞆"/>
              <a:defRPr sz="1400"/>
            </a:lvl3pPr>
            <a:lvl4pPr marL="1828800" lvl="3" indent="-313055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330"/>
              <a:buChar char="🞆"/>
              <a:defRPr sz="1400"/>
            </a:lvl4pPr>
            <a:lvl5pPr marL="2286000" lvl="4" indent="-313054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330"/>
              <a:buChar char="🞆"/>
              <a:defRPr sz="1400"/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8" name="Google Shape;108;p14"/>
          <p:cNvSpPr txBox="1">
            <a:spLocks noGrp="1"/>
          </p:cNvSpPr>
          <p:nvPr>
            <p:ph type="dt" idx="10"/>
          </p:nvPr>
        </p:nvSpPr>
        <p:spPr>
          <a:xfrm>
            <a:off x="8299450" y="4706022"/>
            <a:ext cx="485774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14"/>
          <p:cNvSpPr txBox="1">
            <a:spLocks noGrp="1"/>
          </p:cNvSpPr>
          <p:nvPr>
            <p:ph type="ftr" idx="11"/>
          </p:nvPr>
        </p:nvSpPr>
        <p:spPr>
          <a:xfrm>
            <a:off x="1060450" y="4706022"/>
            <a:ext cx="3511550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14"/>
          <p:cNvSpPr txBox="1">
            <a:spLocks noGrp="1"/>
          </p:cNvSpPr>
          <p:nvPr>
            <p:ph type="sldNum" idx="12"/>
          </p:nvPr>
        </p:nvSpPr>
        <p:spPr>
          <a:xfrm>
            <a:off x="576264" y="4706022"/>
            <a:ext cx="359332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sp>
        <p:nvSpPr>
          <p:cNvPr id="111" name="Google Shape;111;p14"/>
          <p:cNvSpPr txBox="1">
            <a:spLocks noGrp="1"/>
          </p:cNvSpPr>
          <p:nvPr>
            <p:ph type="body" idx="2"/>
          </p:nvPr>
        </p:nvSpPr>
        <p:spPr>
          <a:xfrm>
            <a:off x="576262" y="362426"/>
            <a:ext cx="8208961" cy="314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None/>
              <a:defRPr b="1" cap="none">
                <a:solidFill>
                  <a:schemeClr val="accent1"/>
                </a:solidFill>
              </a:defRPr>
            </a:lvl1pPr>
            <a:lvl2pPr marL="914400" lvl="1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2pPr>
            <a:lvl3pPr marL="1371600" lvl="2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3pPr>
            <a:lvl4pPr marL="1828800" lvl="3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4pPr>
            <a:lvl5pPr marL="2286000" lvl="4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2" name="Google Shape;112;p14"/>
          <p:cNvSpPr txBox="1">
            <a:spLocks noGrp="1"/>
          </p:cNvSpPr>
          <p:nvPr>
            <p:ph type="body" idx="3"/>
          </p:nvPr>
        </p:nvSpPr>
        <p:spPr>
          <a:xfrm>
            <a:off x="4787899" y="4706022"/>
            <a:ext cx="3997325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00"/>
              <a:buNone/>
              <a:defRPr sz="600" b="0" cap="none">
                <a:solidFill>
                  <a:schemeClr val="lt2"/>
                </a:solidFill>
              </a:defRPr>
            </a:lvl1pPr>
            <a:lvl2pPr marL="914400" lvl="1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2pPr>
            <a:lvl3pPr marL="1371600" lvl="2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3pPr>
            <a:lvl4pPr marL="1828800" lvl="3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4pPr>
            <a:lvl5pPr marL="2286000" lvl="4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3" name="Google Shape;113;p14"/>
          <p:cNvSpPr txBox="1">
            <a:spLocks noGrp="1"/>
          </p:cNvSpPr>
          <p:nvPr>
            <p:ph type="body" idx="4"/>
          </p:nvPr>
        </p:nvSpPr>
        <p:spPr>
          <a:xfrm>
            <a:off x="7596188" y="1769269"/>
            <a:ext cx="1189035" cy="27932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7305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Char char="●"/>
              <a:defRPr sz="700"/>
            </a:lvl1pPr>
            <a:lvl2pPr marL="914400" lvl="1" indent="-270827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5"/>
              <a:buChar char="🞆"/>
              <a:defRPr sz="700"/>
            </a:lvl2pPr>
            <a:lvl3pPr marL="1371600" lvl="2" indent="-270827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5"/>
              <a:buChar char="🞆"/>
              <a:defRPr sz="700"/>
            </a:lvl3pPr>
            <a:lvl4pPr marL="1828800" lvl="3" indent="-270827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5"/>
              <a:buChar char="🞆"/>
              <a:defRPr sz="700"/>
            </a:lvl4pPr>
            <a:lvl5pPr marL="2286000" lvl="4" indent="-270827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5"/>
              <a:buChar char="🞆"/>
              <a:defRPr sz="700"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 Texte">
  <p:cSld name="4 Texte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5"/>
          <p:cNvSpPr txBox="1">
            <a:spLocks noGrp="1"/>
          </p:cNvSpPr>
          <p:nvPr>
            <p:ph type="title"/>
          </p:nvPr>
        </p:nvSpPr>
        <p:spPr>
          <a:xfrm>
            <a:off x="576263" y="890588"/>
            <a:ext cx="8208961" cy="542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15"/>
          <p:cNvSpPr txBox="1">
            <a:spLocks noGrp="1"/>
          </p:cNvSpPr>
          <p:nvPr>
            <p:ph type="body" idx="1"/>
          </p:nvPr>
        </p:nvSpPr>
        <p:spPr>
          <a:xfrm>
            <a:off x="576264" y="1753182"/>
            <a:ext cx="1890712" cy="28092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marL="914400" lvl="1" indent="-337185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710"/>
              <a:buChar char="🞆"/>
              <a:defRPr/>
            </a:lvl2pPr>
            <a:lvl3pPr marL="1371600" lvl="2" indent="-337185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710"/>
              <a:buChar char="🞆"/>
              <a:defRPr/>
            </a:lvl3pPr>
            <a:lvl4pPr marL="1828800" lvl="3" indent="-337185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710"/>
              <a:buChar char="🞆"/>
              <a:defRPr/>
            </a:lvl4pPr>
            <a:lvl5pPr marL="2286000" lvl="4" indent="-337185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710"/>
              <a:buChar char="🞆"/>
              <a:defRPr/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7" name="Google Shape;117;p15"/>
          <p:cNvSpPr txBox="1">
            <a:spLocks noGrp="1"/>
          </p:cNvSpPr>
          <p:nvPr>
            <p:ph type="dt" idx="10"/>
          </p:nvPr>
        </p:nvSpPr>
        <p:spPr>
          <a:xfrm>
            <a:off x="8299450" y="4706022"/>
            <a:ext cx="485774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15"/>
          <p:cNvSpPr txBox="1">
            <a:spLocks noGrp="1"/>
          </p:cNvSpPr>
          <p:nvPr>
            <p:ph type="ftr" idx="11"/>
          </p:nvPr>
        </p:nvSpPr>
        <p:spPr>
          <a:xfrm>
            <a:off x="1060450" y="4706022"/>
            <a:ext cx="3511550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15"/>
          <p:cNvSpPr txBox="1">
            <a:spLocks noGrp="1"/>
          </p:cNvSpPr>
          <p:nvPr>
            <p:ph type="sldNum" idx="12"/>
          </p:nvPr>
        </p:nvSpPr>
        <p:spPr>
          <a:xfrm>
            <a:off x="576264" y="4706022"/>
            <a:ext cx="359332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sp>
        <p:nvSpPr>
          <p:cNvPr id="120" name="Google Shape;120;p15"/>
          <p:cNvSpPr txBox="1">
            <a:spLocks noGrp="1"/>
          </p:cNvSpPr>
          <p:nvPr>
            <p:ph type="body" idx="2"/>
          </p:nvPr>
        </p:nvSpPr>
        <p:spPr>
          <a:xfrm>
            <a:off x="576262" y="362426"/>
            <a:ext cx="8208961" cy="314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None/>
              <a:defRPr b="1" cap="none">
                <a:solidFill>
                  <a:schemeClr val="accent1"/>
                </a:solidFill>
              </a:defRPr>
            </a:lvl1pPr>
            <a:lvl2pPr marL="914400" lvl="1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2pPr>
            <a:lvl3pPr marL="1371600" lvl="2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3pPr>
            <a:lvl4pPr marL="1828800" lvl="3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4pPr>
            <a:lvl5pPr marL="2286000" lvl="4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1" name="Google Shape;121;p15"/>
          <p:cNvSpPr txBox="1">
            <a:spLocks noGrp="1"/>
          </p:cNvSpPr>
          <p:nvPr>
            <p:ph type="body" idx="3"/>
          </p:nvPr>
        </p:nvSpPr>
        <p:spPr>
          <a:xfrm>
            <a:off x="4787899" y="4706022"/>
            <a:ext cx="3997325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00"/>
              <a:buNone/>
              <a:defRPr sz="600" b="0" cap="none">
                <a:solidFill>
                  <a:schemeClr val="lt2"/>
                </a:solidFill>
              </a:defRPr>
            </a:lvl1pPr>
            <a:lvl2pPr marL="914400" lvl="1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2pPr>
            <a:lvl3pPr marL="1371600" lvl="2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3pPr>
            <a:lvl4pPr marL="1828800" lvl="3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4pPr>
            <a:lvl5pPr marL="2286000" lvl="4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2" name="Google Shape;122;p15"/>
          <p:cNvSpPr txBox="1">
            <a:spLocks noGrp="1"/>
          </p:cNvSpPr>
          <p:nvPr>
            <p:ph type="body" idx="4"/>
          </p:nvPr>
        </p:nvSpPr>
        <p:spPr>
          <a:xfrm>
            <a:off x="2681289" y="1753182"/>
            <a:ext cx="1890711" cy="28092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marL="914400" lvl="1" indent="-337185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710"/>
              <a:buChar char="🞆"/>
              <a:defRPr/>
            </a:lvl2pPr>
            <a:lvl3pPr marL="1371600" lvl="2" indent="-337185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710"/>
              <a:buChar char="🞆"/>
              <a:defRPr/>
            </a:lvl3pPr>
            <a:lvl4pPr marL="1828800" lvl="3" indent="-337185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710"/>
              <a:buChar char="🞆"/>
              <a:defRPr/>
            </a:lvl4pPr>
            <a:lvl5pPr marL="2286000" lvl="4" indent="-337185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710"/>
              <a:buChar char="🞆"/>
              <a:defRPr/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3" name="Google Shape;123;p15"/>
          <p:cNvSpPr txBox="1">
            <a:spLocks noGrp="1"/>
          </p:cNvSpPr>
          <p:nvPr>
            <p:ph type="body" idx="5"/>
          </p:nvPr>
        </p:nvSpPr>
        <p:spPr>
          <a:xfrm>
            <a:off x="4787900" y="1753182"/>
            <a:ext cx="1890711" cy="28092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marL="914400" lvl="1" indent="-337185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710"/>
              <a:buChar char="🞆"/>
              <a:defRPr/>
            </a:lvl2pPr>
            <a:lvl3pPr marL="1371600" lvl="2" indent="-337185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710"/>
              <a:buChar char="🞆"/>
              <a:defRPr/>
            </a:lvl3pPr>
            <a:lvl4pPr marL="1828800" lvl="3" indent="-337185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710"/>
              <a:buChar char="🞆"/>
              <a:defRPr/>
            </a:lvl4pPr>
            <a:lvl5pPr marL="2286000" lvl="4" indent="-337185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710"/>
              <a:buChar char="🞆"/>
              <a:defRPr/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4" name="Google Shape;124;p15"/>
          <p:cNvSpPr txBox="1">
            <a:spLocks noGrp="1"/>
          </p:cNvSpPr>
          <p:nvPr>
            <p:ph type="body" idx="6"/>
          </p:nvPr>
        </p:nvSpPr>
        <p:spPr>
          <a:xfrm>
            <a:off x="6894512" y="1753182"/>
            <a:ext cx="1890711" cy="28092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marL="914400" lvl="1" indent="-337185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710"/>
              <a:buChar char="🞆"/>
              <a:defRPr/>
            </a:lvl2pPr>
            <a:lvl3pPr marL="1371600" lvl="2" indent="-337185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710"/>
              <a:buChar char="🞆"/>
              <a:defRPr/>
            </a:lvl3pPr>
            <a:lvl4pPr marL="1828800" lvl="3" indent="-337185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710"/>
              <a:buChar char="🞆"/>
              <a:defRPr/>
            </a:lvl4pPr>
            <a:lvl5pPr marL="2286000" lvl="4" indent="-337185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710"/>
              <a:buChar char="🞆"/>
              <a:defRPr/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r Titel">
  <p:cSld name="Nur Titel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6"/>
          <p:cNvSpPr txBox="1">
            <a:spLocks noGrp="1"/>
          </p:cNvSpPr>
          <p:nvPr>
            <p:ph type="body" idx="1"/>
          </p:nvPr>
        </p:nvSpPr>
        <p:spPr>
          <a:xfrm>
            <a:off x="576262" y="362426"/>
            <a:ext cx="8208961" cy="314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None/>
              <a:defRPr b="1" cap="none">
                <a:solidFill>
                  <a:schemeClr val="accent1"/>
                </a:solidFill>
              </a:defRPr>
            </a:lvl1pPr>
            <a:lvl2pPr marL="914400" lvl="1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2pPr>
            <a:lvl3pPr marL="1371600" lvl="2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3pPr>
            <a:lvl4pPr marL="1828800" lvl="3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4pPr>
            <a:lvl5pPr marL="2286000" lvl="4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7" name="Google Shape;127;p16"/>
          <p:cNvSpPr txBox="1">
            <a:spLocks noGrp="1"/>
          </p:cNvSpPr>
          <p:nvPr>
            <p:ph type="body" idx="2"/>
          </p:nvPr>
        </p:nvSpPr>
        <p:spPr>
          <a:xfrm>
            <a:off x="4787899" y="4706022"/>
            <a:ext cx="3997325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00"/>
              <a:buNone/>
              <a:defRPr sz="600" b="0" cap="none">
                <a:solidFill>
                  <a:schemeClr val="lt2"/>
                </a:solidFill>
              </a:defRPr>
            </a:lvl1pPr>
            <a:lvl2pPr marL="914400" lvl="1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2pPr>
            <a:lvl3pPr marL="1371600" lvl="2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3pPr>
            <a:lvl4pPr marL="1828800" lvl="3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4pPr>
            <a:lvl5pPr marL="2286000" lvl="4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8" name="Google Shape;128;p16"/>
          <p:cNvSpPr txBox="1">
            <a:spLocks noGrp="1"/>
          </p:cNvSpPr>
          <p:nvPr>
            <p:ph type="title"/>
          </p:nvPr>
        </p:nvSpPr>
        <p:spPr>
          <a:xfrm>
            <a:off x="576263" y="890588"/>
            <a:ext cx="8208961" cy="542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16"/>
          <p:cNvSpPr txBox="1">
            <a:spLocks noGrp="1"/>
          </p:cNvSpPr>
          <p:nvPr>
            <p:ph type="dt" idx="10"/>
          </p:nvPr>
        </p:nvSpPr>
        <p:spPr>
          <a:xfrm>
            <a:off x="8299450" y="4706022"/>
            <a:ext cx="485774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16"/>
          <p:cNvSpPr txBox="1">
            <a:spLocks noGrp="1"/>
          </p:cNvSpPr>
          <p:nvPr>
            <p:ph type="ftr" idx="11"/>
          </p:nvPr>
        </p:nvSpPr>
        <p:spPr>
          <a:xfrm>
            <a:off x="1060450" y="4706022"/>
            <a:ext cx="3511550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16"/>
          <p:cNvSpPr txBox="1">
            <a:spLocks noGrp="1"/>
          </p:cNvSpPr>
          <p:nvPr>
            <p:ph type="sldNum" idx="12"/>
          </p:nvPr>
        </p:nvSpPr>
        <p:spPr>
          <a:xfrm>
            <a:off x="576264" y="4706022"/>
            <a:ext cx="359332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ld">
  <p:cSld name="Bild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7"/>
          <p:cNvSpPr txBox="1">
            <a:spLocks noGrp="1"/>
          </p:cNvSpPr>
          <p:nvPr>
            <p:ph type="body" idx="1"/>
          </p:nvPr>
        </p:nvSpPr>
        <p:spPr>
          <a:xfrm>
            <a:off x="576262" y="362426"/>
            <a:ext cx="8208961" cy="314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None/>
              <a:defRPr b="1" cap="none">
                <a:solidFill>
                  <a:schemeClr val="accent1"/>
                </a:solidFill>
              </a:defRPr>
            </a:lvl1pPr>
            <a:lvl2pPr marL="914400" lvl="1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2pPr>
            <a:lvl3pPr marL="1371600" lvl="2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3pPr>
            <a:lvl4pPr marL="1828800" lvl="3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4pPr>
            <a:lvl5pPr marL="2286000" lvl="4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4" name="Google Shape;134;p17"/>
          <p:cNvSpPr txBox="1">
            <a:spLocks noGrp="1"/>
          </p:cNvSpPr>
          <p:nvPr>
            <p:ph type="body" idx="2"/>
          </p:nvPr>
        </p:nvSpPr>
        <p:spPr>
          <a:xfrm>
            <a:off x="4787899" y="4706022"/>
            <a:ext cx="3997325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00"/>
              <a:buNone/>
              <a:defRPr sz="600" b="0" cap="none">
                <a:solidFill>
                  <a:schemeClr val="lt2"/>
                </a:solidFill>
              </a:defRPr>
            </a:lvl1pPr>
            <a:lvl2pPr marL="914400" lvl="1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2pPr>
            <a:lvl3pPr marL="1371600" lvl="2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3pPr>
            <a:lvl4pPr marL="1828800" lvl="3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4pPr>
            <a:lvl5pPr marL="2286000" lvl="4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5" name="Google Shape;135;p17"/>
          <p:cNvSpPr txBox="1">
            <a:spLocks noGrp="1"/>
          </p:cNvSpPr>
          <p:nvPr>
            <p:ph type="dt" idx="10"/>
          </p:nvPr>
        </p:nvSpPr>
        <p:spPr>
          <a:xfrm>
            <a:off x="8299450" y="4706022"/>
            <a:ext cx="485774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17"/>
          <p:cNvSpPr txBox="1">
            <a:spLocks noGrp="1"/>
          </p:cNvSpPr>
          <p:nvPr>
            <p:ph type="ftr" idx="11"/>
          </p:nvPr>
        </p:nvSpPr>
        <p:spPr>
          <a:xfrm>
            <a:off x="1060450" y="4706022"/>
            <a:ext cx="3511550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17"/>
          <p:cNvSpPr txBox="1">
            <a:spLocks noGrp="1"/>
          </p:cNvSpPr>
          <p:nvPr>
            <p:ph type="sldNum" idx="12"/>
          </p:nvPr>
        </p:nvSpPr>
        <p:spPr>
          <a:xfrm>
            <a:off x="576264" y="4706022"/>
            <a:ext cx="359332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sp>
        <p:nvSpPr>
          <p:cNvPr id="138" name="Google Shape;138;p17"/>
          <p:cNvSpPr>
            <a:spLocks noGrp="1"/>
          </p:cNvSpPr>
          <p:nvPr>
            <p:ph type="pic" idx="3"/>
          </p:nvPr>
        </p:nvSpPr>
        <p:spPr>
          <a:xfrm>
            <a:off x="576263" y="890588"/>
            <a:ext cx="8208962" cy="3671887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und Bild">
  <p:cSld name="Text und Bild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8"/>
          <p:cNvSpPr txBox="1">
            <a:spLocks noGrp="1"/>
          </p:cNvSpPr>
          <p:nvPr>
            <p:ph type="title"/>
          </p:nvPr>
        </p:nvSpPr>
        <p:spPr>
          <a:xfrm>
            <a:off x="576263" y="890588"/>
            <a:ext cx="3995737" cy="542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18"/>
          <p:cNvSpPr txBox="1">
            <a:spLocks noGrp="1"/>
          </p:cNvSpPr>
          <p:nvPr>
            <p:ph type="body" idx="1"/>
          </p:nvPr>
        </p:nvSpPr>
        <p:spPr>
          <a:xfrm>
            <a:off x="576264" y="1753182"/>
            <a:ext cx="3995736" cy="28092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marL="914400" lvl="1" indent="-337185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710"/>
              <a:buChar char="🞆"/>
              <a:defRPr/>
            </a:lvl2pPr>
            <a:lvl3pPr marL="1371600" lvl="2" indent="-337185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710"/>
              <a:buChar char="🞆"/>
              <a:defRPr/>
            </a:lvl3pPr>
            <a:lvl4pPr marL="1828800" lvl="3" indent="-337185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710"/>
              <a:buChar char="🞆"/>
              <a:defRPr/>
            </a:lvl4pPr>
            <a:lvl5pPr marL="2286000" lvl="4" indent="-337185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710"/>
              <a:buChar char="🞆"/>
              <a:defRPr/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2" name="Google Shape;142;p18"/>
          <p:cNvSpPr txBox="1">
            <a:spLocks noGrp="1"/>
          </p:cNvSpPr>
          <p:nvPr>
            <p:ph type="dt" idx="10"/>
          </p:nvPr>
        </p:nvSpPr>
        <p:spPr>
          <a:xfrm>
            <a:off x="8299450" y="4706022"/>
            <a:ext cx="485774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18"/>
          <p:cNvSpPr txBox="1">
            <a:spLocks noGrp="1"/>
          </p:cNvSpPr>
          <p:nvPr>
            <p:ph type="ftr" idx="11"/>
          </p:nvPr>
        </p:nvSpPr>
        <p:spPr>
          <a:xfrm>
            <a:off x="1060450" y="4706022"/>
            <a:ext cx="3511550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4" name="Google Shape;144;p18"/>
          <p:cNvSpPr txBox="1">
            <a:spLocks noGrp="1"/>
          </p:cNvSpPr>
          <p:nvPr>
            <p:ph type="sldNum" idx="12"/>
          </p:nvPr>
        </p:nvSpPr>
        <p:spPr>
          <a:xfrm>
            <a:off x="576264" y="4706022"/>
            <a:ext cx="359332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sp>
        <p:nvSpPr>
          <p:cNvPr id="145" name="Google Shape;145;p18"/>
          <p:cNvSpPr txBox="1">
            <a:spLocks noGrp="1"/>
          </p:cNvSpPr>
          <p:nvPr>
            <p:ph type="body" idx="2"/>
          </p:nvPr>
        </p:nvSpPr>
        <p:spPr>
          <a:xfrm>
            <a:off x="576262" y="362426"/>
            <a:ext cx="8208961" cy="314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None/>
              <a:defRPr b="1" cap="none">
                <a:solidFill>
                  <a:schemeClr val="accent1"/>
                </a:solidFill>
              </a:defRPr>
            </a:lvl1pPr>
            <a:lvl2pPr marL="914400" lvl="1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2pPr>
            <a:lvl3pPr marL="1371600" lvl="2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3pPr>
            <a:lvl4pPr marL="1828800" lvl="3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4pPr>
            <a:lvl5pPr marL="2286000" lvl="4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6" name="Google Shape;146;p18"/>
          <p:cNvSpPr txBox="1">
            <a:spLocks noGrp="1"/>
          </p:cNvSpPr>
          <p:nvPr>
            <p:ph type="body" idx="3"/>
          </p:nvPr>
        </p:nvSpPr>
        <p:spPr>
          <a:xfrm>
            <a:off x="4787899" y="4706022"/>
            <a:ext cx="3997325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00"/>
              <a:buNone/>
              <a:defRPr sz="600" b="0" cap="none">
                <a:solidFill>
                  <a:schemeClr val="lt2"/>
                </a:solidFill>
              </a:defRPr>
            </a:lvl1pPr>
            <a:lvl2pPr marL="914400" lvl="1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2pPr>
            <a:lvl3pPr marL="1371600" lvl="2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3pPr>
            <a:lvl4pPr marL="1828800" lvl="3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4pPr>
            <a:lvl5pPr marL="2286000" lvl="4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7" name="Google Shape;147;p18"/>
          <p:cNvSpPr>
            <a:spLocks noGrp="1"/>
          </p:cNvSpPr>
          <p:nvPr>
            <p:ph type="pic" idx="4"/>
          </p:nvPr>
        </p:nvSpPr>
        <p:spPr>
          <a:xfrm>
            <a:off x="4787899" y="890588"/>
            <a:ext cx="3997325" cy="3671887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und Vollbild">
  <p:cSld name="Text und Vollbild"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9"/>
          <p:cNvSpPr>
            <a:spLocks noGrp="1"/>
          </p:cNvSpPr>
          <p:nvPr>
            <p:ph type="pic" idx="2"/>
          </p:nvPr>
        </p:nvSpPr>
        <p:spPr>
          <a:xfrm>
            <a:off x="0" y="0"/>
            <a:ext cx="9143999" cy="51435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150" name="Google Shape;150;p19"/>
          <p:cNvSpPr txBox="1">
            <a:spLocks noGrp="1"/>
          </p:cNvSpPr>
          <p:nvPr>
            <p:ph type="title"/>
          </p:nvPr>
        </p:nvSpPr>
        <p:spPr>
          <a:xfrm>
            <a:off x="576263" y="890588"/>
            <a:ext cx="3995737" cy="542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Verdana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19"/>
          <p:cNvSpPr txBox="1">
            <a:spLocks noGrp="1"/>
          </p:cNvSpPr>
          <p:nvPr>
            <p:ph type="body" idx="1"/>
          </p:nvPr>
        </p:nvSpPr>
        <p:spPr>
          <a:xfrm>
            <a:off x="576264" y="1753182"/>
            <a:ext cx="3995736" cy="28092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9210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●"/>
              <a:defRPr>
                <a:solidFill>
                  <a:schemeClr val="lt1"/>
                </a:solidFill>
              </a:defRPr>
            </a:lvl1pPr>
            <a:lvl2pPr marL="914400" lvl="1" indent="-288925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950"/>
              <a:buChar char="🞆"/>
              <a:defRPr>
                <a:solidFill>
                  <a:schemeClr val="lt1"/>
                </a:solidFill>
              </a:defRPr>
            </a:lvl2pPr>
            <a:lvl3pPr marL="1371600" lvl="2" indent="-288925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950"/>
              <a:buChar char="🞆"/>
              <a:defRPr>
                <a:solidFill>
                  <a:schemeClr val="lt1"/>
                </a:solidFill>
              </a:defRPr>
            </a:lvl3pPr>
            <a:lvl4pPr marL="1828800" lvl="3" indent="-288925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950"/>
              <a:buChar char="🞆"/>
              <a:defRPr>
                <a:solidFill>
                  <a:schemeClr val="lt1"/>
                </a:solidFill>
              </a:defRPr>
            </a:lvl4pPr>
            <a:lvl5pPr marL="2286000" lvl="4" indent="-288925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950"/>
              <a:buChar char="🞆"/>
              <a:defRPr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2" name="Google Shape;152;p19"/>
          <p:cNvSpPr txBox="1">
            <a:spLocks noGrp="1"/>
          </p:cNvSpPr>
          <p:nvPr>
            <p:ph type="dt" idx="10"/>
          </p:nvPr>
        </p:nvSpPr>
        <p:spPr>
          <a:xfrm>
            <a:off x="8299450" y="4706022"/>
            <a:ext cx="485774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p19"/>
          <p:cNvSpPr txBox="1">
            <a:spLocks noGrp="1"/>
          </p:cNvSpPr>
          <p:nvPr>
            <p:ph type="ftr" idx="11"/>
          </p:nvPr>
        </p:nvSpPr>
        <p:spPr>
          <a:xfrm>
            <a:off x="1060450" y="4706022"/>
            <a:ext cx="3511550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4" name="Google Shape;154;p19"/>
          <p:cNvSpPr txBox="1">
            <a:spLocks noGrp="1"/>
          </p:cNvSpPr>
          <p:nvPr>
            <p:ph type="sldNum" idx="12"/>
          </p:nvPr>
        </p:nvSpPr>
        <p:spPr>
          <a:xfrm>
            <a:off x="576264" y="4706022"/>
            <a:ext cx="359332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6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lvl="1" indent="0" algn="l">
              <a:spcBef>
                <a:spcPts val="0"/>
              </a:spcBef>
              <a:buNone/>
              <a:defRPr sz="6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lvl="2" indent="0" algn="l">
              <a:spcBef>
                <a:spcPts val="0"/>
              </a:spcBef>
              <a:buNone/>
              <a:defRPr sz="6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lvl="3" indent="0" algn="l">
              <a:spcBef>
                <a:spcPts val="0"/>
              </a:spcBef>
              <a:buNone/>
              <a:defRPr sz="6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lvl="4" indent="0" algn="l">
              <a:spcBef>
                <a:spcPts val="0"/>
              </a:spcBef>
              <a:buNone/>
              <a:defRPr sz="6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lvl="5" indent="0" algn="l">
              <a:spcBef>
                <a:spcPts val="0"/>
              </a:spcBef>
              <a:buNone/>
              <a:defRPr sz="6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lvl="6" indent="0" algn="l">
              <a:spcBef>
                <a:spcPts val="0"/>
              </a:spcBef>
              <a:buNone/>
              <a:defRPr sz="6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lvl="7" indent="0" algn="l">
              <a:spcBef>
                <a:spcPts val="0"/>
              </a:spcBef>
              <a:buNone/>
              <a:defRPr sz="6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lvl="8" indent="0" algn="l">
              <a:spcBef>
                <a:spcPts val="0"/>
              </a:spcBef>
              <a:buNone/>
              <a:defRPr sz="6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sp>
        <p:nvSpPr>
          <p:cNvPr id="155" name="Google Shape;155;p19"/>
          <p:cNvSpPr txBox="1">
            <a:spLocks noGrp="1"/>
          </p:cNvSpPr>
          <p:nvPr>
            <p:ph type="body" idx="3"/>
          </p:nvPr>
        </p:nvSpPr>
        <p:spPr>
          <a:xfrm>
            <a:off x="576262" y="362426"/>
            <a:ext cx="8208961" cy="314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b="1" cap="none">
                <a:solidFill>
                  <a:schemeClr val="lt1"/>
                </a:solidFill>
              </a:defRPr>
            </a:lvl1pPr>
            <a:lvl2pPr marL="914400" lvl="1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2pPr>
            <a:lvl3pPr marL="1371600" lvl="2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3pPr>
            <a:lvl4pPr marL="1828800" lvl="3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4pPr>
            <a:lvl5pPr marL="2286000" lvl="4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box und Vollbild">
  <p:cSld name="Textbox und Vollbild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0"/>
          <p:cNvSpPr>
            <a:spLocks noGrp="1"/>
          </p:cNvSpPr>
          <p:nvPr>
            <p:ph type="pic" idx="2"/>
          </p:nvPr>
        </p:nvSpPr>
        <p:spPr>
          <a:xfrm>
            <a:off x="0" y="0"/>
            <a:ext cx="9143999" cy="51435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158" name="Google Shape;158;p20"/>
          <p:cNvSpPr txBox="1">
            <a:spLocks noGrp="1"/>
          </p:cNvSpPr>
          <p:nvPr>
            <p:ph type="title"/>
          </p:nvPr>
        </p:nvSpPr>
        <p:spPr>
          <a:xfrm>
            <a:off x="576263" y="1440061"/>
            <a:ext cx="3995737" cy="876477"/>
          </a:xfrm>
          <a:prstGeom prst="rect">
            <a:avLst/>
          </a:prstGeom>
          <a:solidFill>
            <a:schemeClr val="accent1">
              <a:alpha val="74901"/>
            </a:schemeClr>
          </a:solidFill>
          <a:ln>
            <a:noFill/>
          </a:ln>
        </p:spPr>
        <p:txBody>
          <a:bodyPr spcFirstLastPara="1" wrap="square" lIns="216000" tIns="198000" rIns="216000" bIns="16200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Verdana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9" name="Google Shape;159;p20"/>
          <p:cNvSpPr txBox="1">
            <a:spLocks noGrp="1"/>
          </p:cNvSpPr>
          <p:nvPr>
            <p:ph type="dt" idx="10"/>
          </p:nvPr>
        </p:nvSpPr>
        <p:spPr>
          <a:xfrm>
            <a:off x="8299450" y="4706022"/>
            <a:ext cx="485774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0" name="Google Shape;160;p20"/>
          <p:cNvSpPr txBox="1">
            <a:spLocks noGrp="1"/>
          </p:cNvSpPr>
          <p:nvPr>
            <p:ph type="ftr" idx="11"/>
          </p:nvPr>
        </p:nvSpPr>
        <p:spPr>
          <a:xfrm>
            <a:off x="1060450" y="4706022"/>
            <a:ext cx="3511550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1" name="Google Shape;161;p20"/>
          <p:cNvSpPr txBox="1">
            <a:spLocks noGrp="1"/>
          </p:cNvSpPr>
          <p:nvPr>
            <p:ph type="sldNum" idx="12"/>
          </p:nvPr>
        </p:nvSpPr>
        <p:spPr>
          <a:xfrm>
            <a:off x="576264" y="4706022"/>
            <a:ext cx="359332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6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lvl="1" indent="0" algn="l">
              <a:spcBef>
                <a:spcPts val="0"/>
              </a:spcBef>
              <a:buNone/>
              <a:defRPr sz="6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lvl="2" indent="0" algn="l">
              <a:spcBef>
                <a:spcPts val="0"/>
              </a:spcBef>
              <a:buNone/>
              <a:defRPr sz="6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lvl="3" indent="0" algn="l">
              <a:spcBef>
                <a:spcPts val="0"/>
              </a:spcBef>
              <a:buNone/>
              <a:defRPr sz="6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lvl="4" indent="0" algn="l">
              <a:spcBef>
                <a:spcPts val="0"/>
              </a:spcBef>
              <a:buNone/>
              <a:defRPr sz="6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lvl="5" indent="0" algn="l">
              <a:spcBef>
                <a:spcPts val="0"/>
              </a:spcBef>
              <a:buNone/>
              <a:defRPr sz="6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lvl="6" indent="0" algn="l">
              <a:spcBef>
                <a:spcPts val="0"/>
              </a:spcBef>
              <a:buNone/>
              <a:defRPr sz="6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lvl="7" indent="0" algn="l">
              <a:spcBef>
                <a:spcPts val="0"/>
              </a:spcBef>
              <a:buNone/>
              <a:defRPr sz="6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lvl="8" indent="0" algn="l">
              <a:spcBef>
                <a:spcPts val="0"/>
              </a:spcBef>
              <a:buNone/>
              <a:defRPr sz="6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sp>
        <p:nvSpPr>
          <p:cNvPr id="162" name="Google Shape;162;p20"/>
          <p:cNvSpPr txBox="1">
            <a:spLocks noGrp="1"/>
          </p:cNvSpPr>
          <p:nvPr>
            <p:ph type="body" idx="1"/>
          </p:nvPr>
        </p:nvSpPr>
        <p:spPr>
          <a:xfrm>
            <a:off x="576262" y="362426"/>
            <a:ext cx="8208961" cy="314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b="1" cap="none">
                <a:solidFill>
                  <a:schemeClr val="lt1"/>
                </a:solidFill>
              </a:defRPr>
            </a:lvl1pPr>
            <a:lvl2pPr marL="914400" lvl="1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2pPr>
            <a:lvl3pPr marL="1371600" lvl="2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3pPr>
            <a:lvl4pPr marL="1828800" lvl="3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4pPr>
            <a:lvl5pPr marL="2286000" lvl="4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folie grün" preserve="1" userDrawn="1">
  <p:cSld name="1_Titelfolie grün">
    <p:bg>
      <p:bgPr>
        <a:solidFill>
          <a:schemeClr val="accent1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576263" y="1210628"/>
            <a:ext cx="6539432" cy="22212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Verdana"/>
              <a:buNone/>
              <a:defRPr sz="2500">
                <a:solidFill>
                  <a:srgbClr val="788287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8" name="Google Shape;18;p2"/>
          <p:cNvSpPr txBox="1">
            <a:spLocks noGrp="1"/>
          </p:cNvSpPr>
          <p:nvPr>
            <p:ph type="body" idx="2"/>
          </p:nvPr>
        </p:nvSpPr>
        <p:spPr>
          <a:xfrm>
            <a:off x="576263" y="362426"/>
            <a:ext cx="6804024" cy="314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None/>
              <a:defRPr b="1" cap="none">
                <a:solidFill>
                  <a:srgbClr val="5AC8F5"/>
                </a:solidFill>
              </a:defRPr>
            </a:lvl1pPr>
            <a:lvl2pPr marL="914400" lvl="1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2pPr>
            <a:lvl3pPr marL="1371600" lvl="2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3pPr>
            <a:lvl4pPr marL="1828800" lvl="3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4pPr>
            <a:lvl5pPr marL="2286000" lvl="4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14D7BF2-56A3-47C2-0A7E-C2523DE051A5}"/>
              </a:ext>
            </a:extLst>
          </p:cNvPr>
          <p:cNvSpPr/>
          <p:nvPr userDrawn="1"/>
        </p:nvSpPr>
        <p:spPr>
          <a:xfrm>
            <a:off x="7380287" y="1122218"/>
            <a:ext cx="1763713" cy="374073"/>
          </a:xfrm>
          <a:prstGeom prst="rect">
            <a:avLst/>
          </a:prstGeom>
          <a:solidFill>
            <a:schemeClr val="bg1">
              <a:alpha val="58019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11E0BE1-B97B-5847-7323-C4EB1DD8E9B0}"/>
              </a:ext>
            </a:extLst>
          </p:cNvPr>
          <p:cNvSpPr/>
          <p:nvPr userDrawn="1"/>
        </p:nvSpPr>
        <p:spPr>
          <a:xfrm>
            <a:off x="7380287" y="1604356"/>
            <a:ext cx="1763713" cy="565266"/>
          </a:xfrm>
          <a:prstGeom prst="rect">
            <a:avLst/>
          </a:prstGeom>
          <a:solidFill>
            <a:schemeClr val="bg1">
              <a:alpha val="58019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2043DD4-3059-0A48-4DA3-428B227F44F6}"/>
              </a:ext>
            </a:extLst>
          </p:cNvPr>
          <p:cNvSpPr/>
          <p:nvPr userDrawn="1"/>
        </p:nvSpPr>
        <p:spPr>
          <a:xfrm>
            <a:off x="7380287" y="2277686"/>
            <a:ext cx="1763713" cy="2054967"/>
          </a:xfrm>
          <a:prstGeom prst="rect">
            <a:avLst/>
          </a:prstGeom>
          <a:solidFill>
            <a:schemeClr val="bg1">
              <a:alpha val="58019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4" name="Graphic 3" descr="Clock with solid fill">
            <a:extLst>
              <a:ext uri="{FF2B5EF4-FFF2-40B4-BE49-F238E27FC236}">
                <a16:creationId xmlns:a16="http://schemas.microsoft.com/office/drawing/2014/main" id="{137B9413-74FF-F500-9E45-1819F92C0E1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431577" y="1165196"/>
            <a:ext cx="281218" cy="28121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EA0CC7A-C2B4-6321-6BA7-D87F7A2E18B5}"/>
              </a:ext>
            </a:extLst>
          </p:cNvPr>
          <p:cNvSpPr txBox="1"/>
          <p:nvPr userDrawn="1"/>
        </p:nvSpPr>
        <p:spPr>
          <a:xfrm>
            <a:off x="7370704" y="1579417"/>
            <a:ext cx="1197033" cy="21544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DE" sz="800" dirty="0">
                <a:solidFill>
                  <a:srgbClr val="5AC8F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Sozialform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41F41EB-7064-B9C3-8CB6-EEE77094F007}"/>
              </a:ext>
            </a:extLst>
          </p:cNvPr>
          <p:cNvSpPr txBox="1"/>
          <p:nvPr userDrawn="1"/>
        </p:nvSpPr>
        <p:spPr>
          <a:xfrm>
            <a:off x="7370704" y="2277686"/>
            <a:ext cx="1197033" cy="21544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DE" sz="800" dirty="0">
                <a:solidFill>
                  <a:srgbClr val="5AC8F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Hilfen/Arbeitsmittel</a:t>
            </a:r>
          </a:p>
        </p:txBody>
      </p:sp>
    </p:spTree>
    <p:extLst>
      <p:ext uri="{BB962C8B-B14F-4D97-AF65-F5344CB8AC3E}">
        <p14:creationId xmlns:p14="http://schemas.microsoft.com/office/powerpoint/2010/main" val="73945490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und Bildmaske">
  <p:cSld name="Text und Bildmaske">
    <p:bg>
      <p:bgPr>
        <a:solidFill>
          <a:schemeClr val="accent1"/>
        </a:solidFill>
        <a:effectLst/>
      </p:bgPr>
    </p:bg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1"/>
          <p:cNvSpPr>
            <a:spLocks noGrp="1"/>
          </p:cNvSpPr>
          <p:nvPr>
            <p:ph type="pic" idx="2"/>
          </p:nvPr>
        </p:nvSpPr>
        <p:spPr>
          <a:xfrm>
            <a:off x="4581525" y="0"/>
            <a:ext cx="4562475" cy="51435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65" name="Google Shape;165;p21"/>
          <p:cNvSpPr txBox="1">
            <a:spLocks noGrp="1"/>
          </p:cNvSpPr>
          <p:nvPr>
            <p:ph type="title"/>
          </p:nvPr>
        </p:nvSpPr>
        <p:spPr>
          <a:xfrm>
            <a:off x="576264" y="890588"/>
            <a:ext cx="3509962" cy="542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Verdana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6" name="Google Shape;166;p21"/>
          <p:cNvSpPr txBox="1">
            <a:spLocks noGrp="1"/>
          </p:cNvSpPr>
          <p:nvPr>
            <p:ph type="body" idx="1"/>
          </p:nvPr>
        </p:nvSpPr>
        <p:spPr>
          <a:xfrm>
            <a:off x="576264" y="1753182"/>
            <a:ext cx="3511550" cy="28092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marL="914400" lvl="1" indent="-337185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710"/>
              <a:buChar char="🞆"/>
              <a:defRPr/>
            </a:lvl2pPr>
            <a:lvl3pPr marL="1371600" lvl="2" indent="-337185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710"/>
              <a:buChar char="🞆"/>
              <a:defRPr/>
            </a:lvl3pPr>
            <a:lvl4pPr marL="1828800" lvl="3" indent="-337185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710"/>
              <a:buChar char="🞆"/>
              <a:defRPr/>
            </a:lvl4pPr>
            <a:lvl5pPr marL="2286000" lvl="4" indent="-337185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710"/>
              <a:buChar char="🞆"/>
              <a:defRPr/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7" name="Google Shape;167;p21"/>
          <p:cNvSpPr txBox="1">
            <a:spLocks noGrp="1"/>
          </p:cNvSpPr>
          <p:nvPr>
            <p:ph type="ftr" idx="11"/>
          </p:nvPr>
        </p:nvSpPr>
        <p:spPr>
          <a:xfrm>
            <a:off x="1060450" y="4706022"/>
            <a:ext cx="3511550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8" name="Google Shape;168;p21"/>
          <p:cNvSpPr txBox="1">
            <a:spLocks noGrp="1"/>
          </p:cNvSpPr>
          <p:nvPr>
            <p:ph type="sldNum" idx="12"/>
          </p:nvPr>
        </p:nvSpPr>
        <p:spPr>
          <a:xfrm>
            <a:off x="576264" y="4706022"/>
            <a:ext cx="359332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6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lvl="1" indent="0" algn="l">
              <a:spcBef>
                <a:spcPts val="0"/>
              </a:spcBef>
              <a:buNone/>
              <a:defRPr sz="6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lvl="2" indent="0" algn="l">
              <a:spcBef>
                <a:spcPts val="0"/>
              </a:spcBef>
              <a:buNone/>
              <a:defRPr sz="6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lvl="3" indent="0" algn="l">
              <a:spcBef>
                <a:spcPts val="0"/>
              </a:spcBef>
              <a:buNone/>
              <a:defRPr sz="6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lvl="4" indent="0" algn="l">
              <a:spcBef>
                <a:spcPts val="0"/>
              </a:spcBef>
              <a:buNone/>
              <a:defRPr sz="6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lvl="5" indent="0" algn="l">
              <a:spcBef>
                <a:spcPts val="0"/>
              </a:spcBef>
              <a:buNone/>
              <a:defRPr sz="6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lvl="6" indent="0" algn="l">
              <a:spcBef>
                <a:spcPts val="0"/>
              </a:spcBef>
              <a:buNone/>
              <a:defRPr sz="6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lvl="7" indent="0" algn="l">
              <a:spcBef>
                <a:spcPts val="0"/>
              </a:spcBef>
              <a:buNone/>
              <a:defRPr sz="6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lvl="8" indent="0" algn="l">
              <a:spcBef>
                <a:spcPts val="0"/>
              </a:spcBef>
              <a:buNone/>
              <a:defRPr sz="6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sp>
        <p:nvSpPr>
          <p:cNvPr id="169" name="Google Shape;169;p21"/>
          <p:cNvSpPr txBox="1">
            <a:spLocks noGrp="1"/>
          </p:cNvSpPr>
          <p:nvPr>
            <p:ph type="body" idx="3"/>
          </p:nvPr>
        </p:nvSpPr>
        <p:spPr>
          <a:xfrm>
            <a:off x="576262" y="362426"/>
            <a:ext cx="3509963" cy="314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b="1" cap="none">
                <a:solidFill>
                  <a:schemeClr val="lt1"/>
                </a:solidFill>
              </a:defRPr>
            </a:lvl1pPr>
            <a:lvl2pPr marL="914400" lvl="1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2pPr>
            <a:lvl3pPr marL="1371600" lvl="2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3pPr>
            <a:lvl4pPr marL="1828800" lvl="3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4pPr>
            <a:lvl5pPr marL="2286000" lvl="4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er">
  <p:cSld name="Leer"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2"/>
          <p:cNvSpPr txBox="1">
            <a:spLocks noGrp="1"/>
          </p:cNvSpPr>
          <p:nvPr>
            <p:ph type="body" idx="1"/>
          </p:nvPr>
        </p:nvSpPr>
        <p:spPr>
          <a:xfrm>
            <a:off x="576262" y="362426"/>
            <a:ext cx="8208961" cy="314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None/>
              <a:defRPr b="1" cap="none">
                <a:solidFill>
                  <a:schemeClr val="accent1"/>
                </a:solidFill>
              </a:defRPr>
            </a:lvl1pPr>
            <a:lvl2pPr marL="914400" lvl="1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2pPr>
            <a:lvl3pPr marL="1371600" lvl="2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3pPr>
            <a:lvl4pPr marL="1828800" lvl="3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4pPr>
            <a:lvl5pPr marL="2286000" lvl="4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2" name="Google Shape;172;p22"/>
          <p:cNvSpPr txBox="1">
            <a:spLocks noGrp="1"/>
          </p:cNvSpPr>
          <p:nvPr>
            <p:ph type="body" idx="2"/>
          </p:nvPr>
        </p:nvSpPr>
        <p:spPr>
          <a:xfrm>
            <a:off x="4787899" y="4706022"/>
            <a:ext cx="3997325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00"/>
              <a:buNone/>
              <a:defRPr sz="600" b="0" cap="none">
                <a:solidFill>
                  <a:schemeClr val="lt2"/>
                </a:solidFill>
              </a:defRPr>
            </a:lvl1pPr>
            <a:lvl2pPr marL="914400" lvl="1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2pPr>
            <a:lvl3pPr marL="1371600" lvl="2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3pPr>
            <a:lvl4pPr marL="1828800" lvl="3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4pPr>
            <a:lvl5pPr marL="2286000" lvl="4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3" name="Google Shape;173;p22"/>
          <p:cNvSpPr txBox="1">
            <a:spLocks noGrp="1"/>
          </p:cNvSpPr>
          <p:nvPr>
            <p:ph type="dt" idx="10"/>
          </p:nvPr>
        </p:nvSpPr>
        <p:spPr>
          <a:xfrm>
            <a:off x="8299450" y="4706022"/>
            <a:ext cx="485774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4" name="Google Shape;174;p22"/>
          <p:cNvSpPr txBox="1">
            <a:spLocks noGrp="1"/>
          </p:cNvSpPr>
          <p:nvPr>
            <p:ph type="ftr" idx="11"/>
          </p:nvPr>
        </p:nvSpPr>
        <p:spPr>
          <a:xfrm>
            <a:off x="1060450" y="4706022"/>
            <a:ext cx="3511550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5" name="Google Shape;175;p22"/>
          <p:cNvSpPr txBox="1">
            <a:spLocks noGrp="1"/>
          </p:cNvSpPr>
          <p:nvPr>
            <p:ph type="sldNum" idx="12"/>
          </p:nvPr>
        </p:nvSpPr>
        <p:spPr>
          <a:xfrm>
            <a:off x="576264" y="4706022"/>
            <a:ext cx="359332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genda" userDrawn="1">
  <p:cSld name="Agenda"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3"/>
          <p:cNvSpPr txBox="1">
            <a:spLocks noGrp="1"/>
          </p:cNvSpPr>
          <p:nvPr>
            <p:ph type="body" idx="1"/>
          </p:nvPr>
        </p:nvSpPr>
        <p:spPr>
          <a:xfrm>
            <a:off x="576262" y="362426"/>
            <a:ext cx="8208961" cy="314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None/>
              <a:defRPr b="1" cap="none">
                <a:solidFill>
                  <a:srgbClr val="5AC8F5"/>
                </a:solidFill>
              </a:defRPr>
            </a:lvl1pPr>
            <a:lvl2pPr marL="914400" lvl="1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2pPr>
            <a:lvl3pPr marL="1371600" lvl="2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3pPr>
            <a:lvl4pPr marL="1828800" lvl="3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4pPr>
            <a:lvl5pPr marL="2286000" lvl="4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181" name="Google Shape;181;p23"/>
          <p:cNvSpPr txBox="1">
            <a:spLocks noGrp="1"/>
          </p:cNvSpPr>
          <p:nvPr>
            <p:ph type="sldNum" idx="12"/>
          </p:nvPr>
        </p:nvSpPr>
        <p:spPr>
          <a:xfrm>
            <a:off x="8425891" y="362426"/>
            <a:ext cx="359332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de-DE" smtClean="0"/>
              <a:pPr/>
              <a:t>‹#›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Texte">
  <p:cSld name="2 Texte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576263" y="890588"/>
            <a:ext cx="8208961" cy="542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body" idx="1"/>
          </p:nvPr>
        </p:nvSpPr>
        <p:spPr>
          <a:xfrm>
            <a:off x="576263" y="1753182"/>
            <a:ext cx="3995737" cy="28092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marL="914400" lvl="1" indent="-337185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710"/>
              <a:buChar char="🞆"/>
              <a:defRPr/>
            </a:lvl2pPr>
            <a:lvl3pPr marL="1371600" lvl="2" indent="-337185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710"/>
              <a:buChar char="🞆"/>
              <a:defRPr/>
            </a:lvl3pPr>
            <a:lvl4pPr marL="1828800" lvl="3" indent="-337185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710"/>
              <a:buChar char="🞆"/>
              <a:defRPr/>
            </a:lvl4pPr>
            <a:lvl5pPr marL="2286000" lvl="4" indent="-337185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710"/>
              <a:buChar char="🞆"/>
              <a:defRPr/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8299450" y="4706022"/>
            <a:ext cx="485774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1060450" y="4706022"/>
            <a:ext cx="3511550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body" idx="2"/>
          </p:nvPr>
        </p:nvSpPr>
        <p:spPr>
          <a:xfrm>
            <a:off x="576262" y="362426"/>
            <a:ext cx="8208961" cy="314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None/>
              <a:defRPr b="1" cap="none">
                <a:solidFill>
                  <a:schemeClr val="accent1"/>
                </a:solidFill>
              </a:defRPr>
            </a:lvl1pPr>
            <a:lvl2pPr marL="914400" lvl="1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2pPr>
            <a:lvl3pPr marL="1371600" lvl="2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3pPr>
            <a:lvl4pPr marL="1828800" lvl="3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4pPr>
            <a:lvl5pPr marL="2286000" lvl="4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body" idx="3"/>
          </p:nvPr>
        </p:nvSpPr>
        <p:spPr>
          <a:xfrm>
            <a:off x="4787899" y="4706022"/>
            <a:ext cx="3997325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00"/>
              <a:buNone/>
              <a:defRPr sz="600" b="0" cap="none">
                <a:solidFill>
                  <a:schemeClr val="lt2"/>
                </a:solidFill>
              </a:defRPr>
            </a:lvl1pPr>
            <a:lvl2pPr marL="914400" lvl="1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2pPr>
            <a:lvl3pPr marL="1371600" lvl="2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3pPr>
            <a:lvl4pPr marL="1828800" lvl="3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4pPr>
            <a:lvl5pPr marL="2286000" lvl="4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" name="Google Shape;29;p3"/>
          <p:cNvSpPr txBox="1">
            <a:spLocks noGrp="1"/>
          </p:cNvSpPr>
          <p:nvPr>
            <p:ph type="body" idx="4"/>
          </p:nvPr>
        </p:nvSpPr>
        <p:spPr>
          <a:xfrm>
            <a:off x="4787899" y="1753182"/>
            <a:ext cx="3997325" cy="28092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marL="914400" lvl="1" indent="-337185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710"/>
              <a:buChar char="🞆"/>
              <a:defRPr/>
            </a:lvl2pPr>
            <a:lvl3pPr marL="1371600" lvl="2" indent="-337185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710"/>
              <a:buChar char="🞆"/>
              <a:defRPr/>
            </a:lvl3pPr>
            <a:lvl4pPr marL="1828800" lvl="3" indent="-337185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710"/>
              <a:buChar char="🞆"/>
              <a:defRPr/>
            </a:lvl4pPr>
            <a:lvl5pPr marL="2286000" lvl="4" indent="-337185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710"/>
              <a:buChar char="🞆"/>
              <a:defRPr/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folie">
  <p:cSld name="Titelfolie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5"/>
          <p:cNvSpPr txBox="1">
            <a:spLocks noGrp="1"/>
          </p:cNvSpPr>
          <p:nvPr>
            <p:ph type="ctrTitle"/>
          </p:nvPr>
        </p:nvSpPr>
        <p:spPr>
          <a:xfrm>
            <a:off x="576264" y="890588"/>
            <a:ext cx="6804024" cy="22212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Verdana"/>
              <a:buNone/>
              <a:defRPr sz="40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5"/>
          <p:cNvSpPr txBox="1">
            <a:spLocks noGrp="1"/>
          </p:cNvSpPr>
          <p:nvPr>
            <p:ph type="subTitle" idx="1"/>
          </p:nvPr>
        </p:nvSpPr>
        <p:spPr>
          <a:xfrm>
            <a:off x="576263" y="3759882"/>
            <a:ext cx="6804025" cy="8328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1pPr>
            <a:lvl2pPr lvl="1" algn="ctr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25"/>
              <a:buNone/>
              <a:defRPr sz="1500"/>
            </a:lvl2pPr>
            <a:lvl3pPr lvl="2" algn="ctr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83"/>
              <a:buNone/>
              <a:defRPr sz="1350"/>
            </a:lvl3pPr>
            <a:lvl4pPr lvl="3" algn="ctr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40"/>
              <a:buNone/>
              <a:defRPr sz="1200"/>
            </a:lvl4pPr>
            <a:lvl5pPr lvl="4" algn="ctr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4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42" name="Google Shape;42;p5"/>
          <p:cNvSpPr txBox="1">
            <a:spLocks noGrp="1"/>
          </p:cNvSpPr>
          <p:nvPr>
            <p:ph type="body" idx="2"/>
          </p:nvPr>
        </p:nvSpPr>
        <p:spPr>
          <a:xfrm>
            <a:off x="576263" y="362426"/>
            <a:ext cx="6804024" cy="314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None/>
              <a:defRPr b="1" cap="none">
                <a:solidFill>
                  <a:schemeClr val="accent1"/>
                </a:solidFill>
              </a:defRPr>
            </a:lvl1pPr>
            <a:lvl2pPr marL="914400" lvl="1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2pPr>
            <a:lvl3pPr marL="1371600" lvl="2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3pPr>
            <a:lvl4pPr marL="1828800" lvl="3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4pPr>
            <a:lvl5pPr marL="2286000" lvl="4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3" name="Google Shape;43;p5"/>
          <p:cNvSpPr/>
          <p:nvPr/>
        </p:nvSpPr>
        <p:spPr>
          <a:xfrm>
            <a:off x="7705225" y="362426"/>
            <a:ext cx="1080000" cy="1080000"/>
          </a:xfrm>
          <a:custGeom>
            <a:avLst/>
            <a:gdLst/>
            <a:ahLst/>
            <a:cxnLst/>
            <a:rect l="l" t="t" r="r" b="b"/>
            <a:pathLst>
              <a:path w="5142865" h="5142592" extrusionOk="0">
                <a:moveTo>
                  <a:pt x="4939393" y="2571297"/>
                </a:moveTo>
                <a:lnTo>
                  <a:pt x="5142865" y="2571297"/>
                </a:lnTo>
                <a:cubicBezTo>
                  <a:pt x="5142865" y="3991519"/>
                  <a:pt x="3991610" y="5142593"/>
                  <a:pt x="2571478" y="5142593"/>
                </a:cubicBezTo>
                <a:cubicBezTo>
                  <a:pt x="1151346" y="5142593"/>
                  <a:pt x="0" y="3991701"/>
                  <a:pt x="0" y="2571297"/>
                </a:cubicBezTo>
                <a:cubicBezTo>
                  <a:pt x="0" y="1150892"/>
                  <a:pt x="1151164" y="0"/>
                  <a:pt x="2571387" y="0"/>
                </a:cubicBezTo>
                <a:lnTo>
                  <a:pt x="2571387" y="204924"/>
                </a:lnTo>
                <a:cubicBezTo>
                  <a:pt x="1264285" y="204924"/>
                  <a:pt x="204742" y="1264467"/>
                  <a:pt x="204742" y="2571478"/>
                </a:cubicBezTo>
                <a:cubicBezTo>
                  <a:pt x="204742" y="3878489"/>
                  <a:pt x="1264376" y="4938033"/>
                  <a:pt x="2571478" y="4938033"/>
                </a:cubicBezTo>
                <a:cubicBezTo>
                  <a:pt x="3878580" y="4938033"/>
                  <a:pt x="4939121" y="3878399"/>
                  <a:pt x="4939121" y="2571478"/>
                </a:cubicBezTo>
                <a:moveTo>
                  <a:pt x="2571478" y="411571"/>
                </a:moveTo>
                <a:cubicBezTo>
                  <a:pt x="1378676" y="411571"/>
                  <a:pt x="411571" y="1378585"/>
                  <a:pt x="411571" y="2571478"/>
                </a:cubicBezTo>
                <a:cubicBezTo>
                  <a:pt x="411571" y="3764371"/>
                  <a:pt x="1378676" y="4731385"/>
                  <a:pt x="2571478" y="4731385"/>
                </a:cubicBezTo>
                <a:cubicBezTo>
                  <a:pt x="3764280" y="4731385"/>
                  <a:pt x="4729843" y="3764552"/>
                  <a:pt x="4729843" y="2571297"/>
                </a:cubicBezTo>
                <a:lnTo>
                  <a:pt x="4524466" y="2571297"/>
                </a:lnTo>
                <a:cubicBezTo>
                  <a:pt x="4524466" y="3649164"/>
                  <a:pt x="3649254" y="4523015"/>
                  <a:pt x="2571387" y="4523015"/>
                </a:cubicBezTo>
                <a:cubicBezTo>
                  <a:pt x="1493520" y="4523015"/>
                  <a:pt x="619760" y="3649345"/>
                  <a:pt x="619760" y="2571297"/>
                </a:cubicBezTo>
                <a:cubicBezTo>
                  <a:pt x="619760" y="1493248"/>
                  <a:pt x="1493792" y="619851"/>
                  <a:pt x="2571387" y="619851"/>
                </a:cubicBezTo>
                <a:close/>
                <a:moveTo>
                  <a:pt x="2571478" y="827677"/>
                </a:moveTo>
                <a:lnTo>
                  <a:pt x="2571478" y="1034687"/>
                </a:lnTo>
                <a:cubicBezTo>
                  <a:pt x="1722682" y="1034687"/>
                  <a:pt x="1034596" y="1722772"/>
                  <a:pt x="1034596" y="2571569"/>
                </a:cubicBezTo>
                <a:cubicBezTo>
                  <a:pt x="1034596" y="3420365"/>
                  <a:pt x="1722682" y="4108450"/>
                  <a:pt x="2571478" y="4108450"/>
                </a:cubicBezTo>
                <a:cubicBezTo>
                  <a:pt x="3420291" y="4108450"/>
                  <a:pt x="4109720" y="3420473"/>
                  <a:pt x="4109720" y="2571569"/>
                </a:cubicBezTo>
                <a:lnTo>
                  <a:pt x="4315007" y="2571569"/>
                </a:lnTo>
                <a:cubicBezTo>
                  <a:pt x="4315007" y="3535771"/>
                  <a:pt x="3535408" y="4317274"/>
                  <a:pt x="2571206" y="4317274"/>
                </a:cubicBezTo>
                <a:cubicBezTo>
                  <a:pt x="1607004" y="4317274"/>
                  <a:pt x="825500" y="3535680"/>
                  <a:pt x="825500" y="2571297"/>
                </a:cubicBezTo>
                <a:cubicBezTo>
                  <a:pt x="825500" y="1606913"/>
                  <a:pt x="1607185" y="827677"/>
                  <a:pt x="2571387" y="827677"/>
                </a:cubicBezTo>
                <a:moveTo>
                  <a:pt x="1239066" y="2571297"/>
                </a:moveTo>
                <a:cubicBezTo>
                  <a:pt x="1238966" y="3307167"/>
                  <a:pt x="1835426" y="3903789"/>
                  <a:pt x="2571297" y="3903890"/>
                </a:cubicBezTo>
                <a:cubicBezTo>
                  <a:pt x="3307171" y="3903890"/>
                  <a:pt x="3904797" y="3307352"/>
                  <a:pt x="3904797" y="2571478"/>
                </a:cubicBezTo>
                <a:lnTo>
                  <a:pt x="3700689" y="2571478"/>
                </a:lnTo>
                <a:cubicBezTo>
                  <a:pt x="3700689" y="3194322"/>
                  <a:pt x="3193869" y="3699057"/>
                  <a:pt x="2571024" y="3699057"/>
                </a:cubicBezTo>
                <a:cubicBezTo>
                  <a:pt x="1948280" y="3699057"/>
                  <a:pt x="1443446" y="3194223"/>
                  <a:pt x="1443446" y="2571478"/>
                </a:cubicBezTo>
                <a:cubicBezTo>
                  <a:pt x="1443446" y="1948734"/>
                  <a:pt x="1948280" y="1443900"/>
                  <a:pt x="2571024" y="1443900"/>
                </a:cubicBezTo>
                <a:lnTo>
                  <a:pt x="2571024" y="1239248"/>
                </a:lnTo>
                <a:cubicBezTo>
                  <a:pt x="1835431" y="1239398"/>
                  <a:pt x="1239167" y="1835703"/>
                  <a:pt x="1239066" y="2571297"/>
                </a:cubicBezTo>
                <a:moveTo>
                  <a:pt x="2571297" y="3289028"/>
                </a:moveTo>
                <a:cubicBezTo>
                  <a:pt x="2967815" y="3288978"/>
                  <a:pt x="3289385" y="2967815"/>
                  <a:pt x="3289935" y="2571297"/>
                </a:cubicBezTo>
                <a:lnTo>
                  <a:pt x="3493407" y="2571297"/>
                </a:lnTo>
                <a:cubicBezTo>
                  <a:pt x="3493758" y="3080965"/>
                  <a:pt x="3080874" y="3494417"/>
                  <a:pt x="2571206" y="3494767"/>
                </a:cubicBezTo>
                <a:cubicBezTo>
                  <a:pt x="2061537" y="3495118"/>
                  <a:pt x="1648085" y="3082234"/>
                  <a:pt x="1647735" y="2572566"/>
                </a:cubicBezTo>
                <a:cubicBezTo>
                  <a:pt x="1647384" y="2062897"/>
                  <a:pt x="2060268" y="1649445"/>
                  <a:pt x="2569936" y="1649095"/>
                </a:cubicBezTo>
                <a:cubicBezTo>
                  <a:pt x="2570420" y="1649095"/>
                  <a:pt x="2570904" y="1649095"/>
                  <a:pt x="2571387" y="1649095"/>
                </a:cubicBezTo>
                <a:lnTo>
                  <a:pt x="2571387" y="1853928"/>
                </a:lnTo>
                <a:cubicBezTo>
                  <a:pt x="2175045" y="1853928"/>
                  <a:pt x="1853746" y="2175227"/>
                  <a:pt x="1853746" y="2571569"/>
                </a:cubicBezTo>
                <a:cubicBezTo>
                  <a:pt x="1853746" y="2967911"/>
                  <a:pt x="2175045" y="3289210"/>
                  <a:pt x="2571387" y="3289210"/>
                </a:cubicBezTo>
                <a:moveTo>
                  <a:pt x="4205152" y="208915"/>
                </a:moveTo>
                <a:cubicBezTo>
                  <a:pt x="4607706" y="208915"/>
                  <a:pt x="4934041" y="535250"/>
                  <a:pt x="4934041" y="937804"/>
                </a:cubicBezTo>
                <a:cubicBezTo>
                  <a:pt x="4934041" y="1340359"/>
                  <a:pt x="4607706" y="1666694"/>
                  <a:pt x="4205152" y="1666694"/>
                </a:cubicBezTo>
                <a:cubicBezTo>
                  <a:pt x="3802633" y="1666694"/>
                  <a:pt x="3476312" y="1340414"/>
                  <a:pt x="3476262" y="937895"/>
                </a:cubicBezTo>
                <a:cubicBezTo>
                  <a:pt x="3476212" y="535341"/>
                  <a:pt x="3802507" y="208965"/>
                  <a:pt x="4205061" y="208915"/>
                </a:cubicBezTo>
                <a:cubicBezTo>
                  <a:pt x="4205091" y="208915"/>
                  <a:pt x="4205121" y="208915"/>
                  <a:pt x="4205152" y="208915"/>
                </a:cubicBezTo>
                <a:moveTo>
                  <a:pt x="4205152" y="1875609"/>
                </a:moveTo>
                <a:cubicBezTo>
                  <a:pt x="4723087" y="1875508"/>
                  <a:pt x="5142875" y="1455558"/>
                  <a:pt x="5142775" y="937623"/>
                </a:cubicBezTo>
                <a:cubicBezTo>
                  <a:pt x="5142674" y="419688"/>
                  <a:pt x="4722724" y="-100"/>
                  <a:pt x="4204789" y="0"/>
                </a:cubicBezTo>
                <a:cubicBezTo>
                  <a:pt x="3686925" y="100"/>
                  <a:pt x="3267166" y="419940"/>
                  <a:pt x="3267166" y="937804"/>
                </a:cubicBezTo>
                <a:cubicBezTo>
                  <a:pt x="3267166" y="1455739"/>
                  <a:pt x="3687035" y="1875609"/>
                  <a:pt x="4204970" y="1875609"/>
                </a:cubicBezTo>
                <a:cubicBezTo>
                  <a:pt x="4205031" y="1875609"/>
                  <a:pt x="4205091" y="1875609"/>
                  <a:pt x="4205152" y="1875609"/>
                </a:cubicBezTo>
              </a:path>
            </a:pathLst>
          </a:custGeom>
          <a:solidFill>
            <a:srgbClr val="A0C81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4" name="Google Shape;44;p5"/>
          <p:cNvSpPr/>
          <p:nvPr/>
        </p:nvSpPr>
        <p:spPr>
          <a:xfrm>
            <a:off x="7705225" y="4068395"/>
            <a:ext cx="1080000" cy="713885"/>
          </a:xfrm>
          <a:custGeom>
            <a:avLst/>
            <a:gdLst/>
            <a:ahLst/>
            <a:cxnLst/>
            <a:rect l="l" t="t" r="r" b="b"/>
            <a:pathLst>
              <a:path w="7775446" h="5139605" extrusionOk="0">
                <a:moveTo>
                  <a:pt x="348687" y="4863204"/>
                </a:moveTo>
                <a:cubicBezTo>
                  <a:pt x="338477" y="4847463"/>
                  <a:pt x="325003" y="4834099"/>
                  <a:pt x="309178" y="4824019"/>
                </a:cubicBezTo>
                <a:cubicBezTo>
                  <a:pt x="292985" y="4813794"/>
                  <a:pt x="275741" y="4805335"/>
                  <a:pt x="257743" y="4798789"/>
                </a:cubicBezTo>
                <a:cubicBezTo>
                  <a:pt x="240148" y="4792432"/>
                  <a:pt x="222945" y="4785036"/>
                  <a:pt x="206227" y="4776641"/>
                </a:cubicBezTo>
                <a:cubicBezTo>
                  <a:pt x="191442" y="4769348"/>
                  <a:pt x="178109" y="4759424"/>
                  <a:pt x="166880" y="4747354"/>
                </a:cubicBezTo>
                <a:cubicBezTo>
                  <a:pt x="155887" y="4734315"/>
                  <a:pt x="150287" y="4717572"/>
                  <a:pt x="151222" y="4700543"/>
                </a:cubicBezTo>
                <a:cubicBezTo>
                  <a:pt x="151121" y="4689498"/>
                  <a:pt x="152933" y="4678519"/>
                  <a:pt x="156577" y="4668092"/>
                </a:cubicBezTo>
                <a:cubicBezTo>
                  <a:pt x="160343" y="4658229"/>
                  <a:pt x="166149" y="4649272"/>
                  <a:pt x="173613" y="4641807"/>
                </a:cubicBezTo>
                <a:cubicBezTo>
                  <a:pt x="182085" y="4633890"/>
                  <a:pt x="192194" y="4627936"/>
                  <a:pt x="203225" y="4624364"/>
                </a:cubicBezTo>
                <a:cubicBezTo>
                  <a:pt x="217423" y="4619660"/>
                  <a:pt x="232325" y="4617437"/>
                  <a:pt x="247277" y="4617793"/>
                </a:cubicBezTo>
                <a:cubicBezTo>
                  <a:pt x="264192" y="4617696"/>
                  <a:pt x="281055" y="4619657"/>
                  <a:pt x="297495" y="4623634"/>
                </a:cubicBezTo>
                <a:cubicBezTo>
                  <a:pt x="313280" y="4627665"/>
                  <a:pt x="328674" y="4633095"/>
                  <a:pt x="343495" y="4639859"/>
                </a:cubicBezTo>
                <a:lnTo>
                  <a:pt x="350229" y="4605867"/>
                </a:lnTo>
                <a:cubicBezTo>
                  <a:pt x="335084" y="4597808"/>
                  <a:pt x="318932" y="4591806"/>
                  <a:pt x="302201" y="4588018"/>
                </a:cubicBezTo>
                <a:cubicBezTo>
                  <a:pt x="283385" y="4583743"/>
                  <a:pt x="264139" y="4581647"/>
                  <a:pt x="244844" y="4581771"/>
                </a:cubicBezTo>
                <a:cubicBezTo>
                  <a:pt x="225262" y="4581341"/>
                  <a:pt x="205759" y="4584390"/>
                  <a:pt x="187243" y="4590776"/>
                </a:cubicBezTo>
                <a:cubicBezTo>
                  <a:pt x="172026" y="4595974"/>
                  <a:pt x="158166" y="4604512"/>
                  <a:pt x="146679" y="4615764"/>
                </a:cubicBezTo>
                <a:cubicBezTo>
                  <a:pt x="135880" y="4626419"/>
                  <a:pt x="127569" y="4639328"/>
                  <a:pt x="122341" y="4653569"/>
                </a:cubicBezTo>
                <a:cubicBezTo>
                  <a:pt x="116814" y="4669196"/>
                  <a:pt x="114068" y="4685671"/>
                  <a:pt x="114228" y="4702246"/>
                </a:cubicBezTo>
                <a:cubicBezTo>
                  <a:pt x="113166" y="4723452"/>
                  <a:pt x="118662" y="4744470"/>
                  <a:pt x="129967" y="4762443"/>
                </a:cubicBezTo>
                <a:cubicBezTo>
                  <a:pt x="140384" y="4777405"/>
                  <a:pt x="153780" y="4790055"/>
                  <a:pt x="169314" y="4799599"/>
                </a:cubicBezTo>
                <a:cubicBezTo>
                  <a:pt x="185546" y="4809733"/>
                  <a:pt x="202782" y="4818161"/>
                  <a:pt x="220749" y="4824749"/>
                </a:cubicBezTo>
                <a:cubicBezTo>
                  <a:pt x="238498" y="4831069"/>
                  <a:pt x="255769" y="4838661"/>
                  <a:pt x="272427" y="4847464"/>
                </a:cubicBezTo>
                <a:cubicBezTo>
                  <a:pt x="287400" y="4855293"/>
                  <a:pt x="300752" y="4865891"/>
                  <a:pt x="311774" y="4878698"/>
                </a:cubicBezTo>
                <a:cubicBezTo>
                  <a:pt x="322763" y="4892655"/>
                  <a:pt x="328325" y="4910120"/>
                  <a:pt x="327432" y="4927862"/>
                </a:cubicBezTo>
                <a:cubicBezTo>
                  <a:pt x="327432" y="4958772"/>
                  <a:pt x="319319" y="4982543"/>
                  <a:pt x="302201" y="4999093"/>
                </a:cubicBezTo>
                <a:cubicBezTo>
                  <a:pt x="285083" y="5015643"/>
                  <a:pt x="260339" y="5024080"/>
                  <a:pt x="226995" y="5024080"/>
                </a:cubicBezTo>
                <a:cubicBezTo>
                  <a:pt x="206626" y="5024349"/>
                  <a:pt x="186341" y="5021420"/>
                  <a:pt x="166880" y="5015399"/>
                </a:cubicBezTo>
                <a:cubicBezTo>
                  <a:pt x="149033" y="5009804"/>
                  <a:pt x="132111" y="5001603"/>
                  <a:pt x="116662" y="4991061"/>
                </a:cubicBezTo>
                <a:lnTo>
                  <a:pt x="109847" y="5026271"/>
                </a:lnTo>
                <a:cubicBezTo>
                  <a:pt x="126101" y="5037158"/>
                  <a:pt x="143907" y="5045528"/>
                  <a:pt x="162661" y="5051096"/>
                </a:cubicBezTo>
                <a:cubicBezTo>
                  <a:pt x="183724" y="5057321"/>
                  <a:pt x="205601" y="5060357"/>
                  <a:pt x="227563" y="5060101"/>
                </a:cubicBezTo>
                <a:cubicBezTo>
                  <a:pt x="272346" y="5060101"/>
                  <a:pt x="306230" y="5048581"/>
                  <a:pt x="329216" y="5025540"/>
                </a:cubicBezTo>
                <a:cubicBezTo>
                  <a:pt x="352203" y="5002500"/>
                  <a:pt x="363723" y="4969427"/>
                  <a:pt x="363777" y="4926321"/>
                </a:cubicBezTo>
                <a:cubicBezTo>
                  <a:pt x="364749" y="4904279"/>
                  <a:pt x="359280" y="4882432"/>
                  <a:pt x="348038" y="4863447"/>
                </a:cubicBezTo>
                <a:moveTo>
                  <a:pt x="690316" y="4777776"/>
                </a:moveTo>
                <a:cubicBezTo>
                  <a:pt x="686178" y="4757129"/>
                  <a:pt x="677899" y="4737534"/>
                  <a:pt x="665978" y="4720176"/>
                </a:cubicBezTo>
                <a:cubicBezTo>
                  <a:pt x="656358" y="4706325"/>
                  <a:pt x="642788" y="4695694"/>
                  <a:pt x="627036" y="4689672"/>
                </a:cubicBezTo>
                <a:cubicBezTo>
                  <a:pt x="610220" y="4683422"/>
                  <a:pt x="592405" y="4680288"/>
                  <a:pt x="574466" y="4680423"/>
                </a:cubicBezTo>
                <a:cubicBezTo>
                  <a:pt x="554509" y="4680120"/>
                  <a:pt x="534732" y="4684220"/>
                  <a:pt x="516540" y="4692430"/>
                </a:cubicBezTo>
                <a:cubicBezTo>
                  <a:pt x="500045" y="4699989"/>
                  <a:pt x="485667" y="4711497"/>
                  <a:pt x="474678" y="4725936"/>
                </a:cubicBezTo>
                <a:lnTo>
                  <a:pt x="472813" y="4725936"/>
                </a:lnTo>
                <a:lnTo>
                  <a:pt x="465430" y="4685940"/>
                </a:lnTo>
                <a:lnTo>
                  <a:pt x="440199" y="4687805"/>
                </a:lnTo>
                <a:lnTo>
                  <a:pt x="440199" y="5139606"/>
                </a:lnTo>
                <a:lnTo>
                  <a:pt x="475733" y="5139606"/>
                </a:lnTo>
                <a:lnTo>
                  <a:pt x="475733" y="5064969"/>
                </a:lnTo>
                <a:lnTo>
                  <a:pt x="475165" y="5015075"/>
                </a:lnTo>
                <a:lnTo>
                  <a:pt x="476463" y="5014507"/>
                </a:lnTo>
                <a:cubicBezTo>
                  <a:pt x="486639" y="5029630"/>
                  <a:pt x="500943" y="5041513"/>
                  <a:pt x="517676" y="5048743"/>
                </a:cubicBezTo>
                <a:cubicBezTo>
                  <a:pt x="534470" y="5055444"/>
                  <a:pt x="552410" y="5058806"/>
                  <a:pt x="570490" y="5058640"/>
                </a:cubicBezTo>
                <a:cubicBezTo>
                  <a:pt x="588955" y="5058986"/>
                  <a:pt x="607301" y="5055621"/>
                  <a:pt x="624440" y="5048743"/>
                </a:cubicBezTo>
                <a:cubicBezTo>
                  <a:pt x="640705" y="5041890"/>
                  <a:pt x="654748" y="5030655"/>
                  <a:pt x="665004" y="5016292"/>
                </a:cubicBezTo>
                <a:cubicBezTo>
                  <a:pt x="677286" y="4998583"/>
                  <a:pt x="685868" y="4978578"/>
                  <a:pt x="690235" y="4957474"/>
                </a:cubicBezTo>
                <a:cubicBezTo>
                  <a:pt x="696555" y="4928298"/>
                  <a:pt x="699468" y="4898487"/>
                  <a:pt x="698916" y="4868639"/>
                </a:cubicBezTo>
                <a:cubicBezTo>
                  <a:pt x="699556" y="4838145"/>
                  <a:pt x="696835" y="4807674"/>
                  <a:pt x="690803" y="4777776"/>
                </a:cubicBezTo>
                <a:moveTo>
                  <a:pt x="656567" y="4946927"/>
                </a:moveTo>
                <a:cubicBezTo>
                  <a:pt x="652975" y="4964312"/>
                  <a:pt x="646061" y="4980840"/>
                  <a:pt x="636204" y="4995604"/>
                </a:cubicBezTo>
                <a:cubicBezTo>
                  <a:pt x="628475" y="5006705"/>
                  <a:pt x="617554" y="5015193"/>
                  <a:pt x="604889" y="5019942"/>
                </a:cubicBezTo>
                <a:cubicBezTo>
                  <a:pt x="591869" y="5024556"/>
                  <a:pt x="578137" y="5026836"/>
                  <a:pt x="564325" y="5026676"/>
                </a:cubicBezTo>
                <a:cubicBezTo>
                  <a:pt x="544546" y="5027551"/>
                  <a:pt x="524992" y="5022188"/>
                  <a:pt x="508428" y="5011343"/>
                </a:cubicBezTo>
                <a:cubicBezTo>
                  <a:pt x="494850" y="5002247"/>
                  <a:pt x="483709" y="4989963"/>
                  <a:pt x="475977" y="4975566"/>
                </a:cubicBezTo>
                <a:lnTo>
                  <a:pt x="475977" y="4763335"/>
                </a:lnTo>
                <a:cubicBezTo>
                  <a:pt x="485093" y="4748113"/>
                  <a:pt x="498156" y="4735639"/>
                  <a:pt x="513782" y="4727233"/>
                </a:cubicBezTo>
                <a:cubicBezTo>
                  <a:pt x="530286" y="4718591"/>
                  <a:pt x="548699" y="4714238"/>
                  <a:pt x="567326" y="4714577"/>
                </a:cubicBezTo>
                <a:cubicBezTo>
                  <a:pt x="581304" y="4714414"/>
                  <a:pt x="595202" y="4716721"/>
                  <a:pt x="608377" y="4721392"/>
                </a:cubicBezTo>
                <a:cubicBezTo>
                  <a:pt x="620664" y="4726100"/>
                  <a:pt x="631261" y="4734379"/>
                  <a:pt x="638800" y="4745163"/>
                </a:cubicBezTo>
                <a:cubicBezTo>
                  <a:pt x="648225" y="4759374"/>
                  <a:pt x="654656" y="4775357"/>
                  <a:pt x="657703" y="4792136"/>
                </a:cubicBezTo>
                <a:cubicBezTo>
                  <a:pt x="662520" y="4817151"/>
                  <a:pt x="664722" y="4842600"/>
                  <a:pt x="664274" y="4868071"/>
                </a:cubicBezTo>
                <a:cubicBezTo>
                  <a:pt x="664821" y="4894591"/>
                  <a:pt x="662262" y="4921084"/>
                  <a:pt x="656648" y="4947008"/>
                </a:cubicBezTo>
                <a:moveTo>
                  <a:pt x="813549" y="5051907"/>
                </a:moveTo>
                <a:lnTo>
                  <a:pt x="813549" y="4860770"/>
                </a:lnTo>
                <a:cubicBezTo>
                  <a:pt x="813150" y="4840833"/>
                  <a:pt x="815888" y="4820958"/>
                  <a:pt x="821662" y="4801871"/>
                </a:cubicBezTo>
                <a:cubicBezTo>
                  <a:pt x="826401" y="4785816"/>
                  <a:pt x="833865" y="4770695"/>
                  <a:pt x="843729" y="4757170"/>
                </a:cubicBezTo>
                <a:cubicBezTo>
                  <a:pt x="852296" y="4745427"/>
                  <a:pt x="863385" y="4735753"/>
                  <a:pt x="876180" y="4728856"/>
                </a:cubicBezTo>
                <a:cubicBezTo>
                  <a:pt x="888108" y="4722376"/>
                  <a:pt x="901465" y="4718975"/>
                  <a:pt x="915040" y="4718959"/>
                </a:cubicBezTo>
                <a:cubicBezTo>
                  <a:pt x="920476" y="4718959"/>
                  <a:pt x="925668" y="4718959"/>
                  <a:pt x="930698" y="4719527"/>
                </a:cubicBezTo>
                <a:cubicBezTo>
                  <a:pt x="935644" y="4719972"/>
                  <a:pt x="940519" y="4721007"/>
                  <a:pt x="945220" y="4722610"/>
                </a:cubicBezTo>
                <a:lnTo>
                  <a:pt x="947816" y="4686264"/>
                </a:lnTo>
                <a:cubicBezTo>
                  <a:pt x="943057" y="4685013"/>
                  <a:pt x="938237" y="4684011"/>
                  <a:pt x="933375" y="4683262"/>
                </a:cubicBezTo>
                <a:cubicBezTo>
                  <a:pt x="928009" y="4682411"/>
                  <a:pt x="922582" y="4682004"/>
                  <a:pt x="917149" y="4682045"/>
                </a:cubicBezTo>
                <a:cubicBezTo>
                  <a:pt x="892990" y="4681745"/>
                  <a:pt x="869680" y="4690952"/>
                  <a:pt x="852247" y="4707681"/>
                </a:cubicBezTo>
                <a:cubicBezTo>
                  <a:pt x="832710" y="4726133"/>
                  <a:pt x="818287" y="4749332"/>
                  <a:pt x="810385" y="4775017"/>
                </a:cubicBezTo>
                <a:lnTo>
                  <a:pt x="809087" y="4775018"/>
                </a:lnTo>
                <a:lnTo>
                  <a:pt x="807789" y="4725206"/>
                </a:lnTo>
                <a:lnTo>
                  <a:pt x="806491" y="4686264"/>
                </a:lnTo>
                <a:lnTo>
                  <a:pt x="778826" y="4688779"/>
                </a:lnTo>
                <a:lnTo>
                  <a:pt x="778826" y="5051907"/>
                </a:lnTo>
                <a:close/>
                <a:moveTo>
                  <a:pt x="1206370" y="5051907"/>
                </a:moveTo>
                <a:lnTo>
                  <a:pt x="1232980" y="5051907"/>
                </a:lnTo>
                <a:lnTo>
                  <a:pt x="1232980" y="4806577"/>
                </a:lnTo>
                <a:cubicBezTo>
                  <a:pt x="1233378" y="4786638"/>
                  <a:pt x="1231197" y="4766732"/>
                  <a:pt x="1226489" y="4747353"/>
                </a:cubicBezTo>
                <a:cubicBezTo>
                  <a:pt x="1223001" y="4732875"/>
                  <a:pt x="1216103" y="4719440"/>
                  <a:pt x="1206370" y="4708169"/>
                </a:cubicBezTo>
                <a:cubicBezTo>
                  <a:pt x="1196890" y="4697784"/>
                  <a:pt x="1184738" y="4690206"/>
                  <a:pt x="1171241" y="4686264"/>
                </a:cubicBezTo>
                <a:cubicBezTo>
                  <a:pt x="1154632" y="4681510"/>
                  <a:pt x="1137404" y="4679268"/>
                  <a:pt x="1120131" y="4679611"/>
                </a:cubicBezTo>
                <a:cubicBezTo>
                  <a:pt x="1084882" y="4679224"/>
                  <a:pt x="1050044" y="4687203"/>
                  <a:pt x="1018478" y="4702895"/>
                </a:cubicBezTo>
                <a:lnTo>
                  <a:pt x="1022615" y="4733805"/>
                </a:lnTo>
                <a:cubicBezTo>
                  <a:pt x="1036488" y="4726176"/>
                  <a:pt x="1051336" y="4720471"/>
                  <a:pt x="1066749" y="4716849"/>
                </a:cubicBezTo>
                <a:cubicBezTo>
                  <a:pt x="1082440" y="4713199"/>
                  <a:pt x="1098505" y="4711402"/>
                  <a:pt x="1114614" y="4711495"/>
                </a:cubicBezTo>
                <a:cubicBezTo>
                  <a:pt x="1127145" y="4711287"/>
                  <a:pt x="1139646" y="4712788"/>
                  <a:pt x="1151771" y="4715957"/>
                </a:cubicBezTo>
                <a:cubicBezTo>
                  <a:pt x="1161628" y="4718371"/>
                  <a:pt x="1170669" y="4723354"/>
                  <a:pt x="1177975" y="4730398"/>
                </a:cubicBezTo>
                <a:cubicBezTo>
                  <a:pt x="1185479" y="4738004"/>
                  <a:pt x="1190827" y="4747467"/>
                  <a:pt x="1193470" y="4757819"/>
                </a:cubicBezTo>
                <a:cubicBezTo>
                  <a:pt x="1197067" y="4771916"/>
                  <a:pt x="1198732" y="4786435"/>
                  <a:pt x="1198419" y="4800979"/>
                </a:cubicBezTo>
                <a:lnTo>
                  <a:pt x="1198419" y="4850305"/>
                </a:lnTo>
                <a:cubicBezTo>
                  <a:pt x="1186447" y="4845336"/>
                  <a:pt x="1174034" y="4841506"/>
                  <a:pt x="1161344" y="4838866"/>
                </a:cubicBezTo>
                <a:cubicBezTo>
                  <a:pt x="1147110" y="4835810"/>
                  <a:pt x="1132578" y="4834368"/>
                  <a:pt x="1118022" y="4834566"/>
                </a:cubicBezTo>
                <a:cubicBezTo>
                  <a:pt x="1077458" y="4834566"/>
                  <a:pt x="1047927" y="4843814"/>
                  <a:pt x="1028781" y="4862311"/>
                </a:cubicBezTo>
                <a:cubicBezTo>
                  <a:pt x="1009635" y="4880809"/>
                  <a:pt x="999413" y="4907743"/>
                  <a:pt x="999413" y="4943439"/>
                </a:cubicBezTo>
                <a:cubicBezTo>
                  <a:pt x="999413" y="4984003"/>
                  <a:pt x="1008743" y="5013128"/>
                  <a:pt x="1027077" y="5030895"/>
                </a:cubicBezTo>
                <a:cubicBezTo>
                  <a:pt x="1046952" y="5049034"/>
                  <a:pt x="1073212" y="5058546"/>
                  <a:pt x="1100092" y="5057343"/>
                </a:cubicBezTo>
                <a:cubicBezTo>
                  <a:pt x="1121459" y="5057803"/>
                  <a:pt x="1142583" y="5052745"/>
                  <a:pt x="1161425" y="5042659"/>
                </a:cubicBezTo>
                <a:cubicBezTo>
                  <a:pt x="1178648" y="5033430"/>
                  <a:pt x="1192761" y="5019318"/>
                  <a:pt x="1201989" y="5002095"/>
                </a:cubicBezTo>
                <a:lnTo>
                  <a:pt x="1203693" y="5002743"/>
                </a:lnTo>
                <a:close/>
                <a:moveTo>
                  <a:pt x="1198257" y="4954960"/>
                </a:moveTo>
                <a:cubicBezTo>
                  <a:pt x="1198191" y="4964260"/>
                  <a:pt x="1195612" y="4973371"/>
                  <a:pt x="1190793" y="4981326"/>
                </a:cubicBezTo>
                <a:cubicBezTo>
                  <a:pt x="1185621" y="4990007"/>
                  <a:pt x="1178946" y="4997699"/>
                  <a:pt x="1171079" y="5004042"/>
                </a:cubicBezTo>
                <a:cubicBezTo>
                  <a:pt x="1162597" y="5011013"/>
                  <a:pt x="1152997" y="5016499"/>
                  <a:pt x="1142684" y="5020267"/>
                </a:cubicBezTo>
                <a:cubicBezTo>
                  <a:pt x="1131874" y="5024463"/>
                  <a:pt x="1120369" y="5026582"/>
                  <a:pt x="1108773" y="5026514"/>
                </a:cubicBezTo>
                <a:cubicBezTo>
                  <a:pt x="1098398" y="5026559"/>
                  <a:pt x="1088070" y="5025111"/>
                  <a:pt x="1078107" y="5022214"/>
                </a:cubicBezTo>
                <a:cubicBezTo>
                  <a:pt x="1068937" y="5019585"/>
                  <a:pt x="1060570" y="5014705"/>
                  <a:pt x="1053768" y="5008017"/>
                </a:cubicBezTo>
                <a:cubicBezTo>
                  <a:pt x="1046426" y="5000766"/>
                  <a:pt x="1040871" y="4991905"/>
                  <a:pt x="1037543" y="4982137"/>
                </a:cubicBezTo>
                <a:cubicBezTo>
                  <a:pt x="1033193" y="4969461"/>
                  <a:pt x="1031159" y="4956105"/>
                  <a:pt x="1031539" y="4942709"/>
                </a:cubicBezTo>
                <a:cubicBezTo>
                  <a:pt x="1031539" y="4916829"/>
                  <a:pt x="1038760" y="4896709"/>
                  <a:pt x="1053525" y="4882593"/>
                </a:cubicBezTo>
                <a:cubicBezTo>
                  <a:pt x="1068290" y="4868477"/>
                  <a:pt x="1091493" y="4861338"/>
                  <a:pt x="1123457" y="4861338"/>
                </a:cubicBezTo>
                <a:cubicBezTo>
                  <a:pt x="1139882" y="4860874"/>
                  <a:pt x="1156285" y="4862843"/>
                  <a:pt x="1172134" y="4867179"/>
                </a:cubicBezTo>
                <a:cubicBezTo>
                  <a:pt x="1181356" y="4869495"/>
                  <a:pt x="1190205" y="4873099"/>
                  <a:pt x="1198419" y="4877888"/>
                </a:cubicBezTo>
                <a:close/>
                <a:moveTo>
                  <a:pt x="1523660" y="4699975"/>
                </a:moveTo>
                <a:cubicBezTo>
                  <a:pt x="1511908" y="4694117"/>
                  <a:pt x="1499523" y="4689626"/>
                  <a:pt x="1486747" y="4686588"/>
                </a:cubicBezTo>
                <a:cubicBezTo>
                  <a:pt x="1472625" y="4683104"/>
                  <a:pt x="1458134" y="4681334"/>
                  <a:pt x="1443587" y="4681315"/>
                </a:cubicBezTo>
                <a:cubicBezTo>
                  <a:pt x="1396777" y="4681315"/>
                  <a:pt x="1362460" y="4695999"/>
                  <a:pt x="1340717" y="4725206"/>
                </a:cubicBezTo>
                <a:cubicBezTo>
                  <a:pt x="1318975" y="4754411"/>
                  <a:pt x="1308266" y="4800817"/>
                  <a:pt x="1308266" y="4864502"/>
                </a:cubicBezTo>
                <a:cubicBezTo>
                  <a:pt x="1307781" y="4894802"/>
                  <a:pt x="1310500" y="4925068"/>
                  <a:pt x="1316379" y="4954797"/>
                </a:cubicBezTo>
                <a:cubicBezTo>
                  <a:pt x="1320597" y="4976458"/>
                  <a:pt x="1329092" y="4997060"/>
                  <a:pt x="1341366" y="5015399"/>
                </a:cubicBezTo>
                <a:cubicBezTo>
                  <a:pt x="1351757" y="5030537"/>
                  <a:pt x="1366331" y="5042321"/>
                  <a:pt x="1383309" y="5049311"/>
                </a:cubicBezTo>
                <a:cubicBezTo>
                  <a:pt x="1402149" y="5056742"/>
                  <a:pt x="1422286" y="5060328"/>
                  <a:pt x="1442533" y="5059857"/>
                </a:cubicBezTo>
                <a:cubicBezTo>
                  <a:pt x="1458760" y="5059957"/>
                  <a:pt x="1474906" y="5057549"/>
                  <a:pt x="1490398" y="5052718"/>
                </a:cubicBezTo>
                <a:cubicBezTo>
                  <a:pt x="1503387" y="5048818"/>
                  <a:pt x="1515601" y="5042697"/>
                  <a:pt x="1526500" y="5034627"/>
                </a:cubicBezTo>
                <a:lnTo>
                  <a:pt x="1523660" y="5003798"/>
                </a:lnTo>
                <a:cubicBezTo>
                  <a:pt x="1501962" y="5019504"/>
                  <a:pt x="1475721" y="5027681"/>
                  <a:pt x="1448942" y="5027082"/>
                </a:cubicBezTo>
                <a:cubicBezTo>
                  <a:pt x="1433405" y="5027476"/>
                  <a:pt x="1417950" y="5024716"/>
                  <a:pt x="1403510" y="5018969"/>
                </a:cubicBezTo>
                <a:cubicBezTo>
                  <a:pt x="1390076" y="5013191"/>
                  <a:pt x="1378586" y="5003673"/>
                  <a:pt x="1370410" y="4991548"/>
                </a:cubicBezTo>
                <a:cubicBezTo>
                  <a:pt x="1360597" y="4976269"/>
                  <a:pt x="1353897" y="4959204"/>
                  <a:pt x="1350696" y="4941330"/>
                </a:cubicBezTo>
                <a:cubicBezTo>
                  <a:pt x="1345986" y="4915783"/>
                  <a:pt x="1343866" y="4889826"/>
                  <a:pt x="1344368" y="4863853"/>
                </a:cubicBezTo>
                <a:cubicBezTo>
                  <a:pt x="1343956" y="4840731"/>
                  <a:pt x="1345886" y="4817627"/>
                  <a:pt x="1350128" y="4794894"/>
                </a:cubicBezTo>
                <a:cubicBezTo>
                  <a:pt x="1353075" y="4778340"/>
                  <a:pt x="1359459" y="4762587"/>
                  <a:pt x="1368869" y="4748651"/>
                </a:cubicBezTo>
                <a:cubicBezTo>
                  <a:pt x="1377200" y="4736999"/>
                  <a:pt x="1388683" y="4727964"/>
                  <a:pt x="1401969" y="4722609"/>
                </a:cubicBezTo>
                <a:cubicBezTo>
                  <a:pt x="1417530" y="4716832"/>
                  <a:pt x="1434052" y="4714079"/>
                  <a:pt x="1450645" y="4714496"/>
                </a:cubicBezTo>
                <a:cubicBezTo>
                  <a:pt x="1463407" y="4714516"/>
                  <a:pt x="1476114" y="4716179"/>
                  <a:pt x="1488451" y="4719445"/>
                </a:cubicBezTo>
                <a:cubicBezTo>
                  <a:pt x="1499914" y="4722506"/>
                  <a:pt x="1510992" y="4726860"/>
                  <a:pt x="1521470" y="4732425"/>
                </a:cubicBezTo>
                <a:close/>
                <a:moveTo>
                  <a:pt x="1841762" y="5051907"/>
                </a:moveTo>
                <a:lnTo>
                  <a:pt x="1841762" y="4795949"/>
                </a:lnTo>
                <a:cubicBezTo>
                  <a:pt x="1841762" y="4757819"/>
                  <a:pt x="1832541" y="4729072"/>
                  <a:pt x="1814098" y="4709710"/>
                </a:cubicBezTo>
                <a:cubicBezTo>
                  <a:pt x="1795655" y="4690348"/>
                  <a:pt x="1768612" y="4680693"/>
                  <a:pt x="1732970" y="4680747"/>
                </a:cubicBezTo>
                <a:cubicBezTo>
                  <a:pt x="1713862" y="4680488"/>
                  <a:pt x="1694927" y="4684392"/>
                  <a:pt x="1677479" y="4692186"/>
                </a:cubicBezTo>
                <a:cubicBezTo>
                  <a:pt x="1660972" y="4699538"/>
                  <a:pt x="1646558" y="4710886"/>
                  <a:pt x="1635536" y="4725205"/>
                </a:cubicBezTo>
                <a:lnTo>
                  <a:pt x="1634156" y="4724475"/>
                </a:lnTo>
                <a:lnTo>
                  <a:pt x="1635049" y="4675149"/>
                </a:lnTo>
                <a:lnTo>
                  <a:pt x="1635049" y="4557514"/>
                </a:lnTo>
                <a:lnTo>
                  <a:pt x="1600488" y="4560516"/>
                </a:lnTo>
                <a:lnTo>
                  <a:pt x="1600488" y="5051907"/>
                </a:lnTo>
                <a:lnTo>
                  <a:pt x="1635049" y="5051907"/>
                </a:lnTo>
                <a:lnTo>
                  <a:pt x="1635049" y="4762119"/>
                </a:lnTo>
                <a:cubicBezTo>
                  <a:pt x="1642999" y="4747944"/>
                  <a:pt x="1654817" y="4736324"/>
                  <a:pt x="1669122" y="4728613"/>
                </a:cubicBezTo>
                <a:cubicBezTo>
                  <a:pt x="1685711" y="4719067"/>
                  <a:pt x="1704585" y="4714215"/>
                  <a:pt x="1723721" y="4714578"/>
                </a:cubicBezTo>
                <a:cubicBezTo>
                  <a:pt x="1752441" y="4714578"/>
                  <a:pt x="1773696" y="4721798"/>
                  <a:pt x="1787488" y="4735915"/>
                </a:cubicBezTo>
                <a:cubicBezTo>
                  <a:pt x="1801280" y="4750031"/>
                  <a:pt x="1808175" y="4770150"/>
                  <a:pt x="1808175" y="4795949"/>
                </a:cubicBezTo>
                <a:lnTo>
                  <a:pt x="1808175" y="5051907"/>
                </a:lnTo>
                <a:close/>
                <a:moveTo>
                  <a:pt x="2116218" y="5051907"/>
                </a:moveTo>
                <a:cubicBezTo>
                  <a:pt x="2131865" y="5047397"/>
                  <a:pt x="2146884" y="5040937"/>
                  <a:pt x="2160919" y="5032680"/>
                </a:cubicBezTo>
                <a:lnTo>
                  <a:pt x="2156051" y="5001283"/>
                </a:lnTo>
                <a:cubicBezTo>
                  <a:pt x="2143072" y="5009236"/>
                  <a:pt x="2129108" y="5015454"/>
                  <a:pt x="2114514" y="5019781"/>
                </a:cubicBezTo>
                <a:cubicBezTo>
                  <a:pt x="2099115" y="5024050"/>
                  <a:pt x="2083196" y="5026152"/>
                  <a:pt x="2067216" y="5026028"/>
                </a:cubicBezTo>
                <a:cubicBezTo>
                  <a:pt x="2050000" y="5026271"/>
                  <a:pt x="2032871" y="5023526"/>
                  <a:pt x="2016593" y="5017915"/>
                </a:cubicBezTo>
                <a:cubicBezTo>
                  <a:pt x="2002517" y="5012906"/>
                  <a:pt x="1990258" y="5003810"/>
                  <a:pt x="1981383" y="4991792"/>
                </a:cubicBezTo>
                <a:cubicBezTo>
                  <a:pt x="1971134" y="4977178"/>
                  <a:pt x="1964008" y="4960607"/>
                  <a:pt x="1960452" y="4943115"/>
                </a:cubicBezTo>
                <a:cubicBezTo>
                  <a:pt x="1955027" y="4918086"/>
                  <a:pt x="1952307" y="4892547"/>
                  <a:pt x="1952339" y="4866936"/>
                </a:cubicBezTo>
                <a:lnTo>
                  <a:pt x="2171384" y="4866936"/>
                </a:lnTo>
                <a:cubicBezTo>
                  <a:pt x="2171753" y="4863867"/>
                  <a:pt x="2171943" y="4860778"/>
                  <a:pt x="2171952" y="4857687"/>
                </a:cubicBezTo>
                <a:lnTo>
                  <a:pt x="2171952" y="4848439"/>
                </a:lnTo>
                <a:cubicBezTo>
                  <a:pt x="2172477" y="4822543"/>
                  <a:pt x="2169474" y="4796697"/>
                  <a:pt x="2163028" y="4771611"/>
                </a:cubicBezTo>
                <a:cubicBezTo>
                  <a:pt x="2158173" y="4752696"/>
                  <a:pt x="2149505" y="4734972"/>
                  <a:pt x="2137554" y="4719527"/>
                </a:cubicBezTo>
                <a:cubicBezTo>
                  <a:pt x="2127010" y="4706484"/>
                  <a:pt x="2113334" y="4696325"/>
                  <a:pt x="2097802" y="4689996"/>
                </a:cubicBezTo>
                <a:cubicBezTo>
                  <a:pt x="2081856" y="4683724"/>
                  <a:pt x="2064881" y="4680477"/>
                  <a:pt x="2047746" y="4680423"/>
                </a:cubicBezTo>
                <a:cubicBezTo>
                  <a:pt x="1961209" y="4680423"/>
                  <a:pt x="1917941" y="4738997"/>
                  <a:pt x="1917941" y="4856145"/>
                </a:cubicBezTo>
                <a:cubicBezTo>
                  <a:pt x="1917402" y="4887469"/>
                  <a:pt x="1920121" y="4918763"/>
                  <a:pt x="1926054" y="4949524"/>
                </a:cubicBezTo>
                <a:cubicBezTo>
                  <a:pt x="1930173" y="4971926"/>
                  <a:pt x="1938964" y="4993211"/>
                  <a:pt x="1951853" y="5011992"/>
                </a:cubicBezTo>
                <a:cubicBezTo>
                  <a:pt x="1963312" y="5027804"/>
                  <a:pt x="1979044" y="5040019"/>
                  <a:pt x="1997203" y="5047202"/>
                </a:cubicBezTo>
                <a:cubicBezTo>
                  <a:pt x="2018505" y="5055076"/>
                  <a:pt x="2041105" y="5058848"/>
                  <a:pt x="2063809" y="5058316"/>
                </a:cubicBezTo>
                <a:cubicBezTo>
                  <a:pt x="2081559" y="5058496"/>
                  <a:pt x="2099248" y="5056230"/>
                  <a:pt x="2116380" y="5051582"/>
                </a:cubicBezTo>
                <a:moveTo>
                  <a:pt x="1952177" y="4840650"/>
                </a:moveTo>
                <a:cubicBezTo>
                  <a:pt x="1953881" y="4797085"/>
                  <a:pt x="1962156" y="4764877"/>
                  <a:pt x="1977246" y="4743865"/>
                </a:cubicBezTo>
                <a:cubicBezTo>
                  <a:pt x="1992335" y="4722853"/>
                  <a:pt x="2015863" y="4712874"/>
                  <a:pt x="2048314" y="4712874"/>
                </a:cubicBezTo>
                <a:cubicBezTo>
                  <a:pt x="2060939" y="4712650"/>
                  <a:pt x="2073493" y="4714826"/>
                  <a:pt x="2085308" y="4719283"/>
                </a:cubicBezTo>
                <a:cubicBezTo>
                  <a:pt x="2096716" y="4723840"/>
                  <a:pt x="2106731" y="4731309"/>
                  <a:pt x="2114352" y="4740944"/>
                </a:cubicBezTo>
                <a:cubicBezTo>
                  <a:pt x="2123407" y="4752724"/>
                  <a:pt x="2129975" y="4766221"/>
                  <a:pt x="2133660" y="4780616"/>
                </a:cubicBezTo>
                <a:cubicBezTo>
                  <a:pt x="2138777" y="4800341"/>
                  <a:pt x="2141125" y="4820683"/>
                  <a:pt x="2140637" y="4841056"/>
                </a:cubicBezTo>
                <a:close/>
                <a:moveTo>
                  <a:pt x="2266791" y="5002906"/>
                </a:moveTo>
                <a:cubicBezTo>
                  <a:pt x="2248212" y="5002906"/>
                  <a:pt x="2239045" y="5012155"/>
                  <a:pt x="2239045" y="5030651"/>
                </a:cubicBezTo>
                <a:cubicBezTo>
                  <a:pt x="2239045" y="5049149"/>
                  <a:pt x="2248212" y="5057829"/>
                  <a:pt x="2266791" y="5057829"/>
                </a:cubicBezTo>
                <a:cubicBezTo>
                  <a:pt x="2285369" y="5057829"/>
                  <a:pt x="2293320" y="5048824"/>
                  <a:pt x="2293320" y="5030651"/>
                </a:cubicBezTo>
                <a:cubicBezTo>
                  <a:pt x="2293320" y="5012479"/>
                  <a:pt x="2284477" y="5002906"/>
                  <a:pt x="2266791" y="5002906"/>
                </a:cubicBezTo>
                <a:moveTo>
                  <a:pt x="2878332" y="5051582"/>
                </a:moveTo>
                <a:lnTo>
                  <a:pt x="2714940" y="4808199"/>
                </a:lnTo>
                <a:lnTo>
                  <a:pt x="2869651" y="4589154"/>
                </a:lnTo>
                <a:lnTo>
                  <a:pt x="2823246" y="4589154"/>
                </a:lnTo>
                <a:lnTo>
                  <a:pt x="2679731" y="4792947"/>
                </a:lnTo>
                <a:lnTo>
                  <a:pt x="2613044" y="4792947"/>
                </a:lnTo>
                <a:lnTo>
                  <a:pt x="2613044" y="4589479"/>
                </a:lnTo>
                <a:lnTo>
                  <a:pt x="2576131" y="4589479"/>
                </a:lnTo>
                <a:lnTo>
                  <a:pt x="2576131" y="5051907"/>
                </a:lnTo>
                <a:lnTo>
                  <a:pt x="2613044" y="5051907"/>
                </a:lnTo>
                <a:lnTo>
                  <a:pt x="2613044" y="4826453"/>
                </a:lnTo>
                <a:lnTo>
                  <a:pt x="2680299" y="4826453"/>
                </a:lnTo>
                <a:lnTo>
                  <a:pt x="2829817" y="5051907"/>
                </a:lnTo>
                <a:close/>
                <a:moveTo>
                  <a:pt x="3170797" y="4686508"/>
                </a:moveTo>
                <a:lnTo>
                  <a:pt x="3136399" y="4686508"/>
                </a:lnTo>
                <a:lnTo>
                  <a:pt x="3136399" y="4941654"/>
                </a:lnTo>
                <a:cubicBezTo>
                  <a:pt x="3136399" y="4969644"/>
                  <a:pt x="3129098" y="4990331"/>
                  <a:pt x="3114332" y="5004204"/>
                </a:cubicBezTo>
                <a:cubicBezTo>
                  <a:pt x="3099567" y="5018077"/>
                  <a:pt x="3078474" y="5024892"/>
                  <a:pt x="3050079" y="5024892"/>
                </a:cubicBezTo>
                <a:cubicBezTo>
                  <a:pt x="3021684" y="5024892"/>
                  <a:pt x="3000186" y="5017995"/>
                  <a:pt x="2985177" y="5004204"/>
                </a:cubicBezTo>
                <a:cubicBezTo>
                  <a:pt x="2970168" y="4990412"/>
                  <a:pt x="2963191" y="4969644"/>
                  <a:pt x="2963191" y="4941654"/>
                </a:cubicBezTo>
                <a:lnTo>
                  <a:pt x="2963191" y="4686913"/>
                </a:lnTo>
                <a:lnTo>
                  <a:pt x="2929118" y="4686913"/>
                </a:lnTo>
                <a:lnTo>
                  <a:pt x="2929118" y="4942790"/>
                </a:lnTo>
                <a:cubicBezTo>
                  <a:pt x="2929118" y="4979703"/>
                  <a:pt x="2939096" y="5008260"/>
                  <a:pt x="2958729" y="5028380"/>
                </a:cubicBezTo>
                <a:cubicBezTo>
                  <a:pt x="2978362" y="5048500"/>
                  <a:pt x="3008947" y="5058641"/>
                  <a:pt x="3049998" y="5058641"/>
                </a:cubicBezTo>
                <a:cubicBezTo>
                  <a:pt x="3091049" y="5058641"/>
                  <a:pt x="3121553" y="5048581"/>
                  <a:pt x="3141267" y="5028623"/>
                </a:cubicBezTo>
                <a:cubicBezTo>
                  <a:pt x="3160981" y="5008666"/>
                  <a:pt x="3170716" y="4979947"/>
                  <a:pt x="3170716" y="4942790"/>
                </a:cubicBezTo>
                <a:close/>
                <a:moveTo>
                  <a:pt x="3303198" y="5051582"/>
                </a:moveTo>
                <a:lnTo>
                  <a:pt x="3303198" y="4557514"/>
                </a:lnTo>
                <a:lnTo>
                  <a:pt x="3268719" y="4559867"/>
                </a:lnTo>
                <a:lnTo>
                  <a:pt x="3268719" y="5051907"/>
                </a:lnTo>
                <a:close/>
                <a:moveTo>
                  <a:pt x="3549745" y="4715633"/>
                </a:moveTo>
                <a:lnTo>
                  <a:pt x="3549745" y="4686913"/>
                </a:lnTo>
                <a:lnTo>
                  <a:pt x="3463263" y="4686913"/>
                </a:lnTo>
                <a:lnTo>
                  <a:pt x="3463263" y="4588992"/>
                </a:lnTo>
                <a:lnTo>
                  <a:pt x="3436166" y="4592643"/>
                </a:lnTo>
                <a:lnTo>
                  <a:pt x="3429433" y="4686913"/>
                </a:lnTo>
                <a:lnTo>
                  <a:pt x="3378241" y="4686913"/>
                </a:lnTo>
                <a:lnTo>
                  <a:pt x="3378241" y="4715957"/>
                </a:lnTo>
                <a:lnTo>
                  <a:pt x="3428865" y="4715957"/>
                </a:lnTo>
                <a:lnTo>
                  <a:pt x="3428865" y="4969887"/>
                </a:lnTo>
                <a:cubicBezTo>
                  <a:pt x="3428865" y="4999742"/>
                  <a:pt x="3435598" y="5021971"/>
                  <a:pt x="3448903" y="5036087"/>
                </a:cubicBezTo>
                <a:cubicBezTo>
                  <a:pt x="3462208" y="5050203"/>
                  <a:pt x="3481841" y="5057262"/>
                  <a:pt x="3507802" y="5057262"/>
                </a:cubicBezTo>
                <a:cubicBezTo>
                  <a:pt x="3515236" y="5057280"/>
                  <a:pt x="3522653" y="5056573"/>
                  <a:pt x="3529950" y="5055152"/>
                </a:cubicBezTo>
                <a:cubicBezTo>
                  <a:pt x="3536078" y="5054148"/>
                  <a:pt x="3542068" y="5052433"/>
                  <a:pt x="3547798" y="5050041"/>
                </a:cubicBezTo>
                <a:lnTo>
                  <a:pt x="3544715" y="5021728"/>
                </a:lnTo>
                <a:cubicBezTo>
                  <a:pt x="3540569" y="5023583"/>
                  <a:pt x="3536209" y="5024918"/>
                  <a:pt x="3531735" y="5025703"/>
                </a:cubicBezTo>
                <a:cubicBezTo>
                  <a:pt x="3526892" y="5026611"/>
                  <a:pt x="3521977" y="5027072"/>
                  <a:pt x="3517051" y="5027082"/>
                </a:cubicBezTo>
                <a:cubicBezTo>
                  <a:pt x="3502764" y="5027873"/>
                  <a:pt x="3488716" y="5023170"/>
                  <a:pt x="3477785" y="5013939"/>
                </a:cubicBezTo>
                <a:cubicBezTo>
                  <a:pt x="3468212" y="5005096"/>
                  <a:pt x="3463263" y="4989601"/>
                  <a:pt x="3463263" y="4968589"/>
                </a:cubicBezTo>
                <a:lnTo>
                  <a:pt x="3463263" y="4715957"/>
                </a:lnTo>
                <a:close/>
                <a:moveTo>
                  <a:pt x="3858030" y="4686589"/>
                </a:moveTo>
                <a:lnTo>
                  <a:pt x="3823632" y="4686589"/>
                </a:lnTo>
                <a:lnTo>
                  <a:pt x="3823632" y="4941736"/>
                </a:lnTo>
                <a:cubicBezTo>
                  <a:pt x="3823632" y="4969724"/>
                  <a:pt x="3816493" y="4990412"/>
                  <a:pt x="3801728" y="5004285"/>
                </a:cubicBezTo>
                <a:cubicBezTo>
                  <a:pt x="3786963" y="5018158"/>
                  <a:pt x="3765707" y="5024972"/>
                  <a:pt x="3737475" y="5024972"/>
                </a:cubicBezTo>
                <a:cubicBezTo>
                  <a:pt x="3709242" y="5024972"/>
                  <a:pt x="3687338" y="5018077"/>
                  <a:pt x="3672573" y="5004285"/>
                </a:cubicBezTo>
                <a:cubicBezTo>
                  <a:pt x="3657807" y="4990493"/>
                  <a:pt x="3650425" y="4969724"/>
                  <a:pt x="3650425" y="4941736"/>
                </a:cubicBezTo>
                <a:lnTo>
                  <a:pt x="3650425" y="4686913"/>
                </a:lnTo>
                <a:lnTo>
                  <a:pt x="3616757" y="4686913"/>
                </a:lnTo>
                <a:lnTo>
                  <a:pt x="3616757" y="4942790"/>
                </a:lnTo>
                <a:cubicBezTo>
                  <a:pt x="3616757" y="4979676"/>
                  <a:pt x="3626627" y="5008206"/>
                  <a:pt x="3646368" y="5028380"/>
                </a:cubicBezTo>
                <a:cubicBezTo>
                  <a:pt x="3666109" y="5048554"/>
                  <a:pt x="3696532" y="5058641"/>
                  <a:pt x="3737637" y="5058641"/>
                </a:cubicBezTo>
                <a:cubicBezTo>
                  <a:pt x="3778634" y="5058641"/>
                  <a:pt x="3809056" y="5048635"/>
                  <a:pt x="3828906" y="5028623"/>
                </a:cubicBezTo>
                <a:cubicBezTo>
                  <a:pt x="3848755" y="5008612"/>
                  <a:pt x="3858544" y="4980001"/>
                  <a:pt x="3858274" y="4942790"/>
                </a:cubicBezTo>
                <a:close/>
                <a:moveTo>
                  <a:pt x="3984103" y="5051664"/>
                </a:moveTo>
                <a:lnTo>
                  <a:pt x="3984103" y="4860770"/>
                </a:lnTo>
                <a:cubicBezTo>
                  <a:pt x="3983785" y="4840838"/>
                  <a:pt x="3986521" y="4820975"/>
                  <a:pt x="3992216" y="4801871"/>
                </a:cubicBezTo>
                <a:cubicBezTo>
                  <a:pt x="3997010" y="4785822"/>
                  <a:pt x="4004499" y="4770706"/>
                  <a:pt x="4014364" y="4757170"/>
                </a:cubicBezTo>
                <a:cubicBezTo>
                  <a:pt x="4022970" y="4745462"/>
                  <a:pt x="4034049" y="4735795"/>
                  <a:pt x="4046815" y="4728856"/>
                </a:cubicBezTo>
                <a:cubicBezTo>
                  <a:pt x="4058712" y="4722370"/>
                  <a:pt x="4072044" y="4718968"/>
                  <a:pt x="4085594" y="4718959"/>
                </a:cubicBezTo>
                <a:cubicBezTo>
                  <a:pt x="4090867" y="4718959"/>
                  <a:pt x="4096222" y="4718959"/>
                  <a:pt x="4101414" y="4719527"/>
                </a:cubicBezTo>
                <a:cubicBezTo>
                  <a:pt x="4106331" y="4719988"/>
                  <a:pt x="4111177" y="4721023"/>
                  <a:pt x="4115854" y="4722610"/>
                </a:cubicBezTo>
                <a:lnTo>
                  <a:pt x="4118207" y="4686264"/>
                </a:lnTo>
                <a:cubicBezTo>
                  <a:pt x="4113476" y="4685013"/>
                  <a:pt x="4108683" y="4684011"/>
                  <a:pt x="4103848" y="4683262"/>
                </a:cubicBezTo>
                <a:cubicBezTo>
                  <a:pt x="4098483" y="4682405"/>
                  <a:pt x="4093055" y="4681998"/>
                  <a:pt x="4087622" y="4682045"/>
                </a:cubicBezTo>
                <a:cubicBezTo>
                  <a:pt x="4063461" y="4681736"/>
                  <a:pt x="4040148" y="4690944"/>
                  <a:pt x="4022720" y="4707681"/>
                </a:cubicBezTo>
                <a:cubicBezTo>
                  <a:pt x="4003236" y="4726191"/>
                  <a:pt x="3988799" y="4749368"/>
                  <a:pt x="3980777" y="4775017"/>
                </a:cubicBezTo>
                <a:lnTo>
                  <a:pt x="3979722" y="4775018"/>
                </a:lnTo>
                <a:lnTo>
                  <a:pt x="3978343" y="4725206"/>
                </a:lnTo>
                <a:lnTo>
                  <a:pt x="3977207" y="4686264"/>
                </a:lnTo>
                <a:lnTo>
                  <a:pt x="3949543" y="4688779"/>
                </a:lnTo>
                <a:lnTo>
                  <a:pt x="3949543" y="5051907"/>
                </a:lnTo>
                <a:close/>
                <a:moveTo>
                  <a:pt x="4151794" y="5002987"/>
                </a:moveTo>
                <a:cubicBezTo>
                  <a:pt x="4133405" y="5002987"/>
                  <a:pt x="4124184" y="5012236"/>
                  <a:pt x="4124130" y="5030733"/>
                </a:cubicBezTo>
                <a:cubicBezTo>
                  <a:pt x="4124130" y="5048905"/>
                  <a:pt x="4133378" y="5057911"/>
                  <a:pt x="4151794" y="5057911"/>
                </a:cubicBezTo>
                <a:cubicBezTo>
                  <a:pt x="4170210" y="5057911"/>
                  <a:pt x="4178404" y="5048905"/>
                  <a:pt x="4178404" y="5030733"/>
                </a:cubicBezTo>
                <a:cubicBezTo>
                  <a:pt x="4178404" y="5012560"/>
                  <a:pt x="4169480" y="5002987"/>
                  <a:pt x="4151794" y="5002987"/>
                </a:cubicBezTo>
                <a:moveTo>
                  <a:pt x="4759198" y="4712225"/>
                </a:moveTo>
                <a:cubicBezTo>
                  <a:pt x="4754103" y="4686450"/>
                  <a:pt x="4743413" y="4662106"/>
                  <a:pt x="4727883" y="4640914"/>
                </a:cubicBezTo>
                <a:cubicBezTo>
                  <a:pt x="4713842" y="4622717"/>
                  <a:pt x="4694818" y="4608991"/>
                  <a:pt x="4673121" y="4601405"/>
                </a:cubicBezTo>
                <a:cubicBezTo>
                  <a:pt x="4647366" y="4592865"/>
                  <a:pt x="4620338" y="4588804"/>
                  <a:pt x="4593211" y="4589398"/>
                </a:cubicBezTo>
                <a:lnTo>
                  <a:pt x="4461215" y="4589398"/>
                </a:lnTo>
                <a:lnTo>
                  <a:pt x="4461215" y="5051826"/>
                </a:lnTo>
                <a:lnTo>
                  <a:pt x="4594590" y="5051826"/>
                </a:lnTo>
                <a:cubicBezTo>
                  <a:pt x="4621090" y="5052369"/>
                  <a:pt x="4647471" y="5048137"/>
                  <a:pt x="4672472" y="5039333"/>
                </a:cubicBezTo>
                <a:cubicBezTo>
                  <a:pt x="4694028" y="5031527"/>
                  <a:pt x="4712912" y="5017737"/>
                  <a:pt x="4726909" y="4999580"/>
                </a:cubicBezTo>
                <a:cubicBezTo>
                  <a:pt x="4742921" y="4978352"/>
                  <a:pt x="4754006" y="4953826"/>
                  <a:pt x="4759360" y="4927782"/>
                </a:cubicBezTo>
                <a:cubicBezTo>
                  <a:pt x="4773312" y="4856607"/>
                  <a:pt x="4773312" y="4783400"/>
                  <a:pt x="4759360" y="4712225"/>
                </a:cubicBezTo>
                <a:moveTo>
                  <a:pt x="4722122" y="4916099"/>
                </a:moveTo>
                <a:cubicBezTo>
                  <a:pt x="4718098" y="4937863"/>
                  <a:pt x="4709377" y="4958489"/>
                  <a:pt x="4696567" y="4976539"/>
                </a:cubicBezTo>
                <a:cubicBezTo>
                  <a:pt x="4685871" y="4990926"/>
                  <a:pt x="4670954" y="5001617"/>
                  <a:pt x="4653894" y="5007125"/>
                </a:cubicBezTo>
                <a:cubicBezTo>
                  <a:pt x="4634245" y="5012868"/>
                  <a:pt x="4613840" y="5015603"/>
                  <a:pt x="4593373" y="5015237"/>
                </a:cubicBezTo>
                <a:lnTo>
                  <a:pt x="4498453" y="5015237"/>
                </a:lnTo>
                <a:lnTo>
                  <a:pt x="4498453" y="4626473"/>
                </a:lnTo>
                <a:lnTo>
                  <a:pt x="4592643" y="4626473"/>
                </a:lnTo>
                <a:cubicBezTo>
                  <a:pt x="4613626" y="4626073"/>
                  <a:pt x="4634542" y="4628975"/>
                  <a:pt x="4654624" y="4635072"/>
                </a:cubicBezTo>
                <a:cubicBezTo>
                  <a:pt x="4671730" y="4640584"/>
                  <a:pt x="4686773" y="4651131"/>
                  <a:pt x="4697784" y="4665333"/>
                </a:cubicBezTo>
                <a:cubicBezTo>
                  <a:pt x="4710469" y="4682867"/>
                  <a:pt x="4719063" y="4703020"/>
                  <a:pt x="4722934" y="4724313"/>
                </a:cubicBezTo>
                <a:cubicBezTo>
                  <a:pt x="4728796" y="4755466"/>
                  <a:pt x="4731514" y="4787130"/>
                  <a:pt x="4731047" y="4818827"/>
                </a:cubicBezTo>
                <a:cubicBezTo>
                  <a:pt x="4731718" y="4851498"/>
                  <a:pt x="4728807" y="4884144"/>
                  <a:pt x="4722366" y="4916180"/>
                </a:cubicBezTo>
                <a:moveTo>
                  <a:pt x="5039413" y="5051907"/>
                </a:moveTo>
                <a:cubicBezTo>
                  <a:pt x="5055050" y="5047367"/>
                  <a:pt x="5070064" y="5040909"/>
                  <a:pt x="5084114" y="5032680"/>
                </a:cubicBezTo>
                <a:lnTo>
                  <a:pt x="5079166" y="5001283"/>
                </a:lnTo>
                <a:cubicBezTo>
                  <a:pt x="5066159" y="5009237"/>
                  <a:pt x="5052167" y="5015456"/>
                  <a:pt x="5037547" y="5019781"/>
                </a:cubicBezTo>
                <a:cubicBezTo>
                  <a:pt x="5022231" y="5024048"/>
                  <a:pt x="5006392" y="5026151"/>
                  <a:pt x="4990493" y="5026028"/>
                </a:cubicBezTo>
                <a:cubicBezTo>
                  <a:pt x="4973170" y="5026276"/>
                  <a:pt x="4955934" y="5023531"/>
                  <a:pt x="4939545" y="5017915"/>
                </a:cubicBezTo>
                <a:cubicBezTo>
                  <a:pt x="4925527" y="5012882"/>
                  <a:pt x="4913325" y="5003788"/>
                  <a:pt x="4904498" y="4991792"/>
                </a:cubicBezTo>
                <a:cubicBezTo>
                  <a:pt x="4894277" y="4977152"/>
                  <a:pt x="4887130" y="4960594"/>
                  <a:pt x="4883486" y="4943115"/>
                </a:cubicBezTo>
                <a:cubicBezTo>
                  <a:pt x="4878309" y="4918055"/>
                  <a:pt x="4875753" y="4892525"/>
                  <a:pt x="4875860" y="4866936"/>
                </a:cubicBezTo>
                <a:lnTo>
                  <a:pt x="5094905" y="4866936"/>
                </a:lnTo>
                <a:cubicBezTo>
                  <a:pt x="5095343" y="4863873"/>
                  <a:pt x="5095560" y="4860782"/>
                  <a:pt x="5095553" y="4857687"/>
                </a:cubicBezTo>
                <a:lnTo>
                  <a:pt x="5095553" y="4848439"/>
                </a:lnTo>
                <a:cubicBezTo>
                  <a:pt x="5096037" y="4822545"/>
                  <a:pt x="5093035" y="4796704"/>
                  <a:pt x="5086629" y="4771611"/>
                </a:cubicBezTo>
                <a:cubicBezTo>
                  <a:pt x="5081816" y="4752665"/>
                  <a:pt x="5073113" y="4734928"/>
                  <a:pt x="5061074" y="4719527"/>
                </a:cubicBezTo>
                <a:cubicBezTo>
                  <a:pt x="5050545" y="4706469"/>
                  <a:pt x="5036864" y="4696306"/>
                  <a:pt x="5021322" y="4689996"/>
                </a:cubicBezTo>
                <a:cubicBezTo>
                  <a:pt x="5005075" y="4683725"/>
                  <a:pt x="4987788" y="4680586"/>
                  <a:pt x="4970373" y="4680748"/>
                </a:cubicBezTo>
                <a:cubicBezTo>
                  <a:pt x="4883837" y="4680748"/>
                  <a:pt x="4840569" y="4739322"/>
                  <a:pt x="4840569" y="4856470"/>
                </a:cubicBezTo>
                <a:cubicBezTo>
                  <a:pt x="4840033" y="4887793"/>
                  <a:pt x="4842752" y="4919087"/>
                  <a:pt x="4848682" y="4949848"/>
                </a:cubicBezTo>
                <a:cubicBezTo>
                  <a:pt x="4852931" y="4972240"/>
                  <a:pt x="4861770" y="4993509"/>
                  <a:pt x="4874643" y="5012317"/>
                </a:cubicBezTo>
                <a:cubicBezTo>
                  <a:pt x="4886042" y="5028121"/>
                  <a:pt x="4901720" y="5040337"/>
                  <a:pt x="4919831" y="5047527"/>
                </a:cubicBezTo>
                <a:cubicBezTo>
                  <a:pt x="4941135" y="5055394"/>
                  <a:pt x="4963733" y="5059165"/>
                  <a:pt x="4986437" y="5058641"/>
                </a:cubicBezTo>
                <a:cubicBezTo>
                  <a:pt x="5004241" y="5058837"/>
                  <a:pt x="5021986" y="5056571"/>
                  <a:pt x="5039170" y="5051907"/>
                </a:cubicBezTo>
                <a:moveTo>
                  <a:pt x="4875048" y="4840975"/>
                </a:moveTo>
                <a:cubicBezTo>
                  <a:pt x="4876617" y="4797382"/>
                  <a:pt x="4884919" y="4765120"/>
                  <a:pt x="4899955" y="4744189"/>
                </a:cubicBezTo>
                <a:cubicBezTo>
                  <a:pt x="4915044" y="4723177"/>
                  <a:pt x="4938571" y="4712793"/>
                  <a:pt x="4971103" y="4712793"/>
                </a:cubicBezTo>
                <a:cubicBezTo>
                  <a:pt x="4983728" y="4712583"/>
                  <a:pt x="4996279" y="4714757"/>
                  <a:pt x="5008098" y="4719202"/>
                </a:cubicBezTo>
                <a:cubicBezTo>
                  <a:pt x="5019493" y="4723701"/>
                  <a:pt x="5029469" y="4731183"/>
                  <a:pt x="5036979" y="4740863"/>
                </a:cubicBezTo>
                <a:cubicBezTo>
                  <a:pt x="5046092" y="4752618"/>
                  <a:pt x="5052692" y="4766122"/>
                  <a:pt x="5056369" y="4780534"/>
                </a:cubicBezTo>
                <a:cubicBezTo>
                  <a:pt x="5061538" y="4800254"/>
                  <a:pt x="5063967" y="4820592"/>
                  <a:pt x="5063589" y="4840975"/>
                </a:cubicBezTo>
                <a:close/>
                <a:moveTo>
                  <a:pt x="5409031" y="4686832"/>
                </a:moveTo>
                <a:lnTo>
                  <a:pt x="5374471" y="4686832"/>
                </a:lnTo>
                <a:lnTo>
                  <a:pt x="5374471" y="4941979"/>
                </a:lnTo>
                <a:cubicBezTo>
                  <a:pt x="5374471" y="4969968"/>
                  <a:pt x="5367250" y="4990655"/>
                  <a:pt x="5352566" y="5004528"/>
                </a:cubicBezTo>
                <a:cubicBezTo>
                  <a:pt x="5337882" y="5018401"/>
                  <a:pt x="5316545" y="5025216"/>
                  <a:pt x="5288232" y="5025216"/>
                </a:cubicBezTo>
                <a:cubicBezTo>
                  <a:pt x="5259918" y="5025216"/>
                  <a:pt x="5238338" y="5018320"/>
                  <a:pt x="5223330" y="5004528"/>
                </a:cubicBezTo>
                <a:cubicBezTo>
                  <a:pt x="5208321" y="4990737"/>
                  <a:pt x="5201182" y="4969968"/>
                  <a:pt x="5201182" y="4941979"/>
                </a:cubicBezTo>
                <a:lnTo>
                  <a:pt x="5201182" y="4686913"/>
                </a:lnTo>
                <a:lnTo>
                  <a:pt x="5167189" y="4686913"/>
                </a:lnTo>
                <a:lnTo>
                  <a:pt x="5167189" y="4942790"/>
                </a:lnTo>
                <a:cubicBezTo>
                  <a:pt x="5167189" y="4979676"/>
                  <a:pt x="5177087" y="5008206"/>
                  <a:pt x="5196882" y="5028380"/>
                </a:cubicBezTo>
                <a:cubicBezTo>
                  <a:pt x="5216434" y="5048500"/>
                  <a:pt x="5246938" y="5058641"/>
                  <a:pt x="5288070" y="5058641"/>
                </a:cubicBezTo>
                <a:cubicBezTo>
                  <a:pt x="5329201" y="5058641"/>
                  <a:pt x="5359543" y="5048581"/>
                  <a:pt x="5379338" y="5028623"/>
                </a:cubicBezTo>
                <a:cubicBezTo>
                  <a:pt x="5399134" y="5008666"/>
                  <a:pt x="5408869" y="4979947"/>
                  <a:pt x="5408869" y="4942790"/>
                </a:cubicBezTo>
                <a:close/>
                <a:moveTo>
                  <a:pt x="5646330" y="4715876"/>
                </a:moveTo>
                <a:lnTo>
                  <a:pt x="5646330" y="4686913"/>
                </a:lnTo>
                <a:lnTo>
                  <a:pt x="5559848" y="4686913"/>
                </a:lnTo>
                <a:lnTo>
                  <a:pt x="5559848" y="4588992"/>
                </a:lnTo>
                <a:lnTo>
                  <a:pt x="5532832" y="4592643"/>
                </a:lnTo>
                <a:lnTo>
                  <a:pt x="5526098" y="4686913"/>
                </a:lnTo>
                <a:lnTo>
                  <a:pt x="5474582" y="4686913"/>
                </a:lnTo>
                <a:lnTo>
                  <a:pt x="5474582" y="4715957"/>
                </a:lnTo>
                <a:lnTo>
                  <a:pt x="5525125" y="4715957"/>
                </a:lnTo>
                <a:lnTo>
                  <a:pt x="5525125" y="4969887"/>
                </a:lnTo>
                <a:cubicBezTo>
                  <a:pt x="5525125" y="4999742"/>
                  <a:pt x="5531858" y="5021971"/>
                  <a:pt x="5545245" y="5036087"/>
                </a:cubicBezTo>
                <a:cubicBezTo>
                  <a:pt x="5558631" y="5050203"/>
                  <a:pt x="5578182" y="5057262"/>
                  <a:pt x="5604062" y="5057262"/>
                </a:cubicBezTo>
                <a:cubicBezTo>
                  <a:pt x="5611496" y="5057291"/>
                  <a:pt x="5618915" y="5056585"/>
                  <a:pt x="5626210" y="5055152"/>
                </a:cubicBezTo>
                <a:cubicBezTo>
                  <a:pt x="5632364" y="5054147"/>
                  <a:pt x="5638381" y="5052432"/>
                  <a:pt x="5644140" y="5050041"/>
                </a:cubicBezTo>
                <a:lnTo>
                  <a:pt x="5641057" y="5021728"/>
                </a:lnTo>
                <a:cubicBezTo>
                  <a:pt x="5636955" y="5023550"/>
                  <a:pt x="5632652" y="5024885"/>
                  <a:pt x="5628239" y="5025703"/>
                </a:cubicBezTo>
                <a:cubicBezTo>
                  <a:pt x="5623313" y="5026600"/>
                  <a:pt x="5618318" y="5027062"/>
                  <a:pt x="5613311" y="5027082"/>
                </a:cubicBezTo>
                <a:cubicBezTo>
                  <a:pt x="5599072" y="5027889"/>
                  <a:pt x="5585069" y="5023182"/>
                  <a:pt x="5574207" y="5013939"/>
                </a:cubicBezTo>
                <a:cubicBezTo>
                  <a:pt x="5564553" y="5005096"/>
                  <a:pt x="5559604" y="4989601"/>
                  <a:pt x="5559604" y="4968589"/>
                </a:cubicBezTo>
                <a:lnTo>
                  <a:pt x="5559604" y="4715957"/>
                </a:lnTo>
                <a:close/>
                <a:moveTo>
                  <a:pt x="5901395" y="4899468"/>
                </a:moveTo>
                <a:cubicBezTo>
                  <a:pt x="5893080" y="4886736"/>
                  <a:pt x="5881985" y="4876057"/>
                  <a:pt x="5868944" y="4868234"/>
                </a:cubicBezTo>
                <a:cubicBezTo>
                  <a:pt x="5855716" y="4860350"/>
                  <a:pt x="5841682" y="4853904"/>
                  <a:pt x="5827083" y="4849007"/>
                </a:cubicBezTo>
                <a:cubicBezTo>
                  <a:pt x="5812074" y="4843733"/>
                  <a:pt x="5798039" y="4838217"/>
                  <a:pt x="5785140" y="4832213"/>
                </a:cubicBezTo>
                <a:cubicBezTo>
                  <a:pt x="5773064" y="4826905"/>
                  <a:pt x="5762064" y="4819425"/>
                  <a:pt x="5752688" y="4810147"/>
                </a:cubicBezTo>
                <a:cubicBezTo>
                  <a:pt x="5743777" y="4800268"/>
                  <a:pt x="5739165" y="4787249"/>
                  <a:pt x="5739870" y="4773964"/>
                </a:cubicBezTo>
                <a:cubicBezTo>
                  <a:pt x="5739168" y="4756605"/>
                  <a:pt x="5746719" y="4739937"/>
                  <a:pt x="5760233" y="4729019"/>
                </a:cubicBezTo>
                <a:cubicBezTo>
                  <a:pt x="5776258" y="4717276"/>
                  <a:pt x="5795898" y="4711533"/>
                  <a:pt x="5815725" y="4712793"/>
                </a:cubicBezTo>
                <a:cubicBezTo>
                  <a:pt x="5844205" y="4712992"/>
                  <a:pt x="5872262" y="4719708"/>
                  <a:pt x="5897745" y="4732426"/>
                </a:cubicBezTo>
                <a:lnTo>
                  <a:pt x="5901314" y="4701029"/>
                </a:lnTo>
                <a:cubicBezTo>
                  <a:pt x="5875111" y="4687322"/>
                  <a:pt x="5845946" y="4680246"/>
                  <a:pt x="5816374" y="4680423"/>
                </a:cubicBezTo>
                <a:cubicBezTo>
                  <a:pt x="5780677" y="4680423"/>
                  <a:pt x="5753446" y="4688752"/>
                  <a:pt x="5734678" y="4705410"/>
                </a:cubicBezTo>
                <a:cubicBezTo>
                  <a:pt x="5715910" y="4722069"/>
                  <a:pt x="5706554" y="4745352"/>
                  <a:pt x="5706607" y="4775261"/>
                </a:cubicBezTo>
                <a:cubicBezTo>
                  <a:pt x="5705750" y="4792088"/>
                  <a:pt x="5710298" y="4808746"/>
                  <a:pt x="5719588" y="4822802"/>
                </a:cubicBezTo>
                <a:cubicBezTo>
                  <a:pt x="5728271" y="4834718"/>
                  <a:pt x="5739318" y="4844716"/>
                  <a:pt x="5752039" y="4852170"/>
                </a:cubicBezTo>
                <a:cubicBezTo>
                  <a:pt x="5765521" y="4859804"/>
                  <a:pt x="5779635" y="4866264"/>
                  <a:pt x="5794225" y="4871479"/>
                </a:cubicBezTo>
                <a:cubicBezTo>
                  <a:pt x="5808659" y="4876640"/>
                  <a:pt x="5822773" y="4882654"/>
                  <a:pt x="5836493" y="4889489"/>
                </a:cubicBezTo>
                <a:cubicBezTo>
                  <a:pt x="5848849" y="4895316"/>
                  <a:pt x="5859891" y="4903597"/>
                  <a:pt x="5868944" y="4913827"/>
                </a:cubicBezTo>
                <a:cubicBezTo>
                  <a:pt x="5878069" y="4924909"/>
                  <a:pt x="5882727" y="4938999"/>
                  <a:pt x="5882006" y="4953336"/>
                </a:cubicBezTo>
                <a:cubicBezTo>
                  <a:pt x="5882961" y="4972972"/>
                  <a:pt x="5876174" y="4992197"/>
                  <a:pt x="5863103" y="5006881"/>
                </a:cubicBezTo>
                <a:cubicBezTo>
                  <a:pt x="5850718" y="5020456"/>
                  <a:pt x="5830490" y="5027217"/>
                  <a:pt x="5802419" y="5027163"/>
                </a:cubicBezTo>
                <a:cubicBezTo>
                  <a:pt x="5785578" y="5027022"/>
                  <a:pt x="5768858" y="5024286"/>
                  <a:pt x="5752850" y="5019050"/>
                </a:cubicBezTo>
                <a:cubicBezTo>
                  <a:pt x="5737094" y="5014264"/>
                  <a:pt x="5722507" y="5006252"/>
                  <a:pt x="5710015" y="4995523"/>
                </a:cubicBezTo>
                <a:lnTo>
                  <a:pt x="5705066" y="5027975"/>
                </a:lnTo>
                <a:cubicBezTo>
                  <a:pt x="5717813" y="5038778"/>
                  <a:pt x="5732764" y="5046669"/>
                  <a:pt x="5748875" y="5051096"/>
                </a:cubicBezTo>
                <a:cubicBezTo>
                  <a:pt x="5766691" y="5056457"/>
                  <a:pt x="5785194" y="5059191"/>
                  <a:pt x="5803799" y="5059209"/>
                </a:cubicBezTo>
                <a:cubicBezTo>
                  <a:pt x="5842010" y="5059209"/>
                  <a:pt x="5869918" y="5049717"/>
                  <a:pt x="5887685" y="5030489"/>
                </a:cubicBezTo>
                <a:cubicBezTo>
                  <a:pt x="5905452" y="5011262"/>
                  <a:pt x="5914051" y="4984652"/>
                  <a:pt x="5914051" y="4950660"/>
                </a:cubicBezTo>
                <a:cubicBezTo>
                  <a:pt x="5914967" y="4932602"/>
                  <a:pt x="5910445" y="4914685"/>
                  <a:pt x="5901071" y="4899224"/>
                </a:cubicBezTo>
                <a:moveTo>
                  <a:pt x="6190454" y="4699894"/>
                </a:moveTo>
                <a:cubicBezTo>
                  <a:pt x="6178678" y="4694024"/>
                  <a:pt x="6166264" y="4689533"/>
                  <a:pt x="6153459" y="4686508"/>
                </a:cubicBezTo>
                <a:cubicBezTo>
                  <a:pt x="6139337" y="4683019"/>
                  <a:pt x="6124846" y="4681248"/>
                  <a:pt x="6110299" y="4681234"/>
                </a:cubicBezTo>
                <a:cubicBezTo>
                  <a:pt x="6063570" y="4681234"/>
                  <a:pt x="6029280" y="4695864"/>
                  <a:pt x="6007429" y="4725124"/>
                </a:cubicBezTo>
                <a:cubicBezTo>
                  <a:pt x="5985579" y="4754385"/>
                  <a:pt x="5974762" y="4800817"/>
                  <a:pt x="5974978" y="4864421"/>
                </a:cubicBezTo>
                <a:cubicBezTo>
                  <a:pt x="5974447" y="4894723"/>
                  <a:pt x="5977167" y="4924994"/>
                  <a:pt x="5983091" y="4954716"/>
                </a:cubicBezTo>
                <a:cubicBezTo>
                  <a:pt x="5987394" y="4976338"/>
                  <a:pt x="5995852" y="4996919"/>
                  <a:pt x="6007997" y="5015318"/>
                </a:cubicBezTo>
                <a:cubicBezTo>
                  <a:pt x="6018474" y="5030408"/>
                  <a:pt x="6033059" y="5042177"/>
                  <a:pt x="6050021" y="5049229"/>
                </a:cubicBezTo>
                <a:cubicBezTo>
                  <a:pt x="6068865" y="5056648"/>
                  <a:pt x="6088999" y="5060234"/>
                  <a:pt x="6109245" y="5059776"/>
                </a:cubicBezTo>
                <a:cubicBezTo>
                  <a:pt x="6125391" y="5059865"/>
                  <a:pt x="6141456" y="5057457"/>
                  <a:pt x="6156867" y="5052637"/>
                </a:cubicBezTo>
                <a:cubicBezTo>
                  <a:pt x="6169851" y="5048789"/>
                  <a:pt x="6182048" y="5042663"/>
                  <a:pt x="6192887" y="5034545"/>
                </a:cubicBezTo>
                <a:lnTo>
                  <a:pt x="6189886" y="5003717"/>
                </a:lnTo>
                <a:cubicBezTo>
                  <a:pt x="6168237" y="5019400"/>
                  <a:pt x="6142055" y="5027576"/>
                  <a:pt x="6115329" y="5027001"/>
                </a:cubicBezTo>
                <a:cubicBezTo>
                  <a:pt x="6099714" y="5027394"/>
                  <a:pt x="6084179" y="5024635"/>
                  <a:pt x="6069654" y="5018888"/>
                </a:cubicBezTo>
                <a:cubicBezTo>
                  <a:pt x="6056426" y="5013056"/>
                  <a:pt x="6045160" y="5003536"/>
                  <a:pt x="6037203" y="4991467"/>
                </a:cubicBezTo>
                <a:cubicBezTo>
                  <a:pt x="6027327" y="4976212"/>
                  <a:pt x="6020597" y="4959139"/>
                  <a:pt x="6017408" y="4941248"/>
                </a:cubicBezTo>
                <a:cubicBezTo>
                  <a:pt x="6012675" y="4915703"/>
                  <a:pt x="6010500" y="4889749"/>
                  <a:pt x="6010918" y="4863772"/>
                </a:cubicBezTo>
                <a:cubicBezTo>
                  <a:pt x="6010551" y="4840644"/>
                  <a:pt x="6012535" y="4817539"/>
                  <a:pt x="6016840" y="4794813"/>
                </a:cubicBezTo>
                <a:cubicBezTo>
                  <a:pt x="6019715" y="4778238"/>
                  <a:pt x="6026105" y="4762471"/>
                  <a:pt x="6035580" y="4748570"/>
                </a:cubicBezTo>
                <a:cubicBezTo>
                  <a:pt x="6043860" y="4736952"/>
                  <a:pt x="6055288" y="4727945"/>
                  <a:pt x="6068518" y="4722609"/>
                </a:cubicBezTo>
                <a:cubicBezTo>
                  <a:pt x="6084091" y="4716873"/>
                  <a:pt x="6100604" y="4714120"/>
                  <a:pt x="6117195" y="4714496"/>
                </a:cubicBezTo>
                <a:cubicBezTo>
                  <a:pt x="6129984" y="4714515"/>
                  <a:pt x="6142717" y="4716178"/>
                  <a:pt x="6155081" y="4719445"/>
                </a:cubicBezTo>
                <a:cubicBezTo>
                  <a:pt x="6166523" y="4722492"/>
                  <a:pt x="6177575" y="4726848"/>
                  <a:pt x="6188019" y="4732425"/>
                </a:cubicBezTo>
                <a:close/>
                <a:moveTo>
                  <a:pt x="6508474" y="5051826"/>
                </a:moveTo>
                <a:lnTo>
                  <a:pt x="6508474" y="4795949"/>
                </a:lnTo>
                <a:cubicBezTo>
                  <a:pt x="6508474" y="4757819"/>
                  <a:pt x="6499253" y="4729072"/>
                  <a:pt x="6480810" y="4709710"/>
                </a:cubicBezTo>
                <a:cubicBezTo>
                  <a:pt x="6462367" y="4690348"/>
                  <a:pt x="6435324" y="4680693"/>
                  <a:pt x="6399682" y="4680747"/>
                </a:cubicBezTo>
                <a:cubicBezTo>
                  <a:pt x="6380548" y="4680487"/>
                  <a:pt x="6361586" y="4684390"/>
                  <a:pt x="6344110" y="4692186"/>
                </a:cubicBezTo>
                <a:cubicBezTo>
                  <a:pt x="6327614" y="4699518"/>
                  <a:pt x="6313220" y="4710870"/>
                  <a:pt x="6302248" y="4725205"/>
                </a:cubicBezTo>
                <a:lnTo>
                  <a:pt x="6301031" y="4724475"/>
                </a:lnTo>
                <a:lnTo>
                  <a:pt x="6301599" y="4675149"/>
                </a:lnTo>
                <a:lnTo>
                  <a:pt x="6301599" y="4557514"/>
                </a:lnTo>
                <a:lnTo>
                  <a:pt x="6267201" y="4560516"/>
                </a:lnTo>
                <a:lnTo>
                  <a:pt x="6267201" y="5051907"/>
                </a:lnTo>
                <a:lnTo>
                  <a:pt x="6302085" y="5051907"/>
                </a:lnTo>
                <a:lnTo>
                  <a:pt x="6302085" y="4762119"/>
                </a:lnTo>
                <a:cubicBezTo>
                  <a:pt x="6310114" y="4747976"/>
                  <a:pt x="6321946" y="4736369"/>
                  <a:pt x="6336240" y="4728613"/>
                </a:cubicBezTo>
                <a:cubicBezTo>
                  <a:pt x="6352829" y="4719067"/>
                  <a:pt x="6371704" y="4714215"/>
                  <a:pt x="6390839" y="4714578"/>
                </a:cubicBezTo>
                <a:cubicBezTo>
                  <a:pt x="6419639" y="4714578"/>
                  <a:pt x="6440976" y="4721798"/>
                  <a:pt x="6454687" y="4735915"/>
                </a:cubicBezTo>
                <a:cubicBezTo>
                  <a:pt x="6468397" y="4750031"/>
                  <a:pt x="6475293" y="4770150"/>
                  <a:pt x="6475293" y="4795949"/>
                </a:cubicBezTo>
                <a:lnTo>
                  <a:pt x="6475293" y="5051907"/>
                </a:lnTo>
                <a:close/>
                <a:moveTo>
                  <a:pt x="6641281" y="5051826"/>
                </a:moveTo>
                <a:lnTo>
                  <a:pt x="6641281" y="4557514"/>
                </a:lnTo>
                <a:lnTo>
                  <a:pt x="6606720" y="4559867"/>
                </a:lnTo>
                <a:lnTo>
                  <a:pt x="6606720" y="5051907"/>
                </a:lnTo>
                <a:close/>
                <a:moveTo>
                  <a:pt x="6931150" y="5051826"/>
                </a:moveTo>
                <a:lnTo>
                  <a:pt x="6957760" y="5051826"/>
                </a:lnTo>
                <a:lnTo>
                  <a:pt x="6957760" y="4806577"/>
                </a:lnTo>
                <a:cubicBezTo>
                  <a:pt x="6958136" y="4786634"/>
                  <a:pt x="6955927" y="4766728"/>
                  <a:pt x="6951189" y="4747353"/>
                </a:cubicBezTo>
                <a:cubicBezTo>
                  <a:pt x="6947726" y="4732882"/>
                  <a:pt x="6940856" y="4719447"/>
                  <a:pt x="6931150" y="4708169"/>
                </a:cubicBezTo>
                <a:cubicBezTo>
                  <a:pt x="6921729" y="4697754"/>
                  <a:pt x="6909593" y="4690169"/>
                  <a:pt x="6896103" y="4686264"/>
                </a:cubicBezTo>
                <a:cubicBezTo>
                  <a:pt x="6879463" y="4681522"/>
                  <a:pt x="6862211" y="4679280"/>
                  <a:pt x="6844912" y="4679611"/>
                </a:cubicBezTo>
                <a:cubicBezTo>
                  <a:pt x="6809615" y="4679260"/>
                  <a:pt x="6774732" y="4687237"/>
                  <a:pt x="6743096" y="4702895"/>
                </a:cubicBezTo>
                <a:lnTo>
                  <a:pt x="6747477" y="4733805"/>
                </a:lnTo>
                <a:cubicBezTo>
                  <a:pt x="6761356" y="4726188"/>
                  <a:pt x="6776202" y="4720485"/>
                  <a:pt x="6791611" y="4716849"/>
                </a:cubicBezTo>
                <a:cubicBezTo>
                  <a:pt x="6807273" y="4713195"/>
                  <a:pt x="6823312" y="4711398"/>
                  <a:pt x="6839395" y="4711495"/>
                </a:cubicBezTo>
                <a:cubicBezTo>
                  <a:pt x="6851978" y="4711303"/>
                  <a:pt x="6864530" y="4712804"/>
                  <a:pt x="6876713" y="4715957"/>
                </a:cubicBezTo>
                <a:cubicBezTo>
                  <a:pt x="6897332" y="4720957"/>
                  <a:pt x="6913371" y="4737152"/>
                  <a:pt x="6918170" y="4757819"/>
                </a:cubicBezTo>
                <a:cubicBezTo>
                  <a:pt x="6921848" y="4771900"/>
                  <a:pt x="6923514" y="4786430"/>
                  <a:pt x="6923118" y="4800979"/>
                </a:cubicBezTo>
                <a:lnTo>
                  <a:pt x="6923118" y="4850305"/>
                </a:lnTo>
                <a:cubicBezTo>
                  <a:pt x="6911203" y="4845335"/>
                  <a:pt x="6898843" y="4841505"/>
                  <a:pt x="6886205" y="4838866"/>
                </a:cubicBezTo>
                <a:cubicBezTo>
                  <a:pt x="6872063" y="4835722"/>
                  <a:pt x="6857613" y="4834171"/>
                  <a:pt x="6843126" y="4834241"/>
                </a:cubicBezTo>
                <a:cubicBezTo>
                  <a:pt x="6802779" y="4834241"/>
                  <a:pt x="6772897" y="4843490"/>
                  <a:pt x="6753480" y="4861987"/>
                </a:cubicBezTo>
                <a:cubicBezTo>
                  <a:pt x="6734063" y="4880484"/>
                  <a:pt x="6724274" y="4907527"/>
                  <a:pt x="6724112" y="4943115"/>
                </a:cubicBezTo>
                <a:cubicBezTo>
                  <a:pt x="6724112" y="4983679"/>
                  <a:pt x="6733280" y="5012803"/>
                  <a:pt x="6751777" y="5030570"/>
                </a:cubicBezTo>
                <a:cubicBezTo>
                  <a:pt x="6771632" y="5048740"/>
                  <a:pt x="6797906" y="5058257"/>
                  <a:pt x="6824791" y="5057018"/>
                </a:cubicBezTo>
                <a:cubicBezTo>
                  <a:pt x="6846235" y="5057469"/>
                  <a:pt x="6867435" y="5052413"/>
                  <a:pt x="6886368" y="5042334"/>
                </a:cubicBezTo>
                <a:cubicBezTo>
                  <a:pt x="6903562" y="5033067"/>
                  <a:pt x="6917665" y="5018965"/>
                  <a:pt x="6926932" y="5001770"/>
                </a:cubicBezTo>
                <a:lnTo>
                  <a:pt x="6928635" y="5002419"/>
                </a:lnTo>
                <a:close/>
                <a:moveTo>
                  <a:pt x="6923037" y="4954878"/>
                </a:moveTo>
                <a:cubicBezTo>
                  <a:pt x="6922999" y="4964172"/>
                  <a:pt x="6920449" y="4973283"/>
                  <a:pt x="6915655" y="4981245"/>
                </a:cubicBezTo>
                <a:cubicBezTo>
                  <a:pt x="6910539" y="4989942"/>
                  <a:pt x="6903887" y="4997639"/>
                  <a:pt x="6896022" y="5003961"/>
                </a:cubicBezTo>
                <a:cubicBezTo>
                  <a:pt x="6887496" y="5010912"/>
                  <a:pt x="6877873" y="5016395"/>
                  <a:pt x="6867546" y="5020186"/>
                </a:cubicBezTo>
                <a:cubicBezTo>
                  <a:pt x="6856740" y="5024396"/>
                  <a:pt x="6845232" y="5026516"/>
                  <a:pt x="6833635" y="5026433"/>
                </a:cubicBezTo>
                <a:cubicBezTo>
                  <a:pt x="6823234" y="5026460"/>
                  <a:pt x="6812882" y="5025013"/>
                  <a:pt x="6802887" y="5022133"/>
                </a:cubicBezTo>
                <a:cubicBezTo>
                  <a:pt x="6793738" y="5019458"/>
                  <a:pt x="6785382" y="5014583"/>
                  <a:pt x="6778549" y="5007936"/>
                </a:cubicBezTo>
                <a:cubicBezTo>
                  <a:pt x="6771211" y="5000681"/>
                  <a:pt x="6765657" y="4991822"/>
                  <a:pt x="6762324" y="4982056"/>
                </a:cubicBezTo>
                <a:cubicBezTo>
                  <a:pt x="6758112" y="4969350"/>
                  <a:pt x="6756135" y="4956009"/>
                  <a:pt x="6756483" y="4942628"/>
                </a:cubicBezTo>
                <a:cubicBezTo>
                  <a:pt x="6756482" y="4916748"/>
                  <a:pt x="6763621" y="4896629"/>
                  <a:pt x="6778387" y="4882512"/>
                </a:cubicBezTo>
                <a:cubicBezTo>
                  <a:pt x="6793152" y="4868396"/>
                  <a:pt x="6816192" y="4861257"/>
                  <a:pt x="6848238" y="4861257"/>
                </a:cubicBezTo>
                <a:cubicBezTo>
                  <a:pt x="6864662" y="4860805"/>
                  <a:pt x="6881063" y="4862773"/>
                  <a:pt x="6896914" y="4867098"/>
                </a:cubicBezTo>
                <a:cubicBezTo>
                  <a:pt x="6906088" y="4869405"/>
                  <a:pt x="6914884" y="4873011"/>
                  <a:pt x="6923037" y="4877806"/>
                </a:cubicBezTo>
                <a:close/>
                <a:moveTo>
                  <a:pt x="7291844" y="5051907"/>
                </a:moveTo>
                <a:lnTo>
                  <a:pt x="7291844" y="4796598"/>
                </a:lnTo>
                <a:cubicBezTo>
                  <a:pt x="7291844" y="4756845"/>
                  <a:pt x="7282109" y="4727396"/>
                  <a:pt x="7262557" y="4708736"/>
                </a:cubicBezTo>
                <a:cubicBezTo>
                  <a:pt x="7243005" y="4690077"/>
                  <a:pt x="7215665" y="4680423"/>
                  <a:pt x="7180699" y="4680423"/>
                </a:cubicBezTo>
                <a:cubicBezTo>
                  <a:pt x="7161505" y="4680347"/>
                  <a:pt x="7142512" y="4684328"/>
                  <a:pt x="7124964" y="4692105"/>
                </a:cubicBezTo>
                <a:cubicBezTo>
                  <a:pt x="7108234" y="4699349"/>
                  <a:pt x="7093691" y="4710844"/>
                  <a:pt x="7082778" y="4725449"/>
                </a:cubicBezTo>
                <a:lnTo>
                  <a:pt x="7080912" y="4725449"/>
                </a:lnTo>
                <a:lnTo>
                  <a:pt x="7074665" y="4684885"/>
                </a:lnTo>
                <a:lnTo>
                  <a:pt x="7050327" y="4687400"/>
                </a:lnTo>
                <a:lnTo>
                  <a:pt x="7050327" y="5051745"/>
                </a:lnTo>
                <a:lnTo>
                  <a:pt x="7084887" y="5051745"/>
                </a:lnTo>
                <a:lnTo>
                  <a:pt x="7084887" y="4761551"/>
                </a:lnTo>
                <a:cubicBezTo>
                  <a:pt x="7089153" y="4754046"/>
                  <a:pt x="7094636" y="4747301"/>
                  <a:pt x="7101113" y="4741593"/>
                </a:cubicBezTo>
                <a:cubicBezTo>
                  <a:pt x="7107636" y="4735583"/>
                  <a:pt x="7115018" y="4730580"/>
                  <a:pt x="7123017" y="4726747"/>
                </a:cubicBezTo>
                <a:cubicBezTo>
                  <a:pt x="7130988" y="4722851"/>
                  <a:pt x="7139369" y="4719858"/>
                  <a:pt x="7148005" y="4717823"/>
                </a:cubicBezTo>
                <a:cubicBezTo>
                  <a:pt x="7156272" y="4715838"/>
                  <a:pt x="7164734" y="4714777"/>
                  <a:pt x="7173235" y="4714659"/>
                </a:cubicBezTo>
                <a:cubicBezTo>
                  <a:pt x="7200413" y="4714659"/>
                  <a:pt x="7221344" y="4721068"/>
                  <a:pt x="7236272" y="4733886"/>
                </a:cubicBezTo>
                <a:cubicBezTo>
                  <a:pt x="7251199" y="4746704"/>
                  <a:pt x="7258419" y="4767554"/>
                  <a:pt x="7258419" y="4796679"/>
                </a:cubicBezTo>
                <a:lnTo>
                  <a:pt x="7258419" y="5051988"/>
                </a:lnTo>
                <a:close/>
                <a:moveTo>
                  <a:pt x="7627064" y="5051907"/>
                </a:moveTo>
                <a:lnTo>
                  <a:pt x="7627064" y="4557514"/>
                </a:lnTo>
                <a:lnTo>
                  <a:pt x="7593153" y="4560516"/>
                </a:lnTo>
                <a:lnTo>
                  <a:pt x="7593153" y="4676448"/>
                </a:lnTo>
                <a:lnTo>
                  <a:pt x="7594450" y="4725774"/>
                </a:lnTo>
                <a:lnTo>
                  <a:pt x="7593153" y="4726260"/>
                </a:lnTo>
                <a:cubicBezTo>
                  <a:pt x="7582132" y="4711098"/>
                  <a:pt x="7567181" y="4699233"/>
                  <a:pt x="7549911" y="4691943"/>
                </a:cubicBezTo>
                <a:cubicBezTo>
                  <a:pt x="7532502" y="4684286"/>
                  <a:pt x="7513682" y="4680362"/>
                  <a:pt x="7494663" y="4680423"/>
                </a:cubicBezTo>
                <a:cubicBezTo>
                  <a:pt x="7450124" y="4680423"/>
                  <a:pt x="7418160" y="4695675"/>
                  <a:pt x="7398121" y="4725936"/>
                </a:cubicBezTo>
                <a:cubicBezTo>
                  <a:pt x="7378083" y="4756197"/>
                  <a:pt x="7368266" y="4803980"/>
                  <a:pt x="7368266" y="4868396"/>
                </a:cubicBezTo>
                <a:cubicBezTo>
                  <a:pt x="7367874" y="4897469"/>
                  <a:pt x="7370292" y="4926513"/>
                  <a:pt x="7375487" y="4955121"/>
                </a:cubicBezTo>
                <a:cubicBezTo>
                  <a:pt x="7378974" y="4976070"/>
                  <a:pt x="7386466" y="4996151"/>
                  <a:pt x="7397553" y="5014263"/>
                </a:cubicBezTo>
                <a:cubicBezTo>
                  <a:pt x="7407090" y="5029073"/>
                  <a:pt x="7420695" y="5040820"/>
                  <a:pt x="7436738" y="5048094"/>
                </a:cubicBezTo>
                <a:cubicBezTo>
                  <a:pt x="7454871" y="5055740"/>
                  <a:pt x="7474422" y="5059445"/>
                  <a:pt x="7494095" y="5058965"/>
                </a:cubicBezTo>
                <a:cubicBezTo>
                  <a:pt x="7540501" y="5058965"/>
                  <a:pt x="7574007" y="5042739"/>
                  <a:pt x="7594613" y="5010288"/>
                </a:cubicBezTo>
                <a:lnTo>
                  <a:pt x="7596479" y="5010856"/>
                </a:lnTo>
                <a:lnTo>
                  <a:pt x="7601914" y="5051420"/>
                </a:lnTo>
                <a:close/>
                <a:moveTo>
                  <a:pt x="7593153" y="4977270"/>
                </a:moveTo>
                <a:cubicBezTo>
                  <a:pt x="7589949" y="4983552"/>
                  <a:pt x="7586174" y="4989527"/>
                  <a:pt x="7581876" y="4995118"/>
                </a:cubicBezTo>
                <a:cubicBezTo>
                  <a:pt x="7576675" y="5001590"/>
                  <a:pt x="7570487" y="5007202"/>
                  <a:pt x="7563541" y="5011749"/>
                </a:cubicBezTo>
                <a:cubicBezTo>
                  <a:pt x="7555431" y="5016993"/>
                  <a:pt x="7546604" y="5021037"/>
                  <a:pt x="7537337" y="5023756"/>
                </a:cubicBezTo>
                <a:cubicBezTo>
                  <a:pt x="7526002" y="5027021"/>
                  <a:pt x="7514245" y="5028579"/>
                  <a:pt x="7502452" y="5028380"/>
                </a:cubicBezTo>
                <a:cubicBezTo>
                  <a:pt x="7486558" y="5028980"/>
                  <a:pt x="7470717" y="5026215"/>
                  <a:pt x="7455966" y="5020267"/>
                </a:cubicBezTo>
                <a:cubicBezTo>
                  <a:pt x="7443345" y="5014701"/>
                  <a:pt x="7432768" y="5005344"/>
                  <a:pt x="7425705" y="4993495"/>
                </a:cubicBezTo>
                <a:cubicBezTo>
                  <a:pt x="7417357" y="4978402"/>
                  <a:pt x="7411857" y="4961902"/>
                  <a:pt x="7409480" y="4944819"/>
                </a:cubicBezTo>
                <a:cubicBezTo>
                  <a:pt x="7405698" y="4920369"/>
                  <a:pt x="7403934" y="4895650"/>
                  <a:pt x="7404206" y="4870911"/>
                </a:cubicBezTo>
                <a:cubicBezTo>
                  <a:pt x="7403943" y="4846630"/>
                  <a:pt x="7405708" y="4822370"/>
                  <a:pt x="7409480" y="4798383"/>
                </a:cubicBezTo>
                <a:cubicBezTo>
                  <a:pt x="7411976" y="4781237"/>
                  <a:pt x="7417702" y="4764719"/>
                  <a:pt x="7426354" y="4749706"/>
                </a:cubicBezTo>
                <a:cubicBezTo>
                  <a:pt x="7433699" y="4737800"/>
                  <a:pt x="7444514" y="4728428"/>
                  <a:pt x="7457345" y="4722853"/>
                </a:cubicBezTo>
                <a:cubicBezTo>
                  <a:pt x="7472016" y="4717019"/>
                  <a:pt x="7487727" y="4714258"/>
                  <a:pt x="7503507" y="4714740"/>
                </a:cubicBezTo>
                <a:cubicBezTo>
                  <a:pt x="7522272" y="4714439"/>
                  <a:pt x="7540807" y="4718906"/>
                  <a:pt x="7557376" y="4727721"/>
                </a:cubicBezTo>
                <a:cubicBezTo>
                  <a:pt x="7572520" y="4735739"/>
                  <a:pt x="7585049" y="4747930"/>
                  <a:pt x="7593478" y="4762849"/>
                </a:cubicBezTo>
                <a:close/>
                <a:moveTo>
                  <a:pt x="7746159" y="5003068"/>
                </a:moveTo>
                <a:cubicBezTo>
                  <a:pt x="7727825" y="5003068"/>
                  <a:pt x="7718576" y="5012316"/>
                  <a:pt x="7718576" y="5030814"/>
                </a:cubicBezTo>
                <a:cubicBezTo>
                  <a:pt x="7718576" y="5049311"/>
                  <a:pt x="7727825" y="5057991"/>
                  <a:pt x="7746159" y="5057991"/>
                </a:cubicBezTo>
                <a:cubicBezTo>
                  <a:pt x="7764494" y="5057991"/>
                  <a:pt x="7772770" y="5048986"/>
                  <a:pt x="7772770" y="5030814"/>
                </a:cubicBezTo>
                <a:cubicBezTo>
                  <a:pt x="7772770" y="5012641"/>
                  <a:pt x="7763845" y="5003068"/>
                  <a:pt x="7746159" y="5003068"/>
                </a:cubicBezTo>
                <a:moveTo>
                  <a:pt x="4537151" y="2099343"/>
                </a:moveTo>
                <a:lnTo>
                  <a:pt x="5466470" y="2099343"/>
                </a:lnTo>
                <a:lnTo>
                  <a:pt x="5466470" y="2365037"/>
                </a:lnTo>
                <a:lnTo>
                  <a:pt x="5162078" y="2365037"/>
                </a:lnTo>
                <a:lnTo>
                  <a:pt x="5162078" y="3575625"/>
                </a:lnTo>
                <a:lnTo>
                  <a:pt x="4841786" y="3575625"/>
                </a:lnTo>
                <a:lnTo>
                  <a:pt x="4841786" y="2365037"/>
                </a:lnTo>
                <a:lnTo>
                  <a:pt x="4537557" y="2365037"/>
                </a:lnTo>
                <a:close/>
                <a:moveTo>
                  <a:pt x="4049249" y="3575868"/>
                </a:moveTo>
                <a:lnTo>
                  <a:pt x="4373111" y="3575868"/>
                </a:lnTo>
                <a:lnTo>
                  <a:pt x="4373111" y="2099343"/>
                </a:lnTo>
                <a:lnTo>
                  <a:pt x="4049249" y="2099343"/>
                </a:lnTo>
                <a:close/>
                <a:moveTo>
                  <a:pt x="7775446" y="2099343"/>
                </a:moveTo>
                <a:lnTo>
                  <a:pt x="7775446" y="2365037"/>
                </a:lnTo>
                <a:lnTo>
                  <a:pt x="7471217" y="2365037"/>
                </a:lnTo>
                <a:lnTo>
                  <a:pt x="7471217" y="3575625"/>
                </a:lnTo>
                <a:lnTo>
                  <a:pt x="7150520" y="3575625"/>
                </a:lnTo>
                <a:lnTo>
                  <a:pt x="7150520" y="2365037"/>
                </a:lnTo>
                <a:lnTo>
                  <a:pt x="6846291" y="2365037"/>
                </a:lnTo>
                <a:lnTo>
                  <a:pt x="6846291" y="2099343"/>
                </a:lnTo>
                <a:close/>
                <a:moveTo>
                  <a:pt x="1503460" y="2961163"/>
                </a:moveTo>
                <a:lnTo>
                  <a:pt x="1049631" y="2099343"/>
                </a:lnTo>
                <a:lnTo>
                  <a:pt x="756597" y="2099343"/>
                </a:lnTo>
                <a:lnTo>
                  <a:pt x="756597" y="3575868"/>
                </a:lnTo>
                <a:lnTo>
                  <a:pt x="1049631" y="3575868"/>
                </a:lnTo>
                <a:lnTo>
                  <a:pt x="1049631" y="2713805"/>
                </a:lnTo>
                <a:lnTo>
                  <a:pt x="1503460" y="3575625"/>
                </a:lnTo>
                <a:lnTo>
                  <a:pt x="1796493" y="3575625"/>
                </a:lnTo>
                <a:lnTo>
                  <a:pt x="1796493" y="2099100"/>
                </a:lnTo>
                <a:lnTo>
                  <a:pt x="1503460" y="2099100"/>
                </a:lnTo>
                <a:close/>
                <a:moveTo>
                  <a:pt x="2923844" y="3134858"/>
                </a:moveTo>
                <a:cubicBezTo>
                  <a:pt x="2923844" y="3424160"/>
                  <a:pt x="2743416" y="3601261"/>
                  <a:pt x="2424422" y="3601261"/>
                </a:cubicBezTo>
                <a:cubicBezTo>
                  <a:pt x="2270847" y="3601261"/>
                  <a:pt x="2129685" y="3563861"/>
                  <a:pt x="2015700" y="3496931"/>
                </a:cubicBezTo>
                <a:lnTo>
                  <a:pt x="2056994" y="3233347"/>
                </a:lnTo>
                <a:cubicBezTo>
                  <a:pt x="2166517" y="3295329"/>
                  <a:pt x="2278554" y="3339949"/>
                  <a:pt x="2410549" y="3339949"/>
                </a:cubicBezTo>
                <a:cubicBezTo>
                  <a:pt x="2544734" y="3339949"/>
                  <a:pt x="2608582" y="3271720"/>
                  <a:pt x="2608582" y="3170392"/>
                </a:cubicBezTo>
                <a:cubicBezTo>
                  <a:pt x="2608582" y="2906645"/>
                  <a:pt x="2021541" y="2997509"/>
                  <a:pt x="2021541" y="2522587"/>
                </a:cubicBezTo>
                <a:cubicBezTo>
                  <a:pt x="2021541" y="2272551"/>
                  <a:pt x="2168545" y="2075816"/>
                  <a:pt x="2509119" y="2075816"/>
                </a:cubicBezTo>
                <a:cubicBezTo>
                  <a:pt x="2643061" y="2075816"/>
                  <a:pt x="2749095" y="2101452"/>
                  <a:pt x="2851397" y="2148831"/>
                </a:cubicBezTo>
                <a:lnTo>
                  <a:pt x="2816107" y="2406817"/>
                </a:lnTo>
                <a:cubicBezTo>
                  <a:pt x="2726866" y="2367876"/>
                  <a:pt x="2637626" y="2340942"/>
                  <a:pt x="2536784" y="2340942"/>
                </a:cubicBezTo>
                <a:cubicBezTo>
                  <a:pt x="2376070" y="2340942"/>
                  <a:pt x="2336885" y="2416553"/>
                  <a:pt x="2336885" y="2492975"/>
                </a:cubicBezTo>
                <a:cubicBezTo>
                  <a:pt x="2336885" y="2721106"/>
                  <a:pt x="2923844" y="2644603"/>
                  <a:pt x="2923844" y="3135101"/>
                </a:cubicBezTo>
                <a:moveTo>
                  <a:pt x="6379076" y="3062086"/>
                </a:moveTo>
                <a:cubicBezTo>
                  <a:pt x="6379076" y="3233266"/>
                  <a:pt x="6320420" y="3328104"/>
                  <a:pt x="6160761" y="3328104"/>
                </a:cubicBezTo>
                <a:cubicBezTo>
                  <a:pt x="6002562" y="3328104"/>
                  <a:pt x="5940256" y="3231481"/>
                  <a:pt x="5940256" y="3062086"/>
                </a:cubicBezTo>
                <a:lnTo>
                  <a:pt x="5940256" y="2099343"/>
                </a:lnTo>
                <a:lnTo>
                  <a:pt x="5619233" y="2099343"/>
                </a:lnTo>
                <a:lnTo>
                  <a:pt x="5619233" y="3074093"/>
                </a:lnTo>
                <a:cubicBezTo>
                  <a:pt x="5619233" y="3428216"/>
                  <a:pt x="5801527" y="3601424"/>
                  <a:pt x="6159949" y="3601424"/>
                </a:cubicBezTo>
                <a:cubicBezTo>
                  <a:pt x="6514397" y="3601424"/>
                  <a:pt x="6696691" y="3428216"/>
                  <a:pt x="6696691" y="3074093"/>
                </a:cubicBezTo>
                <a:lnTo>
                  <a:pt x="6696691" y="2099343"/>
                </a:lnTo>
                <a:lnTo>
                  <a:pt x="6379076" y="2099343"/>
                </a:lnTo>
                <a:close/>
                <a:moveTo>
                  <a:pt x="110415" y="2099343"/>
                </a:moveTo>
                <a:lnTo>
                  <a:pt x="434277" y="2099343"/>
                </a:lnTo>
                <a:lnTo>
                  <a:pt x="434277" y="3575868"/>
                </a:lnTo>
                <a:lnTo>
                  <a:pt x="110415" y="3575868"/>
                </a:lnTo>
                <a:close/>
                <a:moveTo>
                  <a:pt x="2956133" y="2365037"/>
                </a:moveTo>
                <a:lnTo>
                  <a:pt x="3260281" y="2365037"/>
                </a:lnTo>
                <a:lnTo>
                  <a:pt x="3260281" y="3575625"/>
                </a:lnTo>
                <a:lnTo>
                  <a:pt x="3581060" y="3575625"/>
                </a:lnTo>
                <a:lnTo>
                  <a:pt x="3581060" y="2365037"/>
                </a:lnTo>
                <a:lnTo>
                  <a:pt x="3885208" y="2365037"/>
                </a:lnTo>
                <a:lnTo>
                  <a:pt x="3885208" y="2099343"/>
                </a:lnTo>
                <a:lnTo>
                  <a:pt x="2956133" y="2099343"/>
                </a:lnTo>
                <a:close/>
                <a:moveTo>
                  <a:pt x="7742671" y="1574446"/>
                </a:moveTo>
                <a:lnTo>
                  <a:pt x="6757131" y="1574446"/>
                </a:lnTo>
                <a:lnTo>
                  <a:pt x="6757131" y="44782"/>
                </a:lnTo>
                <a:lnTo>
                  <a:pt x="7721821" y="44782"/>
                </a:lnTo>
                <a:lnTo>
                  <a:pt x="7721821" y="317696"/>
                </a:lnTo>
                <a:lnTo>
                  <a:pt x="7085779" y="317696"/>
                </a:lnTo>
                <a:lnTo>
                  <a:pt x="7085779" y="653403"/>
                </a:lnTo>
                <a:lnTo>
                  <a:pt x="7625279" y="653403"/>
                </a:lnTo>
                <a:lnTo>
                  <a:pt x="7625279" y="923315"/>
                </a:lnTo>
                <a:lnTo>
                  <a:pt x="7085374" y="923315"/>
                </a:lnTo>
                <a:lnTo>
                  <a:pt x="7085374" y="1301533"/>
                </a:lnTo>
                <a:lnTo>
                  <a:pt x="7742509" y="1301533"/>
                </a:lnTo>
                <a:close/>
                <a:moveTo>
                  <a:pt x="2100073" y="272184"/>
                </a:moveTo>
                <a:cubicBezTo>
                  <a:pt x="2308328" y="272184"/>
                  <a:pt x="2408359" y="402475"/>
                  <a:pt x="2408359" y="808600"/>
                </a:cubicBezTo>
                <a:cubicBezTo>
                  <a:pt x="2408359" y="1212617"/>
                  <a:pt x="2308409" y="1349074"/>
                  <a:pt x="2102264" y="1349074"/>
                </a:cubicBezTo>
                <a:cubicBezTo>
                  <a:pt x="1894090" y="1349074"/>
                  <a:pt x="1792112" y="1214645"/>
                  <a:pt x="1792112" y="808600"/>
                </a:cubicBezTo>
                <a:cubicBezTo>
                  <a:pt x="1792112" y="404584"/>
                  <a:pt x="1894090" y="272184"/>
                  <a:pt x="2100398" y="272184"/>
                </a:cubicBezTo>
                <a:moveTo>
                  <a:pt x="2100398" y="1619310"/>
                </a:moveTo>
                <a:cubicBezTo>
                  <a:pt x="2534918" y="1619310"/>
                  <a:pt x="2744795" y="1385906"/>
                  <a:pt x="2744795" y="808600"/>
                </a:cubicBezTo>
                <a:cubicBezTo>
                  <a:pt x="2744795" y="243464"/>
                  <a:pt x="2534918" y="0"/>
                  <a:pt x="2100398" y="0"/>
                </a:cubicBezTo>
                <a:cubicBezTo>
                  <a:pt x="1665877" y="0"/>
                  <a:pt x="1456162" y="243383"/>
                  <a:pt x="1456162" y="808600"/>
                </a:cubicBezTo>
                <a:cubicBezTo>
                  <a:pt x="1456162" y="1373818"/>
                  <a:pt x="1674152" y="1619310"/>
                  <a:pt x="2100398" y="1619310"/>
                </a:cubicBezTo>
                <a:moveTo>
                  <a:pt x="3329321" y="1301533"/>
                </a:moveTo>
                <a:lnTo>
                  <a:pt x="3986456" y="1301533"/>
                </a:lnTo>
                <a:lnTo>
                  <a:pt x="3986456" y="1574446"/>
                </a:lnTo>
                <a:lnTo>
                  <a:pt x="3000672" y="1574446"/>
                </a:lnTo>
                <a:lnTo>
                  <a:pt x="3000672" y="44782"/>
                </a:lnTo>
                <a:lnTo>
                  <a:pt x="3964876" y="44782"/>
                </a:lnTo>
                <a:lnTo>
                  <a:pt x="3964876" y="317696"/>
                </a:lnTo>
                <a:lnTo>
                  <a:pt x="3328996" y="317696"/>
                </a:lnTo>
                <a:lnTo>
                  <a:pt x="3328996" y="653403"/>
                </a:lnTo>
                <a:lnTo>
                  <a:pt x="3868983" y="653403"/>
                </a:lnTo>
                <a:lnTo>
                  <a:pt x="3868983" y="923315"/>
                </a:lnTo>
                <a:lnTo>
                  <a:pt x="3328996" y="923315"/>
                </a:lnTo>
                <a:close/>
                <a:moveTo>
                  <a:pt x="4766743" y="1574446"/>
                </a:moveTo>
                <a:lnTo>
                  <a:pt x="4766743" y="320211"/>
                </a:lnTo>
                <a:lnTo>
                  <a:pt x="5099366" y="320211"/>
                </a:lnTo>
                <a:lnTo>
                  <a:pt x="5099366" y="44377"/>
                </a:lnTo>
                <a:lnTo>
                  <a:pt x="4101820" y="44377"/>
                </a:lnTo>
                <a:lnTo>
                  <a:pt x="4101820" y="320211"/>
                </a:lnTo>
                <a:lnTo>
                  <a:pt x="4434443" y="320211"/>
                </a:lnTo>
                <a:lnTo>
                  <a:pt x="4434443" y="1574446"/>
                </a:lnTo>
                <a:close/>
                <a:moveTo>
                  <a:pt x="6104053" y="921530"/>
                </a:moveTo>
                <a:lnTo>
                  <a:pt x="5611932" y="921530"/>
                </a:lnTo>
                <a:lnTo>
                  <a:pt x="5611932" y="1574446"/>
                </a:lnTo>
                <a:lnTo>
                  <a:pt x="5283608" y="1574446"/>
                </a:lnTo>
                <a:lnTo>
                  <a:pt x="5283608" y="44782"/>
                </a:lnTo>
                <a:lnTo>
                  <a:pt x="5611932" y="44782"/>
                </a:lnTo>
                <a:lnTo>
                  <a:pt x="5611932" y="648779"/>
                </a:lnTo>
                <a:lnTo>
                  <a:pt x="6103728" y="648779"/>
                </a:lnTo>
                <a:lnTo>
                  <a:pt x="6103728" y="44782"/>
                </a:lnTo>
                <a:lnTo>
                  <a:pt x="6431890" y="44782"/>
                </a:lnTo>
                <a:lnTo>
                  <a:pt x="6431890" y="1574446"/>
                </a:lnTo>
                <a:lnTo>
                  <a:pt x="6103728" y="1574446"/>
                </a:lnTo>
                <a:close/>
                <a:moveTo>
                  <a:pt x="761059" y="1604869"/>
                </a:moveTo>
                <a:cubicBezTo>
                  <a:pt x="916176" y="1604869"/>
                  <a:pt x="1107313" y="1570228"/>
                  <a:pt x="1211156" y="1521389"/>
                </a:cubicBezTo>
                <a:lnTo>
                  <a:pt x="1211156" y="679202"/>
                </a:lnTo>
                <a:lnTo>
                  <a:pt x="681311" y="679202"/>
                </a:lnTo>
                <a:lnTo>
                  <a:pt x="681311" y="944003"/>
                </a:lnTo>
                <a:lnTo>
                  <a:pt x="892243" y="944003"/>
                </a:lnTo>
                <a:lnTo>
                  <a:pt x="892243" y="1322220"/>
                </a:lnTo>
                <a:cubicBezTo>
                  <a:pt x="846109" y="1328789"/>
                  <a:pt x="799544" y="1331853"/>
                  <a:pt x="752947" y="1331388"/>
                </a:cubicBezTo>
                <a:cubicBezTo>
                  <a:pt x="518244" y="1331388"/>
                  <a:pt x="336356" y="1207425"/>
                  <a:pt x="336356" y="809574"/>
                </a:cubicBezTo>
                <a:cubicBezTo>
                  <a:pt x="336356" y="417808"/>
                  <a:pt x="520191" y="293601"/>
                  <a:pt x="793754" y="293601"/>
                </a:cubicBezTo>
                <a:cubicBezTo>
                  <a:pt x="907982" y="293601"/>
                  <a:pt x="1058474" y="317940"/>
                  <a:pt x="1154205" y="356800"/>
                </a:cubicBezTo>
                <a:lnTo>
                  <a:pt x="1186656" y="89565"/>
                </a:lnTo>
                <a:cubicBezTo>
                  <a:pt x="1080703" y="46730"/>
                  <a:pt x="907901" y="20282"/>
                  <a:pt x="775257" y="20282"/>
                </a:cubicBezTo>
                <a:cubicBezTo>
                  <a:pt x="303986" y="20282"/>
                  <a:pt x="0" y="266829"/>
                  <a:pt x="0" y="813630"/>
                </a:cubicBezTo>
                <a:cubicBezTo>
                  <a:pt x="0" y="1348181"/>
                  <a:pt x="281513" y="1604869"/>
                  <a:pt x="760978" y="1604869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(oder Titelfolie) für helle Hintergrundbilder">
  <p:cSld name="Titel (oder Titelfolie) für helle Hintergrundbilder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6"/>
          <p:cNvSpPr>
            <a:spLocks noGrp="1"/>
          </p:cNvSpPr>
          <p:nvPr>
            <p:ph type="pic" idx="2"/>
          </p:nvPr>
        </p:nvSpPr>
        <p:spPr>
          <a:xfrm>
            <a:off x="0" y="0"/>
            <a:ext cx="9143999" cy="5143499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47" name="Google Shape;47;p6"/>
          <p:cNvSpPr txBox="1">
            <a:spLocks noGrp="1"/>
          </p:cNvSpPr>
          <p:nvPr>
            <p:ph type="ctrTitle"/>
          </p:nvPr>
        </p:nvSpPr>
        <p:spPr>
          <a:xfrm>
            <a:off x="576264" y="890588"/>
            <a:ext cx="6804024" cy="1393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Verdana"/>
              <a:buNone/>
              <a:defRPr sz="40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subTitle" idx="1"/>
          </p:nvPr>
        </p:nvSpPr>
        <p:spPr>
          <a:xfrm>
            <a:off x="576263" y="3759882"/>
            <a:ext cx="6804025" cy="8328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1pPr>
            <a:lvl2pPr lvl="1" algn="ctr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25"/>
              <a:buNone/>
              <a:defRPr sz="1500"/>
            </a:lvl2pPr>
            <a:lvl3pPr lvl="2" algn="ctr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83"/>
              <a:buNone/>
              <a:defRPr sz="1350"/>
            </a:lvl3pPr>
            <a:lvl4pPr lvl="3" algn="ctr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40"/>
              <a:buNone/>
              <a:defRPr sz="1200"/>
            </a:lvl4pPr>
            <a:lvl5pPr lvl="4" algn="ctr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4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49" name="Google Shape;49;p6"/>
          <p:cNvSpPr txBox="1">
            <a:spLocks noGrp="1"/>
          </p:cNvSpPr>
          <p:nvPr>
            <p:ph type="body" idx="3"/>
          </p:nvPr>
        </p:nvSpPr>
        <p:spPr>
          <a:xfrm>
            <a:off x="576263" y="362426"/>
            <a:ext cx="6804024" cy="314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None/>
              <a:defRPr b="1" cap="none">
                <a:solidFill>
                  <a:schemeClr val="accent1"/>
                </a:solidFill>
              </a:defRPr>
            </a:lvl1pPr>
            <a:lvl2pPr marL="914400" lvl="1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2pPr>
            <a:lvl3pPr marL="1371600" lvl="2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3pPr>
            <a:lvl4pPr marL="1828800" lvl="3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4pPr>
            <a:lvl5pPr marL="2286000" lvl="4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6"/>
          <p:cNvSpPr/>
          <p:nvPr/>
        </p:nvSpPr>
        <p:spPr>
          <a:xfrm>
            <a:off x="7705693" y="362894"/>
            <a:ext cx="1080009" cy="1080009"/>
          </a:xfrm>
          <a:custGeom>
            <a:avLst/>
            <a:gdLst/>
            <a:ahLst/>
            <a:cxnLst/>
            <a:rect l="l" t="t" r="r" b="b"/>
            <a:pathLst>
              <a:path w="120001" h="120001" extrusionOk="0">
                <a:moveTo>
                  <a:pt x="98149" y="4869"/>
                </a:moveTo>
                <a:cubicBezTo>
                  <a:pt x="107514" y="4869"/>
                  <a:pt x="115133" y="12488"/>
                  <a:pt x="115133" y="21906"/>
                </a:cubicBezTo>
                <a:cubicBezTo>
                  <a:pt x="115133" y="31271"/>
                  <a:pt x="107514" y="38890"/>
                  <a:pt x="98149" y="38890"/>
                </a:cubicBezTo>
                <a:cubicBezTo>
                  <a:pt x="88731" y="38890"/>
                  <a:pt x="81112" y="31271"/>
                  <a:pt x="81112" y="21906"/>
                </a:cubicBezTo>
                <a:cubicBezTo>
                  <a:pt x="81112" y="12488"/>
                  <a:pt x="88731" y="4869"/>
                  <a:pt x="98149" y="4869"/>
                </a:cubicBezTo>
                <a:close/>
                <a:moveTo>
                  <a:pt x="98149" y="1"/>
                </a:moveTo>
                <a:cubicBezTo>
                  <a:pt x="86033" y="1"/>
                  <a:pt x="76244" y="9789"/>
                  <a:pt x="76244" y="21906"/>
                </a:cubicBezTo>
                <a:cubicBezTo>
                  <a:pt x="76244" y="33969"/>
                  <a:pt x="86033" y="43758"/>
                  <a:pt x="98149" y="43758"/>
                </a:cubicBezTo>
                <a:cubicBezTo>
                  <a:pt x="110213" y="43758"/>
                  <a:pt x="120001" y="33969"/>
                  <a:pt x="120001" y="21906"/>
                </a:cubicBezTo>
                <a:cubicBezTo>
                  <a:pt x="120001" y="9789"/>
                  <a:pt x="110213" y="1"/>
                  <a:pt x="98149" y="1"/>
                </a:cubicBezTo>
                <a:close/>
                <a:moveTo>
                  <a:pt x="60001" y="38467"/>
                </a:moveTo>
                <a:cubicBezTo>
                  <a:pt x="48096" y="38467"/>
                  <a:pt x="38467" y="48096"/>
                  <a:pt x="38467" y="60001"/>
                </a:cubicBezTo>
                <a:cubicBezTo>
                  <a:pt x="38467" y="71906"/>
                  <a:pt x="48096" y="81535"/>
                  <a:pt x="60001" y="81535"/>
                </a:cubicBezTo>
                <a:cubicBezTo>
                  <a:pt x="71906" y="81535"/>
                  <a:pt x="81535" y="71906"/>
                  <a:pt x="81535" y="60001"/>
                </a:cubicBezTo>
                <a:lnTo>
                  <a:pt x="76773" y="60001"/>
                </a:lnTo>
                <a:cubicBezTo>
                  <a:pt x="76773" y="69260"/>
                  <a:pt x="69260" y="76773"/>
                  <a:pt x="60001" y="76773"/>
                </a:cubicBezTo>
                <a:cubicBezTo>
                  <a:pt x="50742" y="76773"/>
                  <a:pt x="43281" y="69260"/>
                  <a:pt x="43281" y="60001"/>
                </a:cubicBezTo>
                <a:cubicBezTo>
                  <a:pt x="43281" y="50742"/>
                  <a:pt x="50742" y="43281"/>
                  <a:pt x="60001" y="43281"/>
                </a:cubicBezTo>
                <a:cubicBezTo>
                  <a:pt x="60001" y="43281"/>
                  <a:pt x="60001" y="43281"/>
                  <a:pt x="60001" y="38467"/>
                </a:cubicBezTo>
                <a:close/>
                <a:moveTo>
                  <a:pt x="60001" y="28943"/>
                </a:moveTo>
                <a:cubicBezTo>
                  <a:pt x="42858" y="28943"/>
                  <a:pt x="28943" y="42858"/>
                  <a:pt x="28943" y="60001"/>
                </a:cubicBezTo>
                <a:cubicBezTo>
                  <a:pt x="28943" y="77197"/>
                  <a:pt x="42858" y="91112"/>
                  <a:pt x="60001" y="91112"/>
                </a:cubicBezTo>
                <a:cubicBezTo>
                  <a:pt x="77197" y="91112"/>
                  <a:pt x="91112" y="77197"/>
                  <a:pt x="91112" y="60001"/>
                </a:cubicBezTo>
                <a:lnTo>
                  <a:pt x="86350" y="60001"/>
                </a:lnTo>
                <a:cubicBezTo>
                  <a:pt x="86350" y="74551"/>
                  <a:pt x="74551" y="86297"/>
                  <a:pt x="60001" y="86297"/>
                </a:cubicBezTo>
                <a:cubicBezTo>
                  <a:pt x="45451" y="86297"/>
                  <a:pt x="33705" y="74551"/>
                  <a:pt x="33705" y="60001"/>
                </a:cubicBezTo>
                <a:cubicBezTo>
                  <a:pt x="33705" y="45451"/>
                  <a:pt x="45504" y="33705"/>
                  <a:pt x="60001" y="33705"/>
                </a:cubicBezTo>
                <a:cubicBezTo>
                  <a:pt x="60001" y="28943"/>
                  <a:pt x="60001" y="28943"/>
                  <a:pt x="60001" y="28943"/>
                </a:cubicBezTo>
                <a:close/>
                <a:moveTo>
                  <a:pt x="60001" y="19313"/>
                </a:moveTo>
                <a:cubicBezTo>
                  <a:pt x="37514" y="19313"/>
                  <a:pt x="19260" y="37514"/>
                  <a:pt x="19260" y="60001"/>
                </a:cubicBezTo>
                <a:cubicBezTo>
                  <a:pt x="19260" y="82488"/>
                  <a:pt x="37514" y="100742"/>
                  <a:pt x="60001" y="100742"/>
                </a:cubicBezTo>
                <a:cubicBezTo>
                  <a:pt x="82488" y="100742"/>
                  <a:pt x="100689" y="82488"/>
                  <a:pt x="100689" y="60001"/>
                </a:cubicBezTo>
                <a:lnTo>
                  <a:pt x="95874" y="60001"/>
                </a:lnTo>
                <a:cubicBezTo>
                  <a:pt x="95874" y="79789"/>
                  <a:pt x="79789" y="95874"/>
                  <a:pt x="60001" y="95874"/>
                </a:cubicBezTo>
                <a:cubicBezTo>
                  <a:pt x="40213" y="95874"/>
                  <a:pt x="24128" y="79789"/>
                  <a:pt x="24128" y="60001"/>
                </a:cubicBezTo>
                <a:cubicBezTo>
                  <a:pt x="24128" y="40213"/>
                  <a:pt x="40213" y="24128"/>
                  <a:pt x="60001" y="24128"/>
                </a:cubicBezTo>
                <a:cubicBezTo>
                  <a:pt x="60001" y="24128"/>
                  <a:pt x="60001" y="24128"/>
                  <a:pt x="60001" y="19313"/>
                </a:cubicBezTo>
                <a:close/>
                <a:moveTo>
                  <a:pt x="60001" y="9631"/>
                </a:moveTo>
                <a:cubicBezTo>
                  <a:pt x="32170" y="9631"/>
                  <a:pt x="9631" y="32170"/>
                  <a:pt x="9631" y="60001"/>
                </a:cubicBezTo>
                <a:cubicBezTo>
                  <a:pt x="9631" y="87832"/>
                  <a:pt x="32170" y="110371"/>
                  <a:pt x="60001" y="110371"/>
                </a:cubicBezTo>
                <a:cubicBezTo>
                  <a:pt x="87832" y="110371"/>
                  <a:pt x="110371" y="87832"/>
                  <a:pt x="110371" y="60001"/>
                </a:cubicBezTo>
                <a:lnTo>
                  <a:pt x="105556" y="60001"/>
                </a:lnTo>
                <a:cubicBezTo>
                  <a:pt x="105556" y="85133"/>
                  <a:pt x="85133" y="105556"/>
                  <a:pt x="60001" y="105556"/>
                </a:cubicBezTo>
                <a:cubicBezTo>
                  <a:pt x="34869" y="105556"/>
                  <a:pt x="14498" y="85133"/>
                  <a:pt x="14498" y="60001"/>
                </a:cubicBezTo>
                <a:cubicBezTo>
                  <a:pt x="14498" y="34869"/>
                  <a:pt x="34869" y="14498"/>
                  <a:pt x="60001" y="14498"/>
                </a:cubicBezTo>
                <a:lnTo>
                  <a:pt x="60001" y="9631"/>
                </a:lnTo>
                <a:close/>
                <a:moveTo>
                  <a:pt x="60001" y="1"/>
                </a:moveTo>
                <a:cubicBezTo>
                  <a:pt x="26879" y="1"/>
                  <a:pt x="1" y="26879"/>
                  <a:pt x="1" y="60001"/>
                </a:cubicBezTo>
                <a:cubicBezTo>
                  <a:pt x="1" y="93123"/>
                  <a:pt x="26879" y="120001"/>
                  <a:pt x="60001" y="120001"/>
                </a:cubicBezTo>
                <a:cubicBezTo>
                  <a:pt x="93123" y="120001"/>
                  <a:pt x="120001" y="93123"/>
                  <a:pt x="120001" y="60001"/>
                </a:cubicBezTo>
                <a:lnTo>
                  <a:pt x="115239" y="60001"/>
                </a:lnTo>
                <a:cubicBezTo>
                  <a:pt x="115239" y="90477"/>
                  <a:pt x="90530" y="115239"/>
                  <a:pt x="60001" y="115239"/>
                </a:cubicBezTo>
                <a:cubicBezTo>
                  <a:pt x="29525" y="115239"/>
                  <a:pt x="4816" y="90477"/>
                  <a:pt x="4816" y="60001"/>
                </a:cubicBezTo>
                <a:cubicBezTo>
                  <a:pt x="4816" y="29525"/>
                  <a:pt x="29525" y="4816"/>
                  <a:pt x="60001" y="4816"/>
                </a:cubicBezTo>
                <a:cubicBezTo>
                  <a:pt x="60001" y="4816"/>
                  <a:pt x="60001" y="4816"/>
                  <a:pt x="60001" y="1"/>
                </a:cubicBezTo>
                <a:close/>
              </a:path>
            </a:pathLst>
          </a:custGeom>
          <a:solidFill>
            <a:srgbClr val="A0C81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6"/>
          <p:cNvSpPr/>
          <p:nvPr/>
        </p:nvSpPr>
        <p:spPr>
          <a:xfrm>
            <a:off x="7704937" y="4069195"/>
            <a:ext cx="1080576" cy="713649"/>
          </a:xfrm>
          <a:custGeom>
            <a:avLst/>
            <a:gdLst/>
            <a:ahLst/>
            <a:cxnLst/>
            <a:rect l="l" t="t" r="r" b="b"/>
            <a:pathLst>
              <a:path w="120064" h="120143" extrusionOk="0">
                <a:moveTo>
                  <a:pt x="32420" y="6399"/>
                </a:moveTo>
                <a:cubicBezTo>
                  <a:pt x="35647" y="6399"/>
                  <a:pt x="37182" y="9432"/>
                  <a:pt x="37182" y="18911"/>
                </a:cubicBezTo>
                <a:cubicBezTo>
                  <a:pt x="37182" y="28342"/>
                  <a:pt x="35647" y="31517"/>
                  <a:pt x="32452" y="31517"/>
                </a:cubicBezTo>
                <a:cubicBezTo>
                  <a:pt x="29257" y="31517"/>
                  <a:pt x="27659" y="28389"/>
                  <a:pt x="27659" y="18911"/>
                </a:cubicBezTo>
                <a:cubicBezTo>
                  <a:pt x="27659" y="9479"/>
                  <a:pt x="29257" y="6399"/>
                  <a:pt x="32420" y="6399"/>
                </a:cubicBezTo>
                <a:close/>
                <a:moveTo>
                  <a:pt x="46328" y="1043"/>
                </a:moveTo>
                <a:cubicBezTo>
                  <a:pt x="46328" y="1043"/>
                  <a:pt x="46328" y="1043"/>
                  <a:pt x="46328" y="36825"/>
                </a:cubicBezTo>
                <a:lnTo>
                  <a:pt x="61551" y="36825"/>
                </a:lnTo>
                <a:cubicBezTo>
                  <a:pt x="61551" y="36825"/>
                  <a:pt x="61551" y="36825"/>
                  <a:pt x="61551" y="30427"/>
                </a:cubicBezTo>
                <a:lnTo>
                  <a:pt x="51402" y="30427"/>
                </a:lnTo>
                <a:lnTo>
                  <a:pt x="51402" y="21612"/>
                </a:lnTo>
                <a:lnTo>
                  <a:pt x="59734" y="21612"/>
                </a:lnTo>
                <a:cubicBezTo>
                  <a:pt x="59734" y="21612"/>
                  <a:pt x="59734" y="21612"/>
                  <a:pt x="59734" y="15261"/>
                </a:cubicBezTo>
                <a:lnTo>
                  <a:pt x="51402" y="15261"/>
                </a:lnTo>
                <a:cubicBezTo>
                  <a:pt x="51402" y="15261"/>
                  <a:pt x="51402" y="15261"/>
                  <a:pt x="51402" y="7441"/>
                </a:cubicBezTo>
                <a:lnTo>
                  <a:pt x="61238" y="7441"/>
                </a:lnTo>
                <a:cubicBezTo>
                  <a:pt x="61238" y="7441"/>
                  <a:pt x="61238" y="7441"/>
                  <a:pt x="61238" y="1043"/>
                </a:cubicBezTo>
                <a:close/>
                <a:moveTo>
                  <a:pt x="63337" y="1043"/>
                </a:moveTo>
                <a:cubicBezTo>
                  <a:pt x="63337" y="7489"/>
                  <a:pt x="63337" y="7489"/>
                  <a:pt x="63337" y="7489"/>
                </a:cubicBezTo>
                <a:lnTo>
                  <a:pt x="68474" y="7489"/>
                </a:lnTo>
                <a:cubicBezTo>
                  <a:pt x="68474" y="36825"/>
                  <a:pt x="68474" y="36825"/>
                  <a:pt x="68474" y="36825"/>
                </a:cubicBezTo>
                <a:lnTo>
                  <a:pt x="73611" y="36825"/>
                </a:lnTo>
                <a:cubicBezTo>
                  <a:pt x="73611" y="7489"/>
                  <a:pt x="73611" y="7489"/>
                  <a:pt x="73611" y="7489"/>
                </a:cubicBezTo>
                <a:lnTo>
                  <a:pt x="78748" y="7489"/>
                </a:lnTo>
                <a:cubicBezTo>
                  <a:pt x="78748" y="1043"/>
                  <a:pt x="78748" y="1043"/>
                  <a:pt x="78748" y="1043"/>
                </a:cubicBezTo>
                <a:close/>
                <a:moveTo>
                  <a:pt x="81598" y="1043"/>
                </a:moveTo>
                <a:cubicBezTo>
                  <a:pt x="81598" y="1043"/>
                  <a:pt x="81598" y="1043"/>
                  <a:pt x="81598" y="36825"/>
                </a:cubicBezTo>
                <a:lnTo>
                  <a:pt x="86673" y="36825"/>
                </a:lnTo>
                <a:cubicBezTo>
                  <a:pt x="86673" y="36825"/>
                  <a:pt x="86673" y="36825"/>
                  <a:pt x="86673" y="21565"/>
                </a:cubicBezTo>
                <a:lnTo>
                  <a:pt x="94253" y="21565"/>
                </a:lnTo>
                <a:lnTo>
                  <a:pt x="94253" y="36825"/>
                </a:lnTo>
                <a:lnTo>
                  <a:pt x="99327" y="36825"/>
                </a:lnTo>
                <a:cubicBezTo>
                  <a:pt x="99327" y="36825"/>
                  <a:pt x="99327" y="36825"/>
                  <a:pt x="99327" y="1043"/>
                </a:cubicBezTo>
                <a:lnTo>
                  <a:pt x="94253" y="1043"/>
                </a:lnTo>
                <a:cubicBezTo>
                  <a:pt x="94253" y="1043"/>
                  <a:pt x="94253" y="1043"/>
                  <a:pt x="94253" y="15166"/>
                </a:cubicBezTo>
                <a:lnTo>
                  <a:pt x="86673" y="15166"/>
                </a:lnTo>
                <a:cubicBezTo>
                  <a:pt x="86673" y="15166"/>
                  <a:pt x="86673" y="15166"/>
                  <a:pt x="86673" y="1043"/>
                </a:cubicBezTo>
                <a:close/>
                <a:moveTo>
                  <a:pt x="104339" y="1043"/>
                </a:moveTo>
                <a:cubicBezTo>
                  <a:pt x="104339" y="1043"/>
                  <a:pt x="104339" y="1043"/>
                  <a:pt x="104339" y="36825"/>
                </a:cubicBezTo>
                <a:lnTo>
                  <a:pt x="119562" y="36825"/>
                </a:lnTo>
                <a:lnTo>
                  <a:pt x="119562" y="30427"/>
                </a:lnTo>
                <a:lnTo>
                  <a:pt x="109413" y="30427"/>
                </a:lnTo>
                <a:cubicBezTo>
                  <a:pt x="109413" y="30427"/>
                  <a:pt x="109413" y="30427"/>
                  <a:pt x="109413" y="21612"/>
                </a:cubicBezTo>
                <a:lnTo>
                  <a:pt x="117745" y="21612"/>
                </a:lnTo>
                <a:cubicBezTo>
                  <a:pt x="117745" y="21612"/>
                  <a:pt x="117745" y="21612"/>
                  <a:pt x="117745" y="15261"/>
                </a:cubicBezTo>
                <a:lnTo>
                  <a:pt x="109413" y="15261"/>
                </a:lnTo>
                <a:cubicBezTo>
                  <a:pt x="109413" y="15261"/>
                  <a:pt x="109413" y="15261"/>
                  <a:pt x="109413" y="7441"/>
                </a:cubicBezTo>
                <a:lnTo>
                  <a:pt x="119249" y="7441"/>
                </a:lnTo>
                <a:cubicBezTo>
                  <a:pt x="119249" y="7441"/>
                  <a:pt x="119249" y="7441"/>
                  <a:pt x="119249" y="1043"/>
                </a:cubicBezTo>
                <a:close/>
                <a:moveTo>
                  <a:pt x="11966" y="475"/>
                </a:moveTo>
                <a:cubicBezTo>
                  <a:pt x="4699" y="475"/>
                  <a:pt x="1" y="6257"/>
                  <a:pt x="1" y="19005"/>
                </a:cubicBezTo>
                <a:cubicBezTo>
                  <a:pt x="1" y="31517"/>
                  <a:pt x="4355" y="37536"/>
                  <a:pt x="11747" y="37536"/>
                </a:cubicBezTo>
                <a:cubicBezTo>
                  <a:pt x="14159" y="37536"/>
                  <a:pt x="17103" y="36730"/>
                  <a:pt x="18701" y="35546"/>
                </a:cubicBezTo>
                <a:cubicBezTo>
                  <a:pt x="18701" y="15877"/>
                  <a:pt x="18701" y="15877"/>
                  <a:pt x="18701" y="15877"/>
                </a:cubicBezTo>
                <a:lnTo>
                  <a:pt x="10525" y="15877"/>
                </a:lnTo>
                <a:cubicBezTo>
                  <a:pt x="10525" y="22086"/>
                  <a:pt x="10525" y="22086"/>
                  <a:pt x="10525" y="22086"/>
                </a:cubicBezTo>
                <a:lnTo>
                  <a:pt x="13783" y="22086"/>
                </a:lnTo>
                <a:cubicBezTo>
                  <a:pt x="13783" y="30901"/>
                  <a:pt x="13783" y="30901"/>
                  <a:pt x="13783" y="30901"/>
                </a:cubicBezTo>
                <a:cubicBezTo>
                  <a:pt x="13188" y="31043"/>
                  <a:pt x="12342" y="31138"/>
                  <a:pt x="11622" y="31138"/>
                </a:cubicBezTo>
                <a:cubicBezTo>
                  <a:pt x="7988" y="31138"/>
                  <a:pt x="5200" y="28247"/>
                  <a:pt x="5200" y="18911"/>
                </a:cubicBezTo>
                <a:cubicBezTo>
                  <a:pt x="5200" y="9764"/>
                  <a:pt x="8019" y="6873"/>
                  <a:pt x="12248" y="6873"/>
                </a:cubicBezTo>
                <a:cubicBezTo>
                  <a:pt x="14034" y="6873"/>
                  <a:pt x="16351" y="7441"/>
                  <a:pt x="17824" y="8342"/>
                </a:cubicBezTo>
                <a:cubicBezTo>
                  <a:pt x="18325" y="2086"/>
                  <a:pt x="18325" y="2086"/>
                  <a:pt x="18325" y="2086"/>
                </a:cubicBezTo>
                <a:cubicBezTo>
                  <a:pt x="16696" y="1091"/>
                  <a:pt x="14034" y="475"/>
                  <a:pt x="11966" y="475"/>
                </a:cubicBezTo>
                <a:close/>
                <a:moveTo>
                  <a:pt x="32420" y="1"/>
                </a:moveTo>
                <a:cubicBezTo>
                  <a:pt x="25717" y="1"/>
                  <a:pt x="22491" y="5688"/>
                  <a:pt x="22491" y="18911"/>
                </a:cubicBezTo>
                <a:cubicBezTo>
                  <a:pt x="22491" y="32133"/>
                  <a:pt x="25842" y="37868"/>
                  <a:pt x="32420" y="37868"/>
                </a:cubicBezTo>
                <a:cubicBezTo>
                  <a:pt x="39124" y="37868"/>
                  <a:pt x="42381" y="32418"/>
                  <a:pt x="42381" y="18911"/>
                </a:cubicBezTo>
                <a:cubicBezTo>
                  <a:pt x="42381" y="5688"/>
                  <a:pt x="39124" y="1"/>
                  <a:pt x="32420" y="1"/>
                </a:cubicBezTo>
                <a:close/>
                <a:moveTo>
                  <a:pt x="1692" y="49053"/>
                </a:moveTo>
                <a:lnTo>
                  <a:pt x="1692" y="83555"/>
                </a:lnTo>
                <a:lnTo>
                  <a:pt x="6704" y="83555"/>
                </a:lnTo>
                <a:cubicBezTo>
                  <a:pt x="6704" y="83555"/>
                  <a:pt x="6704" y="83555"/>
                  <a:pt x="6704" y="49053"/>
                </a:cubicBezTo>
                <a:close/>
                <a:moveTo>
                  <a:pt x="11684" y="49053"/>
                </a:moveTo>
                <a:cubicBezTo>
                  <a:pt x="11684" y="83555"/>
                  <a:pt x="11684" y="83555"/>
                  <a:pt x="11684" y="83555"/>
                </a:cubicBezTo>
                <a:lnTo>
                  <a:pt x="16195" y="83555"/>
                </a:lnTo>
                <a:cubicBezTo>
                  <a:pt x="16195" y="63413"/>
                  <a:pt x="16195" y="63413"/>
                  <a:pt x="16195" y="63413"/>
                </a:cubicBezTo>
                <a:cubicBezTo>
                  <a:pt x="23211" y="83555"/>
                  <a:pt x="23211" y="83555"/>
                  <a:pt x="23211" y="83555"/>
                </a:cubicBezTo>
                <a:lnTo>
                  <a:pt x="27753" y="83555"/>
                </a:lnTo>
                <a:cubicBezTo>
                  <a:pt x="27753" y="49053"/>
                  <a:pt x="27753" y="49053"/>
                  <a:pt x="27753" y="49053"/>
                </a:cubicBezTo>
                <a:lnTo>
                  <a:pt x="23211" y="49053"/>
                </a:lnTo>
                <a:lnTo>
                  <a:pt x="23211" y="69195"/>
                </a:lnTo>
                <a:cubicBezTo>
                  <a:pt x="16195" y="49053"/>
                  <a:pt x="16195" y="49053"/>
                  <a:pt x="16195" y="49053"/>
                </a:cubicBezTo>
                <a:close/>
                <a:moveTo>
                  <a:pt x="45639" y="49053"/>
                </a:moveTo>
                <a:lnTo>
                  <a:pt x="45639" y="55261"/>
                </a:lnTo>
                <a:lnTo>
                  <a:pt x="50337" y="55261"/>
                </a:lnTo>
                <a:cubicBezTo>
                  <a:pt x="50337" y="83555"/>
                  <a:pt x="50337" y="83555"/>
                  <a:pt x="50337" y="83555"/>
                </a:cubicBezTo>
                <a:lnTo>
                  <a:pt x="55287" y="83555"/>
                </a:lnTo>
                <a:cubicBezTo>
                  <a:pt x="55287" y="55261"/>
                  <a:pt x="55287" y="55261"/>
                  <a:pt x="55287" y="55261"/>
                </a:cubicBezTo>
                <a:lnTo>
                  <a:pt x="59985" y="55261"/>
                </a:lnTo>
                <a:cubicBezTo>
                  <a:pt x="59985" y="49053"/>
                  <a:pt x="59985" y="49053"/>
                  <a:pt x="59985" y="49053"/>
                </a:cubicBezTo>
                <a:close/>
                <a:moveTo>
                  <a:pt x="62522" y="49053"/>
                </a:moveTo>
                <a:lnTo>
                  <a:pt x="62522" y="83555"/>
                </a:lnTo>
                <a:lnTo>
                  <a:pt x="67534" y="83555"/>
                </a:lnTo>
                <a:cubicBezTo>
                  <a:pt x="67534" y="49053"/>
                  <a:pt x="67534" y="49053"/>
                  <a:pt x="67534" y="49053"/>
                </a:cubicBezTo>
                <a:close/>
                <a:moveTo>
                  <a:pt x="70071" y="49053"/>
                </a:moveTo>
                <a:lnTo>
                  <a:pt x="70071" y="55261"/>
                </a:lnTo>
                <a:lnTo>
                  <a:pt x="74770" y="55261"/>
                </a:lnTo>
                <a:cubicBezTo>
                  <a:pt x="74770" y="55261"/>
                  <a:pt x="74770" y="55261"/>
                  <a:pt x="74770" y="83555"/>
                </a:cubicBezTo>
                <a:lnTo>
                  <a:pt x="79719" y="83555"/>
                </a:lnTo>
                <a:cubicBezTo>
                  <a:pt x="79719" y="83555"/>
                  <a:pt x="79719" y="83555"/>
                  <a:pt x="79719" y="55261"/>
                </a:cubicBezTo>
                <a:lnTo>
                  <a:pt x="84417" y="55261"/>
                </a:lnTo>
                <a:cubicBezTo>
                  <a:pt x="84417" y="55261"/>
                  <a:pt x="84417" y="55261"/>
                  <a:pt x="84417" y="49053"/>
                </a:cubicBezTo>
                <a:close/>
                <a:moveTo>
                  <a:pt x="105717" y="49053"/>
                </a:moveTo>
                <a:cubicBezTo>
                  <a:pt x="105717" y="49053"/>
                  <a:pt x="105717" y="49053"/>
                  <a:pt x="105717" y="55261"/>
                </a:cubicBezTo>
                <a:lnTo>
                  <a:pt x="110416" y="55261"/>
                </a:lnTo>
                <a:cubicBezTo>
                  <a:pt x="110416" y="55261"/>
                  <a:pt x="110416" y="55261"/>
                  <a:pt x="110416" y="83555"/>
                </a:cubicBezTo>
                <a:lnTo>
                  <a:pt x="115365" y="83555"/>
                </a:lnTo>
                <a:cubicBezTo>
                  <a:pt x="115365" y="83555"/>
                  <a:pt x="115365" y="83555"/>
                  <a:pt x="115365" y="55261"/>
                </a:cubicBezTo>
                <a:lnTo>
                  <a:pt x="120063" y="55261"/>
                </a:lnTo>
                <a:cubicBezTo>
                  <a:pt x="120063" y="55261"/>
                  <a:pt x="120063" y="55261"/>
                  <a:pt x="120063" y="49053"/>
                </a:cubicBezTo>
                <a:close/>
                <a:moveTo>
                  <a:pt x="38748" y="48531"/>
                </a:moveTo>
                <a:cubicBezTo>
                  <a:pt x="33485" y="48531"/>
                  <a:pt x="31199" y="53129"/>
                  <a:pt x="31199" y="58958"/>
                </a:cubicBezTo>
                <a:cubicBezTo>
                  <a:pt x="31199" y="70048"/>
                  <a:pt x="40283" y="67915"/>
                  <a:pt x="40283" y="74076"/>
                </a:cubicBezTo>
                <a:cubicBezTo>
                  <a:pt x="40283" y="76446"/>
                  <a:pt x="39280" y="78057"/>
                  <a:pt x="37213" y="78057"/>
                </a:cubicBezTo>
                <a:cubicBezTo>
                  <a:pt x="35177" y="78057"/>
                  <a:pt x="33454" y="77015"/>
                  <a:pt x="31763" y="75593"/>
                </a:cubicBezTo>
                <a:cubicBezTo>
                  <a:pt x="31763" y="75593"/>
                  <a:pt x="31763" y="75593"/>
                  <a:pt x="31136" y="81707"/>
                </a:cubicBezTo>
                <a:cubicBezTo>
                  <a:pt x="32890" y="83271"/>
                  <a:pt x="35052" y="84171"/>
                  <a:pt x="37432" y="84171"/>
                </a:cubicBezTo>
                <a:cubicBezTo>
                  <a:pt x="42350" y="84171"/>
                  <a:pt x="45138" y="80048"/>
                  <a:pt x="45138" y="73271"/>
                </a:cubicBezTo>
                <a:cubicBezTo>
                  <a:pt x="45138" y="61802"/>
                  <a:pt x="36085" y="63603"/>
                  <a:pt x="36085" y="58247"/>
                </a:cubicBezTo>
                <a:cubicBezTo>
                  <a:pt x="36085" y="56493"/>
                  <a:pt x="36680" y="54693"/>
                  <a:pt x="39186" y="54693"/>
                </a:cubicBezTo>
                <a:cubicBezTo>
                  <a:pt x="40721" y="54693"/>
                  <a:pt x="42099" y="55356"/>
                  <a:pt x="43478" y="56257"/>
                </a:cubicBezTo>
                <a:cubicBezTo>
                  <a:pt x="43478" y="56257"/>
                  <a:pt x="43478" y="56257"/>
                  <a:pt x="44041" y="50238"/>
                </a:cubicBezTo>
                <a:cubicBezTo>
                  <a:pt x="42444" y="49100"/>
                  <a:pt x="40815" y="48531"/>
                  <a:pt x="38748" y="48531"/>
                </a:cubicBezTo>
                <a:close/>
                <a:moveTo>
                  <a:pt x="86767" y="49053"/>
                </a:moveTo>
                <a:cubicBezTo>
                  <a:pt x="86767" y="71849"/>
                  <a:pt x="86767" y="71849"/>
                  <a:pt x="86767" y="71849"/>
                </a:cubicBezTo>
                <a:cubicBezTo>
                  <a:pt x="86767" y="80143"/>
                  <a:pt x="89586" y="84171"/>
                  <a:pt x="95130" y="84171"/>
                </a:cubicBezTo>
                <a:cubicBezTo>
                  <a:pt x="100611" y="84171"/>
                  <a:pt x="103431" y="80143"/>
                  <a:pt x="103431" y="71849"/>
                </a:cubicBezTo>
                <a:cubicBezTo>
                  <a:pt x="103431" y="49053"/>
                  <a:pt x="103431" y="49053"/>
                  <a:pt x="103431" y="49053"/>
                </a:cubicBezTo>
                <a:lnTo>
                  <a:pt x="98513" y="49053"/>
                </a:lnTo>
                <a:lnTo>
                  <a:pt x="98513" y="71565"/>
                </a:lnTo>
                <a:cubicBezTo>
                  <a:pt x="98513" y="75546"/>
                  <a:pt x="97604" y="77773"/>
                  <a:pt x="95130" y="77773"/>
                </a:cubicBezTo>
                <a:cubicBezTo>
                  <a:pt x="92687" y="77773"/>
                  <a:pt x="91747" y="75546"/>
                  <a:pt x="91747" y="71565"/>
                </a:cubicBezTo>
                <a:cubicBezTo>
                  <a:pt x="91747" y="49053"/>
                  <a:pt x="91747" y="49053"/>
                  <a:pt x="91747" y="49053"/>
                </a:cubicBezTo>
                <a:close/>
                <a:moveTo>
                  <a:pt x="31637" y="110143"/>
                </a:moveTo>
                <a:cubicBezTo>
                  <a:pt x="31825" y="110143"/>
                  <a:pt x="32013" y="110190"/>
                  <a:pt x="32201" y="110285"/>
                </a:cubicBezTo>
                <a:cubicBezTo>
                  <a:pt x="32358" y="110380"/>
                  <a:pt x="32514" y="110569"/>
                  <a:pt x="32640" y="110806"/>
                </a:cubicBezTo>
                <a:cubicBezTo>
                  <a:pt x="32765" y="111043"/>
                  <a:pt x="32859" y="111328"/>
                  <a:pt x="32953" y="111707"/>
                </a:cubicBezTo>
                <a:cubicBezTo>
                  <a:pt x="33016" y="112133"/>
                  <a:pt x="33047" y="112560"/>
                  <a:pt x="33047" y="113129"/>
                </a:cubicBezTo>
                <a:lnTo>
                  <a:pt x="30134" y="113129"/>
                </a:lnTo>
                <a:cubicBezTo>
                  <a:pt x="30165" y="112133"/>
                  <a:pt x="30290" y="111375"/>
                  <a:pt x="30541" y="110854"/>
                </a:cubicBezTo>
                <a:cubicBezTo>
                  <a:pt x="30760" y="110380"/>
                  <a:pt x="31136" y="110143"/>
                  <a:pt x="31637" y="110143"/>
                </a:cubicBezTo>
                <a:close/>
                <a:moveTo>
                  <a:pt x="76774" y="110143"/>
                </a:moveTo>
                <a:cubicBezTo>
                  <a:pt x="76962" y="110143"/>
                  <a:pt x="77150" y="110190"/>
                  <a:pt x="77338" y="110285"/>
                </a:cubicBezTo>
                <a:cubicBezTo>
                  <a:pt x="77495" y="110380"/>
                  <a:pt x="77651" y="110569"/>
                  <a:pt x="77777" y="110806"/>
                </a:cubicBezTo>
                <a:cubicBezTo>
                  <a:pt x="77902" y="111043"/>
                  <a:pt x="77996" y="111328"/>
                  <a:pt x="78090" y="111707"/>
                </a:cubicBezTo>
                <a:cubicBezTo>
                  <a:pt x="78153" y="112133"/>
                  <a:pt x="78184" y="112560"/>
                  <a:pt x="78184" y="113129"/>
                </a:cubicBezTo>
                <a:lnTo>
                  <a:pt x="75271" y="113129"/>
                </a:lnTo>
                <a:cubicBezTo>
                  <a:pt x="75302" y="112133"/>
                  <a:pt x="75427" y="111375"/>
                  <a:pt x="75678" y="110854"/>
                </a:cubicBezTo>
                <a:cubicBezTo>
                  <a:pt x="75897" y="110380"/>
                  <a:pt x="76273" y="110143"/>
                  <a:pt x="76774" y="110143"/>
                </a:cubicBezTo>
                <a:close/>
                <a:moveTo>
                  <a:pt x="70917" y="108105"/>
                </a:moveTo>
                <a:cubicBezTo>
                  <a:pt x="71293" y="108105"/>
                  <a:pt x="71606" y="108200"/>
                  <a:pt x="71888" y="108342"/>
                </a:cubicBezTo>
                <a:cubicBezTo>
                  <a:pt x="72139" y="108484"/>
                  <a:pt x="72358" y="108674"/>
                  <a:pt x="72546" y="109053"/>
                </a:cubicBezTo>
                <a:cubicBezTo>
                  <a:pt x="72734" y="109384"/>
                  <a:pt x="72859" y="109811"/>
                  <a:pt x="72922" y="110427"/>
                </a:cubicBezTo>
                <a:cubicBezTo>
                  <a:pt x="73016" y="110996"/>
                  <a:pt x="73047" y="111707"/>
                  <a:pt x="73047" y="112607"/>
                </a:cubicBezTo>
                <a:cubicBezTo>
                  <a:pt x="73047" y="113555"/>
                  <a:pt x="73016" y="114313"/>
                  <a:pt x="72922" y="114882"/>
                </a:cubicBezTo>
                <a:cubicBezTo>
                  <a:pt x="72828" y="115498"/>
                  <a:pt x="72702" y="115972"/>
                  <a:pt x="72514" y="116304"/>
                </a:cubicBezTo>
                <a:cubicBezTo>
                  <a:pt x="72358" y="116636"/>
                  <a:pt x="72139" y="116873"/>
                  <a:pt x="71857" y="117015"/>
                </a:cubicBezTo>
                <a:cubicBezTo>
                  <a:pt x="71606" y="117157"/>
                  <a:pt x="71293" y="117204"/>
                  <a:pt x="70917" y="117204"/>
                </a:cubicBezTo>
                <a:lnTo>
                  <a:pt x="69476" y="117204"/>
                </a:lnTo>
                <a:cubicBezTo>
                  <a:pt x="69476" y="108105"/>
                  <a:pt x="69476" y="108105"/>
                  <a:pt x="69476" y="108105"/>
                </a:cubicBezTo>
                <a:close/>
                <a:moveTo>
                  <a:pt x="8740" y="110190"/>
                </a:moveTo>
                <a:cubicBezTo>
                  <a:pt x="8990" y="110190"/>
                  <a:pt x="9178" y="110238"/>
                  <a:pt x="9366" y="110332"/>
                </a:cubicBezTo>
                <a:cubicBezTo>
                  <a:pt x="9554" y="110427"/>
                  <a:pt x="9711" y="110617"/>
                  <a:pt x="9836" y="110901"/>
                </a:cubicBezTo>
                <a:cubicBezTo>
                  <a:pt x="9993" y="111138"/>
                  <a:pt x="10087" y="111517"/>
                  <a:pt x="10149" y="111991"/>
                </a:cubicBezTo>
                <a:cubicBezTo>
                  <a:pt x="10212" y="112465"/>
                  <a:pt x="10243" y="113034"/>
                  <a:pt x="10243" y="113792"/>
                </a:cubicBezTo>
                <a:cubicBezTo>
                  <a:pt x="10243" y="114503"/>
                  <a:pt x="10212" y="115119"/>
                  <a:pt x="10118" y="115593"/>
                </a:cubicBezTo>
                <a:cubicBezTo>
                  <a:pt x="10055" y="116114"/>
                  <a:pt x="9930" y="116494"/>
                  <a:pt x="9805" y="116730"/>
                </a:cubicBezTo>
                <a:cubicBezTo>
                  <a:pt x="9680" y="117015"/>
                  <a:pt x="9523" y="117204"/>
                  <a:pt x="9335" y="117347"/>
                </a:cubicBezTo>
                <a:cubicBezTo>
                  <a:pt x="9147" y="117441"/>
                  <a:pt x="8928" y="117489"/>
                  <a:pt x="8709" y="117489"/>
                </a:cubicBezTo>
                <a:cubicBezTo>
                  <a:pt x="8364" y="117489"/>
                  <a:pt x="8051" y="117347"/>
                  <a:pt x="7832" y="117110"/>
                </a:cubicBezTo>
                <a:cubicBezTo>
                  <a:pt x="7612" y="116873"/>
                  <a:pt x="7456" y="116588"/>
                  <a:pt x="7330" y="116304"/>
                </a:cubicBezTo>
                <a:cubicBezTo>
                  <a:pt x="7330" y="111328"/>
                  <a:pt x="7330" y="111328"/>
                  <a:pt x="7330" y="111328"/>
                </a:cubicBezTo>
                <a:cubicBezTo>
                  <a:pt x="7487" y="110948"/>
                  <a:pt x="7675" y="110664"/>
                  <a:pt x="7926" y="110475"/>
                </a:cubicBezTo>
                <a:cubicBezTo>
                  <a:pt x="8145" y="110285"/>
                  <a:pt x="8427" y="110190"/>
                  <a:pt x="8740" y="110190"/>
                </a:cubicBezTo>
                <a:close/>
                <a:moveTo>
                  <a:pt x="17354" y="113603"/>
                </a:moveTo>
                <a:cubicBezTo>
                  <a:pt x="17636" y="113603"/>
                  <a:pt x="17886" y="113650"/>
                  <a:pt x="18074" y="113745"/>
                </a:cubicBezTo>
                <a:cubicBezTo>
                  <a:pt x="18294" y="113839"/>
                  <a:pt x="18419" y="113934"/>
                  <a:pt x="18481" y="113982"/>
                </a:cubicBezTo>
                <a:lnTo>
                  <a:pt x="18481" y="115783"/>
                </a:lnTo>
                <a:cubicBezTo>
                  <a:pt x="18481" y="116020"/>
                  <a:pt x="18450" y="116209"/>
                  <a:pt x="18388" y="116399"/>
                </a:cubicBezTo>
                <a:cubicBezTo>
                  <a:pt x="18294" y="116588"/>
                  <a:pt x="18200" y="116778"/>
                  <a:pt x="18074" y="116967"/>
                </a:cubicBezTo>
                <a:cubicBezTo>
                  <a:pt x="17949" y="117110"/>
                  <a:pt x="17792" y="117252"/>
                  <a:pt x="17636" y="117347"/>
                </a:cubicBezTo>
                <a:cubicBezTo>
                  <a:pt x="17479" y="117441"/>
                  <a:pt x="17291" y="117489"/>
                  <a:pt x="17103" y="117489"/>
                </a:cubicBezTo>
                <a:cubicBezTo>
                  <a:pt x="16947" y="117489"/>
                  <a:pt x="16790" y="117441"/>
                  <a:pt x="16633" y="117394"/>
                </a:cubicBezTo>
                <a:cubicBezTo>
                  <a:pt x="16477" y="117299"/>
                  <a:pt x="16351" y="117204"/>
                  <a:pt x="16258" y="117062"/>
                </a:cubicBezTo>
                <a:cubicBezTo>
                  <a:pt x="16164" y="116873"/>
                  <a:pt x="16070" y="116683"/>
                  <a:pt x="16007" y="116446"/>
                </a:cubicBezTo>
                <a:cubicBezTo>
                  <a:pt x="15944" y="116209"/>
                  <a:pt x="15913" y="115877"/>
                  <a:pt x="15913" y="115498"/>
                </a:cubicBezTo>
                <a:cubicBezTo>
                  <a:pt x="15913" y="114930"/>
                  <a:pt x="16038" y="114456"/>
                  <a:pt x="16258" y="114124"/>
                </a:cubicBezTo>
                <a:cubicBezTo>
                  <a:pt x="16477" y="113792"/>
                  <a:pt x="16853" y="113603"/>
                  <a:pt x="17354" y="113603"/>
                </a:cubicBezTo>
                <a:close/>
                <a:moveTo>
                  <a:pt x="105780" y="113603"/>
                </a:moveTo>
                <a:cubicBezTo>
                  <a:pt x="106062" y="113603"/>
                  <a:pt x="106312" y="113650"/>
                  <a:pt x="106500" y="113745"/>
                </a:cubicBezTo>
                <a:cubicBezTo>
                  <a:pt x="106720" y="113839"/>
                  <a:pt x="106845" y="113934"/>
                  <a:pt x="106907" y="113982"/>
                </a:cubicBezTo>
                <a:lnTo>
                  <a:pt x="106907" y="115783"/>
                </a:lnTo>
                <a:cubicBezTo>
                  <a:pt x="106907" y="116020"/>
                  <a:pt x="106876" y="116209"/>
                  <a:pt x="106814" y="116399"/>
                </a:cubicBezTo>
                <a:cubicBezTo>
                  <a:pt x="106720" y="116588"/>
                  <a:pt x="106626" y="116778"/>
                  <a:pt x="106500" y="116967"/>
                </a:cubicBezTo>
                <a:cubicBezTo>
                  <a:pt x="106375" y="117110"/>
                  <a:pt x="106218" y="117252"/>
                  <a:pt x="106062" y="117347"/>
                </a:cubicBezTo>
                <a:cubicBezTo>
                  <a:pt x="105905" y="117441"/>
                  <a:pt x="105717" y="117489"/>
                  <a:pt x="105529" y="117489"/>
                </a:cubicBezTo>
                <a:cubicBezTo>
                  <a:pt x="105373" y="117489"/>
                  <a:pt x="105216" y="117441"/>
                  <a:pt x="105059" y="117394"/>
                </a:cubicBezTo>
                <a:cubicBezTo>
                  <a:pt x="104903" y="117299"/>
                  <a:pt x="104778" y="117204"/>
                  <a:pt x="104684" y="117062"/>
                </a:cubicBezTo>
                <a:cubicBezTo>
                  <a:pt x="104590" y="116873"/>
                  <a:pt x="104496" y="116683"/>
                  <a:pt x="104433" y="116446"/>
                </a:cubicBezTo>
                <a:cubicBezTo>
                  <a:pt x="104370" y="116209"/>
                  <a:pt x="104339" y="115877"/>
                  <a:pt x="104339" y="115498"/>
                </a:cubicBezTo>
                <a:cubicBezTo>
                  <a:pt x="104339" y="114930"/>
                  <a:pt x="104464" y="114456"/>
                  <a:pt x="104684" y="114124"/>
                </a:cubicBezTo>
                <a:cubicBezTo>
                  <a:pt x="104903" y="113792"/>
                  <a:pt x="105279" y="113603"/>
                  <a:pt x="105780" y="113603"/>
                </a:cubicBezTo>
                <a:close/>
                <a:moveTo>
                  <a:pt x="115866" y="110190"/>
                </a:moveTo>
                <a:cubicBezTo>
                  <a:pt x="116179" y="110190"/>
                  <a:pt x="116461" y="110285"/>
                  <a:pt x="116712" y="110475"/>
                </a:cubicBezTo>
                <a:cubicBezTo>
                  <a:pt x="116931" y="110712"/>
                  <a:pt x="117119" y="110948"/>
                  <a:pt x="117244" y="111328"/>
                </a:cubicBezTo>
                <a:lnTo>
                  <a:pt x="117244" y="116304"/>
                </a:lnTo>
                <a:cubicBezTo>
                  <a:pt x="117213" y="116446"/>
                  <a:pt x="117150" y="116588"/>
                  <a:pt x="117088" y="116730"/>
                </a:cubicBezTo>
                <a:cubicBezTo>
                  <a:pt x="117025" y="116873"/>
                  <a:pt x="116900" y="117015"/>
                  <a:pt x="116806" y="117110"/>
                </a:cubicBezTo>
                <a:cubicBezTo>
                  <a:pt x="116680" y="117252"/>
                  <a:pt x="116555" y="117347"/>
                  <a:pt x="116398" y="117394"/>
                </a:cubicBezTo>
                <a:cubicBezTo>
                  <a:pt x="116242" y="117489"/>
                  <a:pt x="116054" y="117536"/>
                  <a:pt x="115866" y="117536"/>
                </a:cubicBezTo>
                <a:cubicBezTo>
                  <a:pt x="115584" y="117536"/>
                  <a:pt x="115333" y="117441"/>
                  <a:pt x="115146" y="117299"/>
                </a:cubicBezTo>
                <a:cubicBezTo>
                  <a:pt x="114958" y="117204"/>
                  <a:pt x="114801" y="116967"/>
                  <a:pt x="114676" y="116683"/>
                </a:cubicBezTo>
                <a:cubicBezTo>
                  <a:pt x="114550" y="116399"/>
                  <a:pt x="114488" y="116020"/>
                  <a:pt x="114425" y="115546"/>
                </a:cubicBezTo>
                <a:cubicBezTo>
                  <a:pt x="114362" y="115072"/>
                  <a:pt x="114331" y="114503"/>
                  <a:pt x="114331" y="113839"/>
                </a:cubicBezTo>
                <a:cubicBezTo>
                  <a:pt x="114331" y="113176"/>
                  <a:pt x="114362" y="112607"/>
                  <a:pt x="114425" y="112133"/>
                </a:cubicBezTo>
                <a:cubicBezTo>
                  <a:pt x="114488" y="111659"/>
                  <a:pt x="114550" y="111280"/>
                  <a:pt x="114676" y="110996"/>
                </a:cubicBezTo>
                <a:cubicBezTo>
                  <a:pt x="114801" y="110712"/>
                  <a:pt x="114958" y="110522"/>
                  <a:pt x="115146" y="110380"/>
                </a:cubicBezTo>
                <a:cubicBezTo>
                  <a:pt x="115365" y="110238"/>
                  <a:pt x="115584" y="110190"/>
                  <a:pt x="115866" y="110190"/>
                </a:cubicBezTo>
                <a:close/>
                <a:moveTo>
                  <a:pt x="14159" y="109432"/>
                </a:moveTo>
                <a:cubicBezTo>
                  <a:pt x="13752" y="109432"/>
                  <a:pt x="13438" y="109621"/>
                  <a:pt x="13157" y="110001"/>
                </a:cubicBezTo>
                <a:cubicBezTo>
                  <a:pt x="12875" y="110427"/>
                  <a:pt x="12655" y="110948"/>
                  <a:pt x="12499" y="111612"/>
                </a:cubicBezTo>
                <a:lnTo>
                  <a:pt x="12467" y="111612"/>
                </a:lnTo>
                <a:cubicBezTo>
                  <a:pt x="12467" y="110427"/>
                  <a:pt x="12467" y="110427"/>
                  <a:pt x="12467" y="110427"/>
                </a:cubicBezTo>
                <a:cubicBezTo>
                  <a:pt x="12436" y="109527"/>
                  <a:pt x="12436" y="109527"/>
                  <a:pt x="12436" y="109527"/>
                </a:cubicBezTo>
                <a:cubicBezTo>
                  <a:pt x="12029" y="109574"/>
                  <a:pt x="12029" y="109574"/>
                  <a:pt x="12029" y="109574"/>
                </a:cubicBezTo>
                <a:cubicBezTo>
                  <a:pt x="12029" y="118057"/>
                  <a:pt x="12029" y="118057"/>
                  <a:pt x="12029" y="118057"/>
                </a:cubicBezTo>
                <a:lnTo>
                  <a:pt x="12561" y="118057"/>
                </a:lnTo>
                <a:cubicBezTo>
                  <a:pt x="12561" y="113603"/>
                  <a:pt x="12561" y="113603"/>
                  <a:pt x="12561" y="113603"/>
                </a:cubicBezTo>
                <a:cubicBezTo>
                  <a:pt x="12561" y="113081"/>
                  <a:pt x="12593" y="112655"/>
                  <a:pt x="12687" y="112228"/>
                </a:cubicBezTo>
                <a:cubicBezTo>
                  <a:pt x="12749" y="111802"/>
                  <a:pt x="12875" y="111470"/>
                  <a:pt x="13031" y="111185"/>
                </a:cubicBezTo>
                <a:cubicBezTo>
                  <a:pt x="13157" y="110901"/>
                  <a:pt x="13313" y="110664"/>
                  <a:pt x="13532" y="110522"/>
                </a:cubicBezTo>
                <a:cubicBezTo>
                  <a:pt x="13720" y="110380"/>
                  <a:pt x="13908" y="110285"/>
                  <a:pt x="14128" y="110285"/>
                </a:cubicBezTo>
                <a:lnTo>
                  <a:pt x="14347" y="110285"/>
                </a:lnTo>
                <a:cubicBezTo>
                  <a:pt x="14441" y="110332"/>
                  <a:pt x="14503" y="110332"/>
                  <a:pt x="14597" y="110380"/>
                </a:cubicBezTo>
                <a:cubicBezTo>
                  <a:pt x="14629" y="109527"/>
                  <a:pt x="14629" y="109527"/>
                  <a:pt x="14629" y="109527"/>
                </a:cubicBezTo>
                <a:cubicBezTo>
                  <a:pt x="14566" y="109479"/>
                  <a:pt x="14472" y="109479"/>
                  <a:pt x="14409" y="109432"/>
                </a:cubicBezTo>
                <a:close/>
                <a:moveTo>
                  <a:pt x="25247" y="106494"/>
                </a:moveTo>
                <a:cubicBezTo>
                  <a:pt x="24715" y="106588"/>
                  <a:pt x="24715" y="106588"/>
                  <a:pt x="24715" y="106588"/>
                </a:cubicBezTo>
                <a:cubicBezTo>
                  <a:pt x="24715" y="118057"/>
                  <a:pt x="24715" y="118057"/>
                  <a:pt x="24715" y="118057"/>
                </a:cubicBezTo>
                <a:lnTo>
                  <a:pt x="25247" y="118057"/>
                </a:lnTo>
                <a:cubicBezTo>
                  <a:pt x="25247" y="111280"/>
                  <a:pt x="25247" y="111280"/>
                  <a:pt x="25247" y="111280"/>
                </a:cubicBezTo>
                <a:cubicBezTo>
                  <a:pt x="25341" y="110996"/>
                  <a:pt x="25529" y="110712"/>
                  <a:pt x="25780" y="110522"/>
                </a:cubicBezTo>
                <a:cubicBezTo>
                  <a:pt x="25999" y="110285"/>
                  <a:pt x="26281" y="110190"/>
                  <a:pt x="26626" y="110190"/>
                </a:cubicBezTo>
                <a:cubicBezTo>
                  <a:pt x="27064" y="110190"/>
                  <a:pt x="27377" y="110332"/>
                  <a:pt x="27597" y="110664"/>
                </a:cubicBezTo>
                <a:cubicBezTo>
                  <a:pt x="27816" y="110996"/>
                  <a:pt x="27910" y="111470"/>
                  <a:pt x="27910" y="112086"/>
                </a:cubicBezTo>
                <a:cubicBezTo>
                  <a:pt x="27910" y="118057"/>
                  <a:pt x="27910" y="118057"/>
                  <a:pt x="27910" y="118057"/>
                </a:cubicBezTo>
                <a:lnTo>
                  <a:pt x="28442" y="118057"/>
                </a:lnTo>
                <a:cubicBezTo>
                  <a:pt x="28442" y="112086"/>
                  <a:pt x="28442" y="112086"/>
                  <a:pt x="28442" y="112086"/>
                </a:cubicBezTo>
                <a:cubicBezTo>
                  <a:pt x="28442" y="111185"/>
                  <a:pt x="28286" y="110522"/>
                  <a:pt x="28004" y="110048"/>
                </a:cubicBezTo>
                <a:cubicBezTo>
                  <a:pt x="27722" y="109621"/>
                  <a:pt x="27315" y="109384"/>
                  <a:pt x="26751" y="109384"/>
                </a:cubicBezTo>
                <a:cubicBezTo>
                  <a:pt x="26438" y="109384"/>
                  <a:pt x="26156" y="109479"/>
                  <a:pt x="25905" y="109669"/>
                </a:cubicBezTo>
                <a:cubicBezTo>
                  <a:pt x="25623" y="109858"/>
                  <a:pt x="25435" y="110095"/>
                  <a:pt x="25247" y="110427"/>
                </a:cubicBezTo>
                <a:lnTo>
                  <a:pt x="25216" y="110427"/>
                </a:lnTo>
                <a:cubicBezTo>
                  <a:pt x="25247" y="109242"/>
                  <a:pt x="25247" y="109242"/>
                  <a:pt x="25247" y="109242"/>
                </a:cubicBezTo>
                <a:cubicBezTo>
                  <a:pt x="25247" y="106494"/>
                  <a:pt x="25247" y="106494"/>
                  <a:pt x="25247" y="106494"/>
                </a:cubicBezTo>
                <a:close/>
                <a:moveTo>
                  <a:pt x="39781" y="107252"/>
                </a:moveTo>
                <a:cubicBezTo>
                  <a:pt x="39781" y="118057"/>
                  <a:pt x="39781" y="118057"/>
                  <a:pt x="39781" y="118057"/>
                </a:cubicBezTo>
                <a:lnTo>
                  <a:pt x="40345" y="118057"/>
                </a:lnTo>
                <a:cubicBezTo>
                  <a:pt x="40345" y="112797"/>
                  <a:pt x="40345" y="112797"/>
                  <a:pt x="40345" y="112797"/>
                </a:cubicBezTo>
                <a:lnTo>
                  <a:pt x="41379" y="112797"/>
                </a:lnTo>
                <a:cubicBezTo>
                  <a:pt x="43697" y="118057"/>
                  <a:pt x="43697" y="118057"/>
                  <a:pt x="43697" y="118057"/>
                </a:cubicBezTo>
                <a:lnTo>
                  <a:pt x="44449" y="118057"/>
                </a:lnTo>
                <a:cubicBezTo>
                  <a:pt x="41911" y="112370"/>
                  <a:pt x="41911" y="112370"/>
                  <a:pt x="41911" y="112370"/>
                </a:cubicBezTo>
                <a:cubicBezTo>
                  <a:pt x="44323" y="107252"/>
                  <a:pt x="44323" y="107252"/>
                  <a:pt x="44323" y="107252"/>
                </a:cubicBezTo>
                <a:lnTo>
                  <a:pt x="43603" y="107252"/>
                </a:lnTo>
                <a:cubicBezTo>
                  <a:pt x="41379" y="111991"/>
                  <a:pt x="41379" y="111991"/>
                  <a:pt x="41379" y="111991"/>
                </a:cubicBezTo>
                <a:lnTo>
                  <a:pt x="40345" y="111991"/>
                </a:lnTo>
                <a:cubicBezTo>
                  <a:pt x="40345" y="107252"/>
                  <a:pt x="40345" y="107252"/>
                  <a:pt x="40345" y="107252"/>
                </a:cubicBezTo>
                <a:close/>
                <a:moveTo>
                  <a:pt x="50995" y="106494"/>
                </a:moveTo>
                <a:cubicBezTo>
                  <a:pt x="50463" y="106588"/>
                  <a:pt x="50463" y="106588"/>
                  <a:pt x="50463" y="106588"/>
                </a:cubicBezTo>
                <a:cubicBezTo>
                  <a:pt x="50463" y="118057"/>
                  <a:pt x="50463" y="118057"/>
                  <a:pt x="50463" y="118057"/>
                </a:cubicBezTo>
                <a:lnTo>
                  <a:pt x="50995" y="118057"/>
                </a:lnTo>
                <a:cubicBezTo>
                  <a:pt x="50995" y="106494"/>
                  <a:pt x="50995" y="106494"/>
                  <a:pt x="50995" y="106494"/>
                </a:cubicBezTo>
                <a:close/>
                <a:moveTo>
                  <a:pt x="63117" y="109432"/>
                </a:moveTo>
                <a:cubicBezTo>
                  <a:pt x="62741" y="109432"/>
                  <a:pt x="62397" y="109621"/>
                  <a:pt x="62115" y="110001"/>
                </a:cubicBezTo>
                <a:cubicBezTo>
                  <a:pt x="61833" y="110427"/>
                  <a:pt x="61614" y="110948"/>
                  <a:pt x="61489" y="111612"/>
                </a:cubicBezTo>
                <a:lnTo>
                  <a:pt x="61457" y="111612"/>
                </a:lnTo>
                <a:cubicBezTo>
                  <a:pt x="61426" y="110427"/>
                  <a:pt x="61426" y="110427"/>
                  <a:pt x="61426" y="110427"/>
                </a:cubicBezTo>
                <a:cubicBezTo>
                  <a:pt x="61426" y="109527"/>
                  <a:pt x="61426" y="109527"/>
                  <a:pt x="61426" y="109527"/>
                </a:cubicBezTo>
                <a:cubicBezTo>
                  <a:pt x="60987" y="109574"/>
                  <a:pt x="60987" y="109574"/>
                  <a:pt x="60987" y="109574"/>
                </a:cubicBezTo>
                <a:cubicBezTo>
                  <a:pt x="60987" y="118057"/>
                  <a:pt x="60987" y="118057"/>
                  <a:pt x="60987" y="118057"/>
                </a:cubicBezTo>
                <a:lnTo>
                  <a:pt x="61520" y="118057"/>
                </a:lnTo>
                <a:cubicBezTo>
                  <a:pt x="61520" y="113603"/>
                  <a:pt x="61520" y="113603"/>
                  <a:pt x="61520" y="113603"/>
                </a:cubicBezTo>
                <a:cubicBezTo>
                  <a:pt x="61520" y="113081"/>
                  <a:pt x="61583" y="112655"/>
                  <a:pt x="61645" y="112228"/>
                </a:cubicBezTo>
                <a:cubicBezTo>
                  <a:pt x="61739" y="111802"/>
                  <a:pt x="61864" y="111470"/>
                  <a:pt x="61990" y="111185"/>
                </a:cubicBezTo>
                <a:cubicBezTo>
                  <a:pt x="62146" y="110901"/>
                  <a:pt x="62303" y="110664"/>
                  <a:pt x="62491" y="110522"/>
                </a:cubicBezTo>
                <a:cubicBezTo>
                  <a:pt x="62679" y="110380"/>
                  <a:pt x="62898" y="110285"/>
                  <a:pt x="63086" y="110285"/>
                </a:cubicBezTo>
                <a:lnTo>
                  <a:pt x="63337" y="110285"/>
                </a:lnTo>
                <a:cubicBezTo>
                  <a:pt x="63431" y="110332"/>
                  <a:pt x="63493" y="110332"/>
                  <a:pt x="63556" y="110380"/>
                </a:cubicBezTo>
                <a:cubicBezTo>
                  <a:pt x="63587" y="109527"/>
                  <a:pt x="63587" y="109527"/>
                  <a:pt x="63587" y="109527"/>
                </a:cubicBezTo>
                <a:cubicBezTo>
                  <a:pt x="63525" y="109479"/>
                  <a:pt x="63462" y="109479"/>
                  <a:pt x="63368" y="109432"/>
                </a:cubicBezTo>
                <a:close/>
                <a:moveTo>
                  <a:pt x="68881" y="107252"/>
                </a:moveTo>
                <a:cubicBezTo>
                  <a:pt x="68881" y="118057"/>
                  <a:pt x="68881" y="118057"/>
                  <a:pt x="68881" y="118057"/>
                </a:cubicBezTo>
                <a:lnTo>
                  <a:pt x="70948" y="118057"/>
                </a:lnTo>
                <a:cubicBezTo>
                  <a:pt x="71418" y="118057"/>
                  <a:pt x="71825" y="117963"/>
                  <a:pt x="72170" y="117773"/>
                </a:cubicBezTo>
                <a:cubicBezTo>
                  <a:pt x="72483" y="117584"/>
                  <a:pt x="72765" y="117252"/>
                  <a:pt x="72984" y="116825"/>
                </a:cubicBezTo>
                <a:cubicBezTo>
                  <a:pt x="73203" y="116399"/>
                  <a:pt x="73391" y="115877"/>
                  <a:pt x="73485" y="115166"/>
                </a:cubicBezTo>
                <a:cubicBezTo>
                  <a:pt x="73611" y="114456"/>
                  <a:pt x="73642" y="113650"/>
                  <a:pt x="73642" y="112607"/>
                </a:cubicBezTo>
                <a:cubicBezTo>
                  <a:pt x="73642" y="111659"/>
                  <a:pt x="73611" y="110806"/>
                  <a:pt x="73485" y="110143"/>
                </a:cubicBezTo>
                <a:cubicBezTo>
                  <a:pt x="73391" y="109432"/>
                  <a:pt x="73235" y="108911"/>
                  <a:pt x="73016" y="108484"/>
                </a:cubicBezTo>
                <a:cubicBezTo>
                  <a:pt x="72796" y="108057"/>
                  <a:pt x="72514" y="107726"/>
                  <a:pt x="72170" y="107536"/>
                </a:cubicBezTo>
                <a:cubicBezTo>
                  <a:pt x="71825" y="107347"/>
                  <a:pt x="71418" y="107252"/>
                  <a:pt x="70917" y="107252"/>
                </a:cubicBezTo>
                <a:close/>
                <a:moveTo>
                  <a:pt x="97323" y="106494"/>
                </a:moveTo>
                <a:cubicBezTo>
                  <a:pt x="96790" y="106588"/>
                  <a:pt x="96790" y="106588"/>
                  <a:pt x="96790" y="106588"/>
                </a:cubicBezTo>
                <a:cubicBezTo>
                  <a:pt x="96790" y="118057"/>
                  <a:pt x="96790" y="118057"/>
                  <a:pt x="96790" y="118057"/>
                </a:cubicBezTo>
                <a:lnTo>
                  <a:pt x="97323" y="118057"/>
                </a:lnTo>
                <a:cubicBezTo>
                  <a:pt x="97323" y="111280"/>
                  <a:pt x="97323" y="111280"/>
                  <a:pt x="97323" y="111280"/>
                </a:cubicBezTo>
                <a:cubicBezTo>
                  <a:pt x="97416" y="110996"/>
                  <a:pt x="97604" y="110712"/>
                  <a:pt x="97855" y="110522"/>
                </a:cubicBezTo>
                <a:cubicBezTo>
                  <a:pt x="98074" y="110285"/>
                  <a:pt x="98356" y="110190"/>
                  <a:pt x="98701" y="110190"/>
                </a:cubicBezTo>
                <a:cubicBezTo>
                  <a:pt x="99139" y="110190"/>
                  <a:pt x="99453" y="110332"/>
                  <a:pt x="99672" y="110664"/>
                </a:cubicBezTo>
                <a:cubicBezTo>
                  <a:pt x="99891" y="110996"/>
                  <a:pt x="99985" y="111470"/>
                  <a:pt x="99985" y="112086"/>
                </a:cubicBezTo>
                <a:cubicBezTo>
                  <a:pt x="99985" y="118057"/>
                  <a:pt x="99985" y="118057"/>
                  <a:pt x="99985" y="118057"/>
                </a:cubicBezTo>
                <a:lnTo>
                  <a:pt x="100518" y="118057"/>
                </a:lnTo>
                <a:cubicBezTo>
                  <a:pt x="100518" y="112086"/>
                  <a:pt x="100518" y="112086"/>
                  <a:pt x="100518" y="112086"/>
                </a:cubicBezTo>
                <a:cubicBezTo>
                  <a:pt x="100518" y="111185"/>
                  <a:pt x="100361" y="110522"/>
                  <a:pt x="100079" y="110048"/>
                </a:cubicBezTo>
                <a:cubicBezTo>
                  <a:pt x="99797" y="109621"/>
                  <a:pt x="99390" y="109384"/>
                  <a:pt x="98826" y="109384"/>
                </a:cubicBezTo>
                <a:cubicBezTo>
                  <a:pt x="98513" y="109384"/>
                  <a:pt x="98231" y="109479"/>
                  <a:pt x="97980" y="109669"/>
                </a:cubicBezTo>
                <a:cubicBezTo>
                  <a:pt x="97698" y="109858"/>
                  <a:pt x="97510" y="110095"/>
                  <a:pt x="97323" y="110427"/>
                </a:cubicBezTo>
                <a:cubicBezTo>
                  <a:pt x="97323" y="109242"/>
                  <a:pt x="97323" y="109242"/>
                  <a:pt x="97323" y="109242"/>
                </a:cubicBezTo>
                <a:cubicBezTo>
                  <a:pt x="97323" y="106494"/>
                  <a:pt x="97323" y="106494"/>
                  <a:pt x="97323" y="106494"/>
                </a:cubicBezTo>
                <a:close/>
                <a:moveTo>
                  <a:pt x="102554" y="106494"/>
                </a:moveTo>
                <a:cubicBezTo>
                  <a:pt x="102021" y="106588"/>
                  <a:pt x="102021" y="106588"/>
                  <a:pt x="102021" y="106588"/>
                </a:cubicBezTo>
                <a:cubicBezTo>
                  <a:pt x="102021" y="118057"/>
                  <a:pt x="102021" y="118057"/>
                  <a:pt x="102021" y="118057"/>
                </a:cubicBezTo>
                <a:lnTo>
                  <a:pt x="102554" y="118057"/>
                </a:lnTo>
                <a:cubicBezTo>
                  <a:pt x="102554" y="106494"/>
                  <a:pt x="102554" y="106494"/>
                  <a:pt x="102554" y="106494"/>
                </a:cubicBezTo>
                <a:close/>
                <a:moveTo>
                  <a:pt x="110886" y="109384"/>
                </a:moveTo>
                <a:cubicBezTo>
                  <a:pt x="110572" y="109384"/>
                  <a:pt x="110290" y="109479"/>
                  <a:pt x="110040" y="109669"/>
                </a:cubicBezTo>
                <a:cubicBezTo>
                  <a:pt x="109758" y="109858"/>
                  <a:pt x="109539" y="110095"/>
                  <a:pt x="109382" y="110427"/>
                </a:cubicBezTo>
                <a:lnTo>
                  <a:pt x="109351" y="110427"/>
                </a:lnTo>
                <a:cubicBezTo>
                  <a:pt x="109257" y="109479"/>
                  <a:pt x="109257" y="109479"/>
                  <a:pt x="109257" y="109479"/>
                </a:cubicBezTo>
                <a:cubicBezTo>
                  <a:pt x="108881" y="109574"/>
                  <a:pt x="108881" y="109574"/>
                  <a:pt x="108881" y="109574"/>
                </a:cubicBezTo>
                <a:cubicBezTo>
                  <a:pt x="108881" y="118057"/>
                  <a:pt x="108881" y="118057"/>
                  <a:pt x="108881" y="118057"/>
                </a:cubicBezTo>
                <a:lnTo>
                  <a:pt x="109413" y="118057"/>
                </a:lnTo>
                <a:cubicBezTo>
                  <a:pt x="109413" y="111280"/>
                  <a:pt x="109413" y="111280"/>
                  <a:pt x="109413" y="111280"/>
                </a:cubicBezTo>
                <a:cubicBezTo>
                  <a:pt x="109476" y="111091"/>
                  <a:pt x="109539" y="110948"/>
                  <a:pt x="109664" y="110806"/>
                </a:cubicBezTo>
                <a:cubicBezTo>
                  <a:pt x="109758" y="110664"/>
                  <a:pt x="109883" y="110569"/>
                  <a:pt x="109977" y="110475"/>
                </a:cubicBezTo>
                <a:cubicBezTo>
                  <a:pt x="110102" y="110380"/>
                  <a:pt x="110259" y="110285"/>
                  <a:pt x="110384" y="110238"/>
                </a:cubicBezTo>
                <a:cubicBezTo>
                  <a:pt x="110510" y="110190"/>
                  <a:pt x="110635" y="110190"/>
                  <a:pt x="110760" y="110190"/>
                </a:cubicBezTo>
                <a:cubicBezTo>
                  <a:pt x="111199" y="110190"/>
                  <a:pt x="111512" y="110332"/>
                  <a:pt x="111731" y="110617"/>
                </a:cubicBezTo>
                <a:cubicBezTo>
                  <a:pt x="111982" y="110948"/>
                  <a:pt x="112076" y="111422"/>
                  <a:pt x="112076" y="112086"/>
                </a:cubicBezTo>
                <a:cubicBezTo>
                  <a:pt x="112076" y="118057"/>
                  <a:pt x="112076" y="118057"/>
                  <a:pt x="112076" y="118057"/>
                </a:cubicBezTo>
                <a:lnTo>
                  <a:pt x="112608" y="118057"/>
                </a:lnTo>
                <a:cubicBezTo>
                  <a:pt x="112608" y="112086"/>
                  <a:pt x="112608" y="112086"/>
                  <a:pt x="112608" y="112086"/>
                </a:cubicBezTo>
                <a:cubicBezTo>
                  <a:pt x="112608" y="111185"/>
                  <a:pt x="112452" y="110475"/>
                  <a:pt x="112139" y="110048"/>
                </a:cubicBezTo>
                <a:cubicBezTo>
                  <a:pt x="111857" y="109621"/>
                  <a:pt x="111418" y="109384"/>
                  <a:pt x="110886" y="109384"/>
                </a:cubicBezTo>
                <a:close/>
                <a:moveTo>
                  <a:pt x="17291" y="109384"/>
                </a:moveTo>
                <a:cubicBezTo>
                  <a:pt x="16727" y="109384"/>
                  <a:pt x="16195" y="109527"/>
                  <a:pt x="15725" y="109906"/>
                </a:cubicBezTo>
                <a:cubicBezTo>
                  <a:pt x="15788" y="110617"/>
                  <a:pt x="15788" y="110617"/>
                  <a:pt x="15788" y="110617"/>
                </a:cubicBezTo>
                <a:cubicBezTo>
                  <a:pt x="16007" y="110427"/>
                  <a:pt x="16226" y="110332"/>
                  <a:pt x="16445" y="110238"/>
                </a:cubicBezTo>
                <a:cubicBezTo>
                  <a:pt x="16696" y="110143"/>
                  <a:pt x="16947" y="110095"/>
                  <a:pt x="17197" y="110095"/>
                </a:cubicBezTo>
                <a:cubicBezTo>
                  <a:pt x="17416" y="110095"/>
                  <a:pt x="17604" y="110143"/>
                  <a:pt x="17761" y="110238"/>
                </a:cubicBezTo>
                <a:cubicBezTo>
                  <a:pt x="17949" y="110285"/>
                  <a:pt x="18074" y="110380"/>
                  <a:pt x="18168" y="110569"/>
                </a:cubicBezTo>
                <a:cubicBezTo>
                  <a:pt x="18294" y="110712"/>
                  <a:pt x="18356" y="110901"/>
                  <a:pt x="18419" y="111185"/>
                </a:cubicBezTo>
                <a:cubicBezTo>
                  <a:pt x="18481" y="111470"/>
                  <a:pt x="18481" y="111802"/>
                  <a:pt x="18481" y="112181"/>
                </a:cubicBezTo>
                <a:cubicBezTo>
                  <a:pt x="18481" y="113366"/>
                  <a:pt x="18481" y="113366"/>
                  <a:pt x="18481" y="113366"/>
                </a:cubicBezTo>
                <a:cubicBezTo>
                  <a:pt x="18325" y="113223"/>
                  <a:pt x="18137" y="113176"/>
                  <a:pt x="17918" y="113081"/>
                </a:cubicBezTo>
                <a:cubicBezTo>
                  <a:pt x="17698" y="113034"/>
                  <a:pt x="17479" y="112986"/>
                  <a:pt x="17260" y="112986"/>
                </a:cubicBezTo>
                <a:cubicBezTo>
                  <a:pt x="16633" y="112986"/>
                  <a:pt x="16164" y="113176"/>
                  <a:pt x="15882" y="113650"/>
                </a:cubicBezTo>
                <a:cubicBezTo>
                  <a:pt x="15568" y="114076"/>
                  <a:pt x="15412" y="114693"/>
                  <a:pt x="15412" y="115498"/>
                </a:cubicBezTo>
                <a:cubicBezTo>
                  <a:pt x="15412" y="116446"/>
                  <a:pt x="15568" y="117157"/>
                  <a:pt x="15850" y="117536"/>
                </a:cubicBezTo>
                <a:cubicBezTo>
                  <a:pt x="16132" y="117963"/>
                  <a:pt x="16508" y="118200"/>
                  <a:pt x="16978" y="118200"/>
                </a:cubicBezTo>
                <a:cubicBezTo>
                  <a:pt x="17323" y="118200"/>
                  <a:pt x="17636" y="118057"/>
                  <a:pt x="17918" y="117821"/>
                </a:cubicBezTo>
                <a:cubicBezTo>
                  <a:pt x="18200" y="117584"/>
                  <a:pt x="18388" y="117299"/>
                  <a:pt x="18544" y="116873"/>
                </a:cubicBezTo>
                <a:cubicBezTo>
                  <a:pt x="18575" y="116920"/>
                  <a:pt x="18575" y="116920"/>
                  <a:pt x="18575" y="116920"/>
                </a:cubicBezTo>
                <a:lnTo>
                  <a:pt x="18607" y="118057"/>
                </a:lnTo>
                <a:lnTo>
                  <a:pt x="19014" y="118057"/>
                </a:lnTo>
                <a:cubicBezTo>
                  <a:pt x="19014" y="112323"/>
                  <a:pt x="19014" y="112323"/>
                  <a:pt x="19014" y="112323"/>
                </a:cubicBezTo>
                <a:cubicBezTo>
                  <a:pt x="19014" y="111802"/>
                  <a:pt x="18983" y="111328"/>
                  <a:pt x="18920" y="110948"/>
                </a:cubicBezTo>
                <a:cubicBezTo>
                  <a:pt x="18857" y="110569"/>
                  <a:pt x="18763" y="110285"/>
                  <a:pt x="18607" y="110048"/>
                </a:cubicBezTo>
                <a:cubicBezTo>
                  <a:pt x="18481" y="109811"/>
                  <a:pt x="18294" y="109621"/>
                  <a:pt x="18074" y="109527"/>
                </a:cubicBezTo>
                <a:cubicBezTo>
                  <a:pt x="17855" y="109432"/>
                  <a:pt x="17573" y="109384"/>
                  <a:pt x="17291" y="109384"/>
                </a:cubicBezTo>
                <a:close/>
                <a:moveTo>
                  <a:pt x="31606" y="109384"/>
                </a:moveTo>
                <a:cubicBezTo>
                  <a:pt x="30290" y="109384"/>
                  <a:pt x="29601" y="110759"/>
                  <a:pt x="29601" y="113508"/>
                </a:cubicBezTo>
                <a:cubicBezTo>
                  <a:pt x="29601" y="114361"/>
                  <a:pt x="29664" y="115072"/>
                  <a:pt x="29727" y="115688"/>
                </a:cubicBezTo>
                <a:cubicBezTo>
                  <a:pt x="29821" y="116257"/>
                  <a:pt x="29946" y="116778"/>
                  <a:pt x="30134" y="117157"/>
                </a:cubicBezTo>
                <a:cubicBezTo>
                  <a:pt x="30322" y="117536"/>
                  <a:pt x="30541" y="117773"/>
                  <a:pt x="30823" y="117963"/>
                </a:cubicBezTo>
                <a:cubicBezTo>
                  <a:pt x="31136" y="118152"/>
                  <a:pt x="31481" y="118200"/>
                  <a:pt x="31857" y="118200"/>
                </a:cubicBezTo>
                <a:cubicBezTo>
                  <a:pt x="32170" y="118200"/>
                  <a:pt x="32420" y="118152"/>
                  <a:pt x="32671" y="118057"/>
                </a:cubicBezTo>
                <a:cubicBezTo>
                  <a:pt x="32922" y="117963"/>
                  <a:pt x="33141" y="117821"/>
                  <a:pt x="33360" y="117631"/>
                </a:cubicBezTo>
                <a:cubicBezTo>
                  <a:pt x="33297" y="116873"/>
                  <a:pt x="33297" y="116873"/>
                  <a:pt x="33297" y="116873"/>
                </a:cubicBezTo>
                <a:cubicBezTo>
                  <a:pt x="33078" y="117062"/>
                  <a:pt x="32859" y="117204"/>
                  <a:pt x="32640" y="117299"/>
                </a:cubicBezTo>
                <a:cubicBezTo>
                  <a:pt x="32420" y="117394"/>
                  <a:pt x="32201" y="117441"/>
                  <a:pt x="31919" y="117441"/>
                </a:cubicBezTo>
                <a:cubicBezTo>
                  <a:pt x="31606" y="117441"/>
                  <a:pt x="31355" y="117394"/>
                  <a:pt x="31136" y="117299"/>
                </a:cubicBezTo>
                <a:cubicBezTo>
                  <a:pt x="30917" y="117157"/>
                  <a:pt x="30729" y="116967"/>
                  <a:pt x="30604" y="116683"/>
                </a:cubicBezTo>
                <a:cubicBezTo>
                  <a:pt x="30447" y="116399"/>
                  <a:pt x="30353" y="116020"/>
                  <a:pt x="30259" y="115546"/>
                </a:cubicBezTo>
                <a:cubicBezTo>
                  <a:pt x="30196" y="115024"/>
                  <a:pt x="30165" y="114456"/>
                  <a:pt x="30165" y="113745"/>
                </a:cubicBezTo>
                <a:lnTo>
                  <a:pt x="33548" y="113745"/>
                </a:lnTo>
                <a:cubicBezTo>
                  <a:pt x="33548" y="113697"/>
                  <a:pt x="33548" y="113603"/>
                  <a:pt x="33548" y="113508"/>
                </a:cubicBezTo>
                <a:cubicBezTo>
                  <a:pt x="33548" y="113318"/>
                  <a:pt x="33548" y="113318"/>
                  <a:pt x="33548" y="113318"/>
                </a:cubicBezTo>
                <a:cubicBezTo>
                  <a:pt x="33548" y="112607"/>
                  <a:pt x="33517" y="111991"/>
                  <a:pt x="33423" y="111517"/>
                </a:cubicBezTo>
                <a:cubicBezTo>
                  <a:pt x="33329" y="111043"/>
                  <a:pt x="33203" y="110617"/>
                  <a:pt x="33016" y="110285"/>
                </a:cubicBezTo>
                <a:cubicBezTo>
                  <a:pt x="32859" y="110001"/>
                  <a:pt x="32640" y="109764"/>
                  <a:pt x="32389" y="109621"/>
                </a:cubicBezTo>
                <a:cubicBezTo>
                  <a:pt x="32170" y="109479"/>
                  <a:pt x="31919" y="109384"/>
                  <a:pt x="31606" y="109384"/>
                </a:cubicBezTo>
                <a:close/>
                <a:moveTo>
                  <a:pt x="34989" y="116920"/>
                </a:moveTo>
                <a:cubicBezTo>
                  <a:pt x="34707" y="116920"/>
                  <a:pt x="34582" y="117157"/>
                  <a:pt x="34582" y="117584"/>
                </a:cubicBezTo>
                <a:cubicBezTo>
                  <a:pt x="34582" y="118010"/>
                  <a:pt x="34707" y="118200"/>
                  <a:pt x="34989" y="118200"/>
                </a:cubicBezTo>
                <a:cubicBezTo>
                  <a:pt x="35271" y="118200"/>
                  <a:pt x="35396" y="118010"/>
                  <a:pt x="35396" y="117584"/>
                </a:cubicBezTo>
                <a:cubicBezTo>
                  <a:pt x="35396" y="117157"/>
                  <a:pt x="35271" y="116920"/>
                  <a:pt x="34989" y="116920"/>
                </a:cubicBezTo>
                <a:close/>
                <a:moveTo>
                  <a:pt x="45232" y="109527"/>
                </a:moveTo>
                <a:cubicBezTo>
                  <a:pt x="45232" y="115498"/>
                  <a:pt x="45232" y="115498"/>
                  <a:pt x="45232" y="115498"/>
                </a:cubicBezTo>
                <a:cubicBezTo>
                  <a:pt x="45232" y="116399"/>
                  <a:pt x="45388" y="117062"/>
                  <a:pt x="45702" y="117536"/>
                </a:cubicBezTo>
                <a:cubicBezTo>
                  <a:pt x="45983" y="117963"/>
                  <a:pt x="46453" y="118200"/>
                  <a:pt x="47111" y="118200"/>
                </a:cubicBezTo>
                <a:cubicBezTo>
                  <a:pt x="47738" y="118200"/>
                  <a:pt x="48207" y="118010"/>
                  <a:pt x="48521" y="117536"/>
                </a:cubicBezTo>
                <a:cubicBezTo>
                  <a:pt x="48803" y="117062"/>
                  <a:pt x="48959" y="116399"/>
                  <a:pt x="48959" y="115498"/>
                </a:cubicBezTo>
                <a:lnTo>
                  <a:pt x="48959" y="109527"/>
                </a:lnTo>
                <a:lnTo>
                  <a:pt x="48427" y="109527"/>
                </a:lnTo>
                <a:cubicBezTo>
                  <a:pt x="48427" y="115498"/>
                  <a:pt x="48427" y="115498"/>
                  <a:pt x="48427" y="115498"/>
                </a:cubicBezTo>
                <a:cubicBezTo>
                  <a:pt x="48427" y="116162"/>
                  <a:pt x="48333" y="116636"/>
                  <a:pt x="48082" y="116967"/>
                </a:cubicBezTo>
                <a:cubicBezTo>
                  <a:pt x="47863" y="117299"/>
                  <a:pt x="47550" y="117441"/>
                  <a:pt x="47111" y="117441"/>
                </a:cubicBezTo>
                <a:cubicBezTo>
                  <a:pt x="46673" y="117441"/>
                  <a:pt x="46328" y="117299"/>
                  <a:pt x="46109" y="116967"/>
                </a:cubicBezTo>
                <a:cubicBezTo>
                  <a:pt x="45858" y="116636"/>
                  <a:pt x="45764" y="116162"/>
                  <a:pt x="45764" y="115498"/>
                </a:cubicBezTo>
                <a:cubicBezTo>
                  <a:pt x="45764" y="109527"/>
                  <a:pt x="45764" y="109527"/>
                  <a:pt x="45764" y="109527"/>
                </a:cubicBezTo>
                <a:close/>
                <a:moveTo>
                  <a:pt x="53470" y="107252"/>
                </a:moveTo>
                <a:cubicBezTo>
                  <a:pt x="53063" y="107347"/>
                  <a:pt x="53063" y="107347"/>
                  <a:pt x="53063" y="107347"/>
                </a:cubicBezTo>
                <a:cubicBezTo>
                  <a:pt x="52969" y="109527"/>
                  <a:pt x="52969" y="109527"/>
                  <a:pt x="52969" y="109527"/>
                </a:cubicBezTo>
                <a:lnTo>
                  <a:pt x="52154" y="109527"/>
                </a:lnTo>
                <a:cubicBezTo>
                  <a:pt x="52154" y="110238"/>
                  <a:pt x="52154" y="110238"/>
                  <a:pt x="52154" y="110238"/>
                </a:cubicBezTo>
                <a:lnTo>
                  <a:pt x="52937" y="110238"/>
                </a:lnTo>
                <a:cubicBezTo>
                  <a:pt x="52937" y="116162"/>
                  <a:pt x="52937" y="116162"/>
                  <a:pt x="52937" y="116162"/>
                </a:cubicBezTo>
                <a:cubicBezTo>
                  <a:pt x="52937" y="116825"/>
                  <a:pt x="53063" y="117347"/>
                  <a:pt x="53250" y="117678"/>
                </a:cubicBezTo>
                <a:cubicBezTo>
                  <a:pt x="53470" y="118010"/>
                  <a:pt x="53752" y="118200"/>
                  <a:pt x="54159" y="118200"/>
                </a:cubicBezTo>
                <a:cubicBezTo>
                  <a:pt x="54284" y="118200"/>
                  <a:pt x="54409" y="118152"/>
                  <a:pt x="54503" y="118152"/>
                </a:cubicBezTo>
                <a:cubicBezTo>
                  <a:pt x="54629" y="118105"/>
                  <a:pt x="54723" y="118057"/>
                  <a:pt x="54785" y="118010"/>
                </a:cubicBezTo>
                <a:cubicBezTo>
                  <a:pt x="54723" y="117347"/>
                  <a:pt x="54723" y="117347"/>
                  <a:pt x="54723" y="117347"/>
                </a:cubicBezTo>
                <a:cubicBezTo>
                  <a:pt x="54691" y="117394"/>
                  <a:pt x="54629" y="117441"/>
                  <a:pt x="54535" y="117441"/>
                </a:cubicBezTo>
                <a:cubicBezTo>
                  <a:pt x="54441" y="117489"/>
                  <a:pt x="54378" y="117489"/>
                  <a:pt x="54315" y="117489"/>
                </a:cubicBezTo>
                <a:cubicBezTo>
                  <a:pt x="54065" y="117489"/>
                  <a:pt x="53846" y="117394"/>
                  <a:pt x="53689" y="117157"/>
                </a:cubicBezTo>
                <a:cubicBezTo>
                  <a:pt x="53564" y="116967"/>
                  <a:pt x="53470" y="116636"/>
                  <a:pt x="53470" y="116114"/>
                </a:cubicBezTo>
                <a:cubicBezTo>
                  <a:pt x="53470" y="110238"/>
                  <a:pt x="53470" y="110238"/>
                  <a:pt x="53470" y="110238"/>
                </a:cubicBezTo>
                <a:lnTo>
                  <a:pt x="54817" y="110238"/>
                </a:lnTo>
                <a:cubicBezTo>
                  <a:pt x="54817" y="109527"/>
                  <a:pt x="54817" y="109527"/>
                  <a:pt x="54817" y="109527"/>
                </a:cubicBezTo>
                <a:lnTo>
                  <a:pt x="53470" y="109527"/>
                </a:lnTo>
                <a:cubicBezTo>
                  <a:pt x="53470" y="107252"/>
                  <a:pt x="53470" y="107252"/>
                  <a:pt x="53470" y="107252"/>
                </a:cubicBezTo>
                <a:close/>
                <a:moveTo>
                  <a:pt x="55850" y="109527"/>
                </a:moveTo>
                <a:cubicBezTo>
                  <a:pt x="55850" y="115498"/>
                  <a:pt x="55850" y="115498"/>
                  <a:pt x="55850" y="115498"/>
                </a:cubicBezTo>
                <a:cubicBezTo>
                  <a:pt x="55850" y="116399"/>
                  <a:pt x="56007" y="117062"/>
                  <a:pt x="56320" y="117536"/>
                </a:cubicBezTo>
                <a:cubicBezTo>
                  <a:pt x="56602" y="117963"/>
                  <a:pt x="57072" y="118200"/>
                  <a:pt x="57730" y="118200"/>
                </a:cubicBezTo>
                <a:cubicBezTo>
                  <a:pt x="58356" y="118200"/>
                  <a:pt x="58826" y="118010"/>
                  <a:pt x="59139" y="117536"/>
                </a:cubicBezTo>
                <a:cubicBezTo>
                  <a:pt x="59421" y="117062"/>
                  <a:pt x="59578" y="116399"/>
                  <a:pt x="59578" y="115498"/>
                </a:cubicBezTo>
                <a:lnTo>
                  <a:pt x="59578" y="109527"/>
                </a:lnTo>
                <a:lnTo>
                  <a:pt x="59045" y="109527"/>
                </a:lnTo>
                <a:cubicBezTo>
                  <a:pt x="59045" y="115498"/>
                  <a:pt x="59045" y="115498"/>
                  <a:pt x="59045" y="115498"/>
                </a:cubicBezTo>
                <a:cubicBezTo>
                  <a:pt x="59045" y="116162"/>
                  <a:pt x="58920" y="116636"/>
                  <a:pt x="58701" y="116967"/>
                </a:cubicBezTo>
                <a:cubicBezTo>
                  <a:pt x="58481" y="117299"/>
                  <a:pt x="58137" y="117441"/>
                  <a:pt x="57730" y="117441"/>
                </a:cubicBezTo>
                <a:cubicBezTo>
                  <a:pt x="57260" y="117441"/>
                  <a:pt x="56947" y="117299"/>
                  <a:pt x="56727" y="116967"/>
                </a:cubicBezTo>
                <a:cubicBezTo>
                  <a:pt x="56477" y="116636"/>
                  <a:pt x="56383" y="116162"/>
                  <a:pt x="56383" y="115498"/>
                </a:cubicBezTo>
                <a:cubicBezTo>
                  <a:pt x="56383" y="109527"/>
                  <a:pt x="56383" y="109527"/>
                  <a:pt x="56383" y="109527"/>
                </a:cubicBezTo>
                <a:close/>
                <a:moveTo>
                  <a:pt x="64120" y="116920"/>
                </a:moveTo>
                <a:cubicBezTo>
                  <a:pt x="63838" y="116920"/>
                  <a:pt x="63681" y="117157"/>
                  <a:pt x="63681" y="117584"/>
                </a:cubicBezTo>
                <a:cubicBezTo>
                  <a:pt x="63681" y="118010"/>
                  <a:pt x="63838" y="118200"/>
                  <a:pt x="64120" y="118200"/>
                </a:cubicBezTo>
                <a:cubicBezTo>
                  <a:pt x="64402" y="118200"/>
                  <a:pt x="64527" y="118010"/>
                  <a:pt x="64527" y="117584"/>
                </a:cubicBezTo>
                <a:cubicBezTo>
                  <a:pt x="64527" y="117157"/>
                  <a:pt x="64402" y="116920"/>
                  <a:pt x="64120" y="116920"/>
                </a:cubicBezTo>
                <a:close/>
                <a:moveTo>
                  <a:pt x="76743" y="109384"/>
                </a:moveTo>
                <a:cubicBezTo>
                  <a:pt x="75427" y="109384"/>
                  <a:pt x="74738" y="110759"/>
                  <a:pt x="74738" y="113508"/>
                </a:cubicBezTo>
                <a:cubicBezTo>
                  <a:pt x="74738" y="114361"/>
                  <a:pt x="74801" y="115072"/>
                  <a:pt x="74864" y="115688"/>
                </a:cubicBezTo>
                <a:cubicBezTo>
                  <a:pt x="74958" y="116257"/>
                  <a:pt x="75083" y="116778"/>
                  <a:pt x="75271" y="117157"/>
                </a:cubicBezTo>
                <a:cubicBezTo>
                  <a:pt x="75459" y="117536"/>
                  <a:pt x="75678" y="117773"/>
                  <a:pt x="75960" y="117963"/>
                </a:cubicBezTo>
                <a:cubicBezTo>
                  <a:pt x="76273" y="118152"/>
                  <a:pt x="76618" y="118200"/>
                  <a:pt x="76994" y="118200"/>
                </a:cubicBezTo>
                <a:cubicBezTo>
                  <a:pt x="77307" y="118200"/>
                  <a:pt x="77589" y="118152"/>
                  <a:pt x="77808" y="118057"/>
                </a:cubicBezTo>
                <a:cubicBezTo>
                  <a:pt x="78059" y="117963"/>
                  <a:pt x="78278" y="117821"/>
                  <a:pt x="78497" y="117631"/>
                </a:cubicBezTo>
                <a:cubicBezTo>
                  <a:pt x="78435" y="116873"/>
                  <a:pt x="78435" y="116873"/>
                  <a:pt x="78435" y="116873"/>
                </a:cubicBezTo>
                <a:cubicBezTo>
                  <a:pt x="78215" y="117062"/>
                  <a:pt x="77996" y="117204"/>
                  <a:pt x="77777" y="117299"/>
                </a:cubicBezTo>
                <a:cubicBezTo>
                  <a:pt x="77557" y="117394"/>
                  <a:pt x="77338" y="117441"/>
                  <a:pt x="77056" y="117441"/>
                </a:cubicBezTo>
                <a:cubicBezTo>
                  <a:pt x="76743" y="117441"/>
                  <a:pt x="76492" y="117394"/>
                  <a:pt x="76273" y="117299"/>
                </a:cubicBezTo>
                <a:cubicBezTo>
                  <a:pt x="76054" y="117157"/>
                  <a:pt x="75866" y="116967"/>
                  <a:pt x="75741" y="116683"/>
                </a:cubicBezTo>
                <a:cubicBezTo>
                  <a:pt x="75584" y="116399"/>
                  <a:pt x="75490" y="116020"/>
                  <a:pt x="75396" y="115546"/>
                </a:cubicBezTo>
                <a:cubicBezTo>
                  <a:pt x="75333" y="115024"/>
                  <a:pt x="75302" y="114456"/>
                  <a:pt x="75302" y="113745"/>
                </a:cubicBezTo>
                <a:lnTo>
                  <a:pt x="78685" y="113745"/>
                </a:lnTo>
                <a:cubicBezTo>
                  <a:pt x="78685" y="113697"/>
                  <a:pt x="78685" y="113603"/>
                  <a:pt x="78685" y="113508"/>
                </a:cubicBezTo>
                <a:cubicBezTo>
                  <a:pt x="78685" y="113318"/>
                  <a:pt x="78685" y="113318"/>
                  <a:pt x="78685" y="113318"/>
                </a:cubicBezTo>
                <a:cubicBezTo>
                  <a:pt x="78685" y="112607"/>
                  <a:pt x="78654" y="111991"/>
                  <a:pt x="78560" y="111517"/>
                </a:cubicBezTo>
                <a:cubicBezTo>
                  <a:pt x="78466" y="111043"/>
                  <a:pt x="78341" y="110617"/>
                  <a:pt x="78153" y="110285"/>
                </a:cubicBezTo>
                <a:cubicBezTo>
                  <a:pt x="77996" y="110001"/>
                  <a:pt x="77777" y="109764"/>
                  <a:pt x="77526" y="109621"/>
                </a:cubicBezTo>
                <a:cubicBezTo>
                  <a:pt x="77307" y="109479"/>
                  <a:pt x="77056" y="109384"/>
                  <a:pt x="76743" y="109384"/>
                </a:cubicBezTo>
                <a:close/>
                <a:moveTo>
                  <a:pt x="79781" y="109527"/>
                </a:moveTo>
                <a:cubicBezTo>
                  <a:pt x="79781" y="115498"/>
                  <a:pt x="79781" y="115498"/>
                  <a:pt x="79781" y="115498"/>
                </a:cubicBezTo>
                <a:cubicBezTo>
                  <a:pt x="79781" y="116399"/>
                  <a:pt x="79938" y="117062"/>
                  <a:pt x="80251" y="117536"/>
                </a:cubicBezTo>
                <a:cubicBezTo>
                  <a:pt x="80565" y="117963"/>
                  <a:pt x="81034" y="118200"/>
                  <a:pt x="81661" y="118200"/>
                </a:cubicBezTo>
                <a:cubicBezTo>
                  <a:pt x="82287" y="118200"/>
                  <a:pt x="82757" y="118010"/>
                  <a:pt x="83070" y="117536"/>
                </a:cubicBezTo>
                <a:cubicBezTo>
                  <a:pt x="83384" y="117062"/>
                  <a:pt x="83540" y="116399"/>
                  <a:pt x="83540" y="115498"/>
                </a:cubicBezTo>
                <a:lnTo>
                  <a:pt x="83540" y="109527"/>
                </a:lnTo>
                <a:lnTo>
                  <a:pt x="83008" y="109527"/>
                </a:lnTo>
                <a:cubicBezTo>
                  <a:pt x="83008" y="115498"/>
                  <a:pt x="83008" y="115498"/>
                  <a:pt x="83008" y="115498"/>
                </a:cubicBezTo>
                <a:cubicBezTo>
                  <a:pt x="83008" y="116162"/>
                  <a:pt x="82882" y="116636"/>
                  <a:pt x="82663" y="116967"/>
                </a:cubicBezTo>
                <a:cubicBezTo>
                  <a:pt x="82444" y="117299"/>
                  <a:pt x="82099" y="117441"/>
                  <a:pt x="81661" y="117441"/>
                </a:cubicBezTo>
                <a:cubicBezTo>
                  <a:pt x="81222" y="117441"/>
                  <a:pt x="80878" y="117299"/>
                  <a:pt x="80658" y="116967"/>
                </a:cubicBezTo>
                <a:cubicBezTo>
                  <a:pt x="80439" y="116636"/>
                  <a:pt x="80314" y="116162"/>
                  <a:pt x="80314" y="115498"/>
                </a:cubicBezTo>
                <a:cubicBezTo>
                  <a:pt x="80314" y="109527"/>
                  <a:pt x="80314" y="109527"/>
                  <a:pt x="80314" y="109527"/>
                </a:cubicBezTo>
                <a:close/>
                <a:moveTo>
                  <a:pt x="85858" y="107252"/>
                </a:moveTo>
                <a:cubicBezTo>
                  <a:pt x="85451" y="107347"/>
                  <a:pt x="85451" y="107347"/>
                  <a:pt x="85451" y="107347"/>
                </a:cubicBezTo>
                <a:cubicBezTo>
                  <a:pt x="85326" y="109527"/>
                  <a:pt x="85326" y="109527"/>
                  <a:pt x="85326" y="109527"/>
                </a:cubicBezTo>
                <a:lnTo>
                  <a:pt x="84543" y="109527"/>
                </a:lnTo>
                <a:cubicBezTo>
                  <a:pt x="84543" y="110238"/>
                  <a:pt x="84543" y="110238"/>
                  <a:pt x="84543" y="110238"/>
                </a:cubicBezTo>
                <a:lnTo>
                  <a:pt x="85326" y="110238"/>
                </a:lnTo>
                <a:cubicBezTo>
                  <a:pt x="85326" y="116162"/>
                  <a:pt x="85326" y="116162"/>
                  <a:pt x="85326" y="116162"/>
                </a:cubicBezTo>
                <a:cubicBezTo>
                  <a:pt x="85326" y="116825"/>
                  <a:pt x="85420" y="117347"/>
                  <a:pt x="85639" y="117678"/>
                </a:cubicBezTo>
                <a:cubicBezTo>
                  <a:pt x="85858" y="118010"/>
                  <a:pt x="86140" y="118200"/>
                  <a:pt x="86547" y="118200"/>
                </a:cubicBezTo>
                <a:cubicBezTo>
                  <a:pt x="86673" y="118200"/>
                  <a:pt x="86767" y="118152"/>
                  <a:pt x="86892" y="118152"/>
                </a:cubicBezTo>
                <a:cubicBezTo>
                  <a:pt x="87017" y="118105"/>
                  <a:pt x="87080" y="118057"/>
                  <a:pt x="87174" y="118010"/>
                </a:cubicBezTo>
                <a:cubicBezTo>
                  <a:pt x="87111" y="117347"/>
                  <a:pt x="87111" y="117347"/>
                  <a:pt x="87111" y="117347"/>
                </a:cubicBezTo>
                <a:cubicBezTo>
                  <a:pt x="87080" y="117394"/>
                  <a:pt x="86986" y="117441"/>
                  <a:pt x="86923" y="117441"/>
                </a:cubicBezTo>
                <a:cubicBezTo>
                  <a:pt x="86829" y="117489"/>
                  <a:pt x="86767" y="117489"/>
                  <a:pt x="86704" y="117489"/>
                </a:cubicBezTo>
                <a:cubicBezTo>
                  <a:pt x="86422" y="117489"/>
                  <a:pt x="86234" y="117394"/>
                  <a:pt x="86077" y="117157"/>
                </a:cubicBezTo>
                <a:cubicBezTo>
                  <a:pt x="85921" y="116967"/>
                  <a:pt x="85858" y="116636"/>
                  <a:pt x="85858" y="116114"/>
                </a:cubicBezTo>
                <a:cubicBezTo>
                  <a:pt x="85858" y="110238"/>
                  <a:pt x="85858" y="110238"/>
                  <a:pt x="85858" y="110238"/>
                </a:cubicBezTo>
                <a:lnTo>
                  <a:pt x="87205" y="110238"/>
                </a:lnTo>
                <a:cubicBezTo>
                  <a:pt x="87205" y="109527"/>
                  <a:pt x="87205" y="109527"/>
                  <a:pt x="87205" y="109527"/>
                </a:cubicBezTo>
                <a:lnTo>
                  <a:pt x="85858" y="109527"/>
                </a:lnTo>
                <a:cubicBezTo>
                  <a:pt x="85858" y="107252"/>
                  <a:pt x="85858" y="107252"/>
                  <a:pt x="85858" y="107252"/>
                </a:cubicBezTo>
                <a:close/>
                <a:moveTo>
                  <a:pt x="105717" y="109384"/>
                </a:moveTo>
                <a:cubicBezTo>
                  <a:pt x="105153" y="109384"/>
                  <a:pt x="104621" y="109527"/>
                  <a:pt x="104151" y="109906"/>
                </a:cubicBezTo>
                <a:cubicBezTo>
                  <a:pt x="104214" y="110617"/>
                  <a:pt x="104214" y="110617"/>
                  <a:pt x="104214" y="110617"/>
                </a:cubicBezTo>
                <a:cubicBezTo>
                  <a:pt x="104433" y="110427"/>
                  <a:pt x="104652" y="110332"/>
                  <a:pt x="104903" y="110238"/>
                </a:cubicBezTo>
                <a:cubicBezTo>
                  <a:pt x="105122" y="110143"/>
                  <a:pt x="105373" y="110095"/>
                  <a:pt x="105623" y="110095"/>
                </a:cubicBezTo>
                <a:cubicBezTo>
                  <a:pt x="105842" y="110095"/>
                  <a:pt x="106030" y="110143"/>
                  <a:pt x="106187" y="110238"/>
                </a:cubicBezTo>
                <a:cubicBezTo>
                  <a:pt x="106375" y="110285"/>
                  <a:pt x="106500" y="110380"/>
                  <a:pt x="106594" y="110569"/>
                </a:cubicBezTo>
                <a:cubicBezTo>
                  <a:pt x="106720" y="110712"/>
                  <a:pt x="106782" y="110901"/>
                  <a:pt x="106845" y="111185"/>
                </a:cubicBezTo>
                <a:cubicBezTo>
                  <a:pt x="106907" y="111470"/>
                  <a:pt x="106907" y="111802"/>
                  <a:pt x="106907" y="112181"/>
                </a:cubicBezTo>
                <a:cubicBezTo>
                  <a:pt x="106907" y="113366"/>
                  <a:pt x="106907" y="113366"/>
                  <a:pt x="106907" y="113366"/>
                </a:cubicBezTo>
                <a:cubicBezTo>
                  <a:pt x="106751" y="113223"/>
                  <a:pt x="106563" y="113176"/>
                  <a:pt x="106344" y="113081"/>
                </a:cubicBezTo>
                <a:cubicBezTo>
                  <a:pt x="106124" y="113034"/>
                  <a:pt x="105905" y="112986"/>
                  <a:pt x="105686" y="112986"/>
                </a:cubicBezTo>
                <a:cubicBezTo>
                  <a:pt x="105059" y="112986"/>
                  <a:pt x="104590" y="113176"/>
                  <a:pt x="104308" y="113650"/>
                </a:cubicBezTo>
                <a:cubicBezTo>
                  <a:pt x="103994" y="114076"/>
                  <a:pt x="103838" y="114693"/>
                  <a:pt x="103838" y="115498"/>
                </a:cubicBezTo>
                <a:cubicBezTo>
                  <a:pt x="103838" y="116446"/>
                  <a:pt x="103994" y="117157"/>
                  <a:pt x="104276" y="117536"/>
                </a:cubicBezTo>
                <a:cubicBezTo>
                  <a:pt x="104558" y="117963"/>
                  <a:pt x="104934" y="118200"/>
                  <a:pt x="105404" y="118200"/>
                </a:cubicBezTo>
                <a:cubicBezTo>
                  <a:pt x="105749" y="118200"/>
                  <a:pt x="106062" y="118057"/>
                  <a:pt x="106344" y="117821"/>
                </a:cubicBezTo>
                <a:cubicBezTo>
                  <a:pt x="106626" y="117584"/>
                  <a:pt x="106814" y="117299"/>
                  <a:pt x="106970" y="116873"/>
                </a:cubicBezTo>
                <a:cubicBezTo>
                  <a:pt x="107001" y="116920"/>
                  <a:pt x="107001" y="116920"/>
                  <a:pt x="107001" y="116920"/>
                </a:cubicBezTo>
                <a:lnTo>
                  <a:pt x="107033" y="118057"/>
                </a:lnTo>
                <a:lnTo>
                  <a:pt x="107440" y="118057"/>
                </a:lnTo>
                <a:cubicBezTo>
                  <a:pt x="107440" y="112323"/>
                  <a:pt x="107440" y="112323"/>
                  <a:pt x="107440" y="112323"/>
                </a:cubicBezTo>
                <a:cubicBezTo>
                  <a:pt x="107440" y="111802"/>
                  <a:pt x="107409" y="111328"/>
                  <a:pt x="107346" y="110948"/>
                </a:cubicBezTo>
                <a:cubicBezTo>
                  <a:pt x="107283" y="110569"/>
                  <a:pt x="107189" y="110285"/>
                  <a:pt x="107033" y="110048"/>
                </a:cubicBezTo>
                <a:cubicBezTo>
                  <a:pt x="106907" y="109811"/>
                  <a:pt x="106720" y="109621"/>
                  <a:pt x="106500" y="109527"/>
                </a:cubicBezTo>
                <a:cubicBezTo>
                  <a:pt x="106281" y="109432"/>
                  <a:pt x="105999" y="109384"/>
                  <a:pt x="105717" y="109384"/>
                </a:cubicBezTo>
                <a:close/>
                <a:moveTo>
                  <a:pt x="119625" y="116920"/>
                </a:moveTo>
                <a:cubicBezTo>
                  <a:pt x="119343" y="116920"/>
                  <a:pt x="119186" y="117157"/>
                  <a:pt x="119186" y="117584"/>
                </a:cubicBezTo>
                <a:cubicBezTo>
                  <a:pt x="119186" y="118010"/>
                  <a:pt x="119343" y="118200"/>
                  <a:pt x="119625" y="118200"/>
                </a:cubicBezTo>
                <a:cubicBezTo>
                  <a:pt x="119907" y="118200"/>
                  <a:pt x="120032" y="118010"/>
                  <a:pt x="120032" y="117584"/>
                </a:cubicBezTo>
                <a:cubicBezTo>
                  <a:pt x="120032" y="117157"/>
                  <a:pt x="119907" y="116920"/>
                  <a:pt x="119625" y="116920"/>
                </a:cubicBezTo>
                <a:close/>
                <a:moveTo>
                  <a:pt x="3759" y="107110"/>
                </a:moveTo>
                <a:cubicBezTo>
                  <a:pt x="3446" y="107110"/>
                  <a:pt x="3133" y="107157"/>
                  <a:pt x="2882" y="107299"/>
                </a:cubicBezTo>
                <a:cubicBezTo>
                  <a:pt x="2632" y="107441"/>
                  <a:pt x="2413" y="107631"/>
                  <a:pt x="2256" y="107868"/>
                </a:cubicBezTo>
                <a:cubicBezTo>
                  <a:pt x="2099" y="108105"/>
                  <a:pt x="1974" y="108437"/>
                  <a:pt x="1880" y="108768"/>
                </a:cubicBezTo>
                <a:cubicBezTo>
                  <a:pt x="1817" y="109100"/>
                  <a:pt x="1755" y="109479"/>
                  <a:pt x="1755" y="109906"/>
                </a:cubicBezTo>
                <a:cubicBezTo>
                  <a:pt x="1755" y="110475"/>
                  <a:pt x="1849" y="110948"/>
                  <a:pt x="2005" y="111280"/>
                </a:cubicBezTo>
                <a:cubicBezTo>
                  <a:pt x="2162" y="111659"/>
                  <a:pt x="2381" y="111944"/>
                  <a:pt x="2632" y="112181"/>
                </a:cubicBezTo>
                <a:cubicBezTo>
                  <a:pt x="2851" y="112418"/>
                  <a:pt x="3133" y="112607"/>
                  <a:pt x="3415" y="112749"/>
                </a:cubicBezTo>
                <a:cubicBezTo>
                  <a:pt x="3697" y="112892"/>
                  <a:pt x="3979" y="113081"/>
                  <a:pt x="4198" y="113271"/>
                </a:cubicBezTo>
                <a:cubicBezTo>
                  <a:pt x="4449" y="113460"/>
                  <a:pt x="4668" y="113745"/>
                  <a:pt x="4824" y="114029"/>
                </a:cubicBezTo>
                <a:cubicBezTo>
                  <a:pt x="4981" y="114313"/>
                  <a:pt x="5044" y="114693"/>
                  <a:pt x="5044" y="115166"/>
                </a:cubicBezTo>
                <a:cubicBezTo>
                  <a:pt x="5044" y="115877"/>
                  <a:pt x="4918" y="116446"/>
                  <a:pt x="4668" y="116825"/>
                </a:cubicBezTo>
                <a:cubicBezTo>
                  <a:pt x="4417" y="117204"/>
                  <a:pt x="4010" y="117394"/>
                  <a:pt x="3509" y="117394"/>
                </a:cubicBezTo>
                <a:cubicBezTo>
                  <a:pt x="3164" y="117394"/>
                  <a:pt x="2851" y="117347"/>
                  <a:pt x="2569" y="117204"/>
                </a:cubicBezTo>
                <a:cubicBezTo>
                  <a:pt x="2319" y="117062"/>
                  <a:pt x="2037" y="116873"/>
                  <a:pt x="1817" y="116636"/>
                </a:cubicBezTo>
                <a:cubicBezTo>
                  <a:pt x="1692" y="117441"/>
                  <a:pt x="1692" y="117441"/>
                  <a:pt x="1692" y="117441"/>
                </a:cubicBezTo>
                <a:cubicBezTo>
                  <a:pt x="1943" y="117726"/>
                  <a:pt x="2225" y="117915"/>
                  <a:pt x="2507" y="118057"/>
                </a:cubicBezTo>
                <a:cubicBezTo>
                  <a:pt x="2820" y="118200"/>
                  <a:pt x="3164" y="118247"/>
                  <a:pt x="3509" y="118247"/>
                </a:cubicBezTo>
                <a:cubicBezTo>
                  <a:pt x="4198" y="118247"/>
                  <a:pt x="4731" y="117963"/>
                  <a:pt x="5075" y="117441"/>
                </a:cubicBezTo>
                <a:cubicBezTo>
                  <a:pt x="5451" y="116920"/>
                  <a:pt x="5608" y="116114"/>
                  <a:pt x="5608" y="115119"/>
                </a:cubicBezTo>
                <a:cubicBezTo>
                  <a:pt x="5608" y="114503"/>
                  <a:pt x="5545" y="114029"/>
                  <a:pt x="5388" y="113650"/>
                </a:cubicBezTo>
                <a:cubicBezTo>
                  <a:pt x="5232" y="113271"/>
                  <a:pt x="5012" y="112986"/>
                  <a:pt x="4762" y="112749"/>
                </a:cubicBezTo>
                <a:cubicBezTo>
                  <a:pt x="4511" y="112512"/>
                  <a:pt x="4261" y="112323"/>
                  <a:pt x="3979" y="112133"/>
                </a:cubicBezTo>
                <a:cubicBezTo>
                  <a:pt x="3697" y="111991"/>
                  <a:pt x="3415" y="111802"/>
                  <a:pt x="3164" y="111612"/>
                </a:cubicBezTo>
                <a:cubicBezTo>
                  <a:pt x="2945" y="111422"/>
                  <a:pt x="2726" y="111233"/>
                  <a:pt x="2569" y="110948"/>
                </a:cubicBezTo>
                <a:cubicBezTo>
                  <a:pt x="2413" y="110664"/>
                  <a:pt x="2319" y="110332"/>
                  <a:pt x="2319" y="109858"/>
                </a:cubicBezTo>
                <a:cubicBezTo>
                  <a:pt x="2319" y="109574"/>
                  <a:pt x="2350" y="109337"/>
                  <a:pt x="2413" y="109100"/>
                </a:cubicBezTo>
                <a:cubicBezTo>
                  <a:pt x="2475" y="108863"/>
                  <a:pt x="2569" y="108674"/>
                  <a:pt x="2663" y="108484"/>
                </a:cubicBezTo>
                <a:cubicBezTo>
                  <a:pt x="2788" y="108294"/>
                  <a:pt x="2945" y="108152"/>
                  <a:pt x="3133" y="108057"/>
                </a:cubicBezTo>
                <a:cubicBezTo>
                  <a:pt x="3321" y="107963"/>
                  <a:pt x="3540" y="107915"/>
                  <a:pt x="3822" y="107915"/>
                </a:cubicBezTo>
                <a:cubicBezTo>
                  <a:pt x="4104" y="107915"/>
                  <a:pt x="4355" y="107963"/>
                  <a:pt x="4574" y="108057"/>
                </a:cubicBezTo>
                <a:cubicBezTo>
                  <a:pt x="4824" y="108152"/>
                  <a:pt x="5075" y="108294"/>
                  <a:pt x="5294" y="108437"/>
                </a:cubicBezTo>
                <a:cubicBezTo>
                  <a:pt x="5388" y="107631"/>
                  <a:pt x="5388" y="107631"/>
                  <a:pt x="5388" y="107631"/>
                </a:cubicBezTo>
                <a:cubicBezTo>
                  <a:pt x="5169" y="107489"/>
                  <a:pt x="4918" y="107347"/>
                  <a:pt x="4668" y="107252"/>
                </a:cubicBezTo>
                <a:cubicBezTo>
                  <a:pt x="4386" y="107157"/>
                  <a:pt x="4104" y="107110"/>
                  <a:pt x="3759" y="107110"/>
                </a:cubicBezTo>
                <a:close/>
                <a:moveTo>
                  <a:pt x="22303" y="109384"/>
                </a:moveTo>
                <a:cubicBezTo>
                  <a:pt x="21551" y="109384"/>
                  <a:pt x="21050" y="109764"/>
                  <a:pt x="20705" y="110427"/>
                </a:cubicBezTo>
                <a:cubicBezTo>
                  <a:pt x="20361" y="111091"/>
                  <a:pt x="20204" y="112181"/>
                  <a:pt x="20204" y="113697"/>
                </a:cubicBezTo>
                <a:cubicBezTo>
                  <a:pt x="20204" y="114503"/>
                  <a:pt x="20236" y="115214"/>
                  <a:pt x="20330" y="115783"/>
                </a:cubicBezTo>
                <a:cubicBezTo>
                  <a:pt x="20424" y="116399"/>
                  <a:pt x="20549" y="116825"/>
                  <a:pt x="20705" y="117204"/>
                </a:cubicBezTo>
                <a:cubicBezTo>
                  <a:pt x="20893" y="117584"/>
                  <a:pt x="21081" y="117821"/>
                  <a:pt x="21363" y="118010"/>
                </a:cubicBezTo>
                <a:cubicBezTo>
                  <a:pt x="21614" y="118152"/>
                  <a:pt x="21927" y="118247"/>
                  <a:pt x="22272" y="118247"/>
                </a:cubicBezTo>
                <a:cubicBezTo>
                  <a:pt x="22522" y="118247"/>
                  <a:pt x="22773" y="118200"/>
                  <a:pt x="23023" y="118105"/>
                </a:cubicBezTo>
                <a:cubicBezTo>
                  <a:pt x="23243" y="117963"/>
                  <a:pt x="23431" y="117821"/>
                  <a:pt x="23556" y="117678"/>
                </a:cubicBezTo>
                <a:cubicBezTo>
                  <a:pt x="23525" y="116920"/>
                  <a:pt x="23525" y="116920"/>
                  <a:pt x="23525" y="116920"/>
                </a:cubicBezTo>
                <a:cubicBezTo>
                  <a:pt x="23180" y="117299"/>
                  <a:pt x="22804" y="117489"/>
                  <a:pt x="22366" y="117489"/>
                </a:cubicBezTo>
                <a:cubicBezTo>
                  <a:pt x="22115" y="117489"/>
                  <a:pt x="21864" y="117441"/>
                  <a:pt x="21676" y="117299"/>
                </a:cubicBezTo>
                <a:cubicBezTo>
                  <a:pt x="21457" y="117157"/>
                  <a:pt x="21301" y="116967"/>
                  <a:pt x="21144" y="116636"/>
                </a:cubicBezTo>
                <a:cubicBezTo>
                  <a:pt x="21019" y="116351"/>
                  <a:pt x="20925" y="115972"/>
                  <a:pt x="20862" y="115498"/>
                </a:cubicBezTo>
                <a:cubicBezTo>
                  <a:pt x="20768" y="114977"/>
                  <a:pt x="20737" y="114408"/>
                  <a:pt x="20737" y="113650"/>
                </a:cubicBezTo>
                <a:cubicBezTo>
                  <a:pt x="20737" y="113034"/>
                  <a:pt x="20768" y="112512"/>
                  <a:pt x="20831" y="112039"/>
                </a:cubicBezTo>
                <a:cubicBezTo>
                  <a:pt x="20893" y="111612"/>
                  <a:pt x="20987" y="111233"/>
                  <a:pt x="21113" y="110996"/>
                </a:cubicBezTo>
                <a:cubicBezTo>
                  <a:pt x="21269" y="110712"/>
                  <a:pt x="21426" y="110522"/>
                  <a:pt x="21645" y="110380"/>
                </a:cubicBezTo>
                <a:cubicBezTo>
                  <a:pt x="21833" y="110238"/>
                  <a:pt x="22084" y="110190"/>
                  <a:pt x="22397" y="110190"/>
                </a:cubicBezTo>
                <a:cubicBezTo>
                  <a:pt x="22585" y="110190"/>
                  <a:pt x="22773" y="110238"/>
                  <a:pt x="22961" y="110285"/>
                </a:cubicBezTo>
                <a:cubicBezTo>
                  <a:pt x="23149" y="110380"/>
                  <a:pt x="23337" y="110475"/>
                  <a:pt x="23493" y="110617"/>
                </a:cubicBezTo>
                <a:lnTo>
                  <a:pt x="23525" y="109858"/>
                </a:lnTo>
                <a:cubicBezTo>
                  <a:pt x="23368" y="109716"/>
                  <a:pt x="23180" y="109621"/>
                  <a:pt x="22961" y="109527"/>
                </a:cubicBezTo>
                <a:cubicBezTo>
                  <a:pt x="22741" y="109432"/>
                  <a:pt x="22522" y="109384"/>
                  <a:pt x="22303" y="109384"/>
                </a:cubicBezTo>
                <a:close/>
                <a:moveTo>
                  <a:pt x="89836" y="109384"/>
                </a:moveTo>
                <a:cubicBezTo>
                  <a:pt x="89272" y="109384"/>
                  <a:pt x="88834" y="109574"/>
                  <a:pt x="88552" y="109953"/>
                </a:cubicBezTo>
                <a:cubicBezTo>
                  <a:pt x="88270" y="110380"/>
                  <a:pt x="88113" y="110901"/>
                  <a:pt x="88113" y="111612"/>
                </a:cubicBezTo>
                <a:cubicBezTo>
                  <a:pt x="88113" y="112086"/>
                  <a:pt x="88207" y="112418"/>
                  <a:pt x="88333" y="112702"/>
                </a:cubicBezTo>
                <a:cubicBezTo>
                  <a:pt x="88458" y="112986"/>
                  <a:pt x="88615" y="113223"/>
                  <a:pt x="88834" y="113413"/>
                </a:cubicBezTo>
                <a:cubicBezTo>
                  <a:pt x="89022" y="113603"/>
                  <a:pt x="89241" y="113745"/>
                  <a:pt x="89492" y="113839"/>
                </a:cubicBezTo>
                <a:cubicBezTo>
                  <a:pt x="89711" y="113982"/>
                  <a:pt x="89930" y="114124"/>
                  <a:pt x="90149" y="114266"/>
                </a:cubicBezTo>
                <a:cubicBezTo>
                  <a:pt x="90337" y="114408"/>
                  <a:pt x="90494" y="114598"/>
                  <a:pt x="90651" y="114835"/>
                </a:cubicBezTo>
                <a:cubicBezTo>
                  <a:pt x="90776" y="115072"/>
                  <a:pt x="90839" y="115403"/>
                  <a:pt x="90839" y="115783"/>
                </a:cubicBezTo>
                <a:cubicBezTo>
                  <a:pt x="90839" y="116304"/>
                  <a:pt x="90745" y="116730"/>
                  <a:pt x="90557" y="117015"/>
                </a:cubicBezTo>
                <a:cubicBezTo>
                  <a:pt x="90369" y="117347"/>
                  <a:pt x="90055" y="117489"/>
                  <a:pt x="89617" y="117489"/>
                </a:cubicBezTo>
                <a:cubicBezTo>
                  <a:pt x="89366" y="117489"/>
                  <a:pt x="89116" y="117441"/>
                  <a:pt x="88834" y="117299"/>
                </a:cubicBezTo>
                <a:cubicBezTo>
                  <a:pt x="88583" y="117204"/>
                  <a:pt x="88364" y="117015"/>
                  <a:pt x="88176" y="116778"/>
                </a:cubicBezTo>
                <a:cubicBezTo>
                  <a:pt x="88113" y="117536"/>
                  <a:pt x="88113" y="117536"/>
                  <a:pt x="88113" y="117536"/>
                </a:cubicBezTo>
                <a:cubicBezTo>
                  <a:pt x="88301" y="117773"/>
                  <a:pt x="88521" y="117915"/>
                  <a:pt x="88771" y="118057"/>
                </a:cubicBezTo>
                <a:cubicBezTo>
                  <a:pt x="89053" y="118152"/>
                  <a:pt x="89335" y="118247"/>
                  <a:pt x="89617" y="118247"/>
                </a:cubicBezTo>
                <a:cubicBezTo>
                  <a:pt x="90212" y="118247"/>
                  <a:pt x="90651" y="118010"/>
                  <a:pt x="90933" y="117584"/>
                </a:cubicBezTo>
                <a:cubicBezTo>
                  <a:pt x="91183" y="117110"/>
                  <a:pt x="91340" y="116494"/>
                  <a:pt x="91340" y="115688"/>
                </a:cubicBezTo>
                <a:cubicBezTo>
                  <a:pt x="91340" y="115214"/>
                  <a:pt x="91277" y="114787"/>
                  <a:pt x="91120" y="114503"/>
                </a:cubicBezTo>
                <a:cubicBezTo>
                  <a:pt x="90995" y="114219"/>
                  <a:pt x="90839" y="113934"/>
                  <a:pt x="90651" y="113792"/>
                </a:cubicBezTo>
                <a:cubicBezTo>
                  <a:pt x="90431" y="113603"/>
                  <a:pt x="90212" y="113460"/>
                  <a:pt x="89993" y="113318"/>
                </a:cubicBezTo>
                <a:cubicBezTo>
                  <a:pt x="89742" y="113176"/>
                  <a:pt x="89554" y="113081"/>
                  <a:pt x="89335" y="112939"/>
                </a:cubicBezTo>
                <a:cubicBezTo>
                  <a:pt x="89147" y="112797"/>
                  <a:pt x="88959" y="112607"/>
                  <a:pt x="88834" y="112418"/>
                </a:cubicBezTo>
                <a:cubicBezTo>
                  <a:pt x="88709" y="112181"/>
                  <a:pt x="88646" y="111944"/>
                  <a:pt x="88646" y="111565"/>
                </a:cubicBezTo>
                <a:cubicBezTo>
                  <a:pt x="88646" y="111138"/>
                  <a:pt x="88740" y="110759"/>
                  <a:pt x="88959" y="110522"/>
                </a:cubicBezTo>
                <a:cubicBezTo>
                  <a:pt x="89178" y="110238"/>
                  <a:pt x="89460" y="110143"/>
                  <a:pt x="89805" y="110143"/>
                </a:cubicBezTo>
                <a:cubicBezTo>
                  <a:pt x="90243" y="110143"/>
                  <a:pt x="90651" y="110285"/>
                  <a:pt x="91089" y="110569"/>
                </a:cubicBezTo>
                <a:cubicBezTo>
                  <a:pt x="91120" y="109858"/>
                  <a:pt x="91120" y="109858"/>
                  <a:pt x="91120" y="109858"/>
                </a:cubicBezTo>
                <a:cubicBezTo>
                  <a:pt x="90745" y="109527"/>
                  <a:pt x="90306" y="109384"/>
                  <a:pt x="89836" y="109384"/>
                </a:cubicBezTo>
                <a:close/>
                <a:moveTo>
                  <a:pt x="94378" y="109384"/>
                </a:moveTo>
                <a:cubicBezTo>
                  <a:pt x="93658" y="109384"/>
                  <a:pt x="93125" y="109764"/>
                  <a:pt x="92781" y="110427"/>
                </a:cubicBezTo>
                <a:cubicBezTo>
                  <a:pt x="92436" y="111091"/>
                  <a:pt x="92279" y="112181"/>
                  <a:pt x="92279" y="113697"/>
                </a:cubicBezTo>
                <a:cubicBezTo>
                  <a:pt x="92279" y="114503"/>
                  <a:pt x="92311" y="115214"/>
                  <a:pt x="92405" y="115783"/>
                </a:cubicBezTo>
                <a:cubicBezTo>
                  <a:pt x="92499" y="116399"/>
                  <a:pt x="92624" y="116825"/>
                  <a:pt x="92781" y="117204"/>
                </a:cubicBezTo>
                <a:cubicBezTo>
                  <a:pt x="92969" y="117584"/>
                  <a:pt x="93188" y="117821"/>
                  <a:pt x="93438" y="118010"/>
                </a:cubicBezTo>
                <a:cubicBezTo>
                  <a:pt x="93689" y="118152"/>
                  <a:pt x="94002" y="118247"/>
                  <a:pt x="94347" y="118247"/>
                </a:cubicBezTo>
                <a:cubicBezTo>
                  <a:pt x="94629" y="118247"/>
                  <a:pt x="94848" y="118200"/>
                  <a:pt x="95099" y="118105"/>
                </a:cubicBezTo>
                <a:cubicBezTo>
                  <a:pt x="95318" y="117963"/>
                  <a:pt x="95506" y="117821"/>
                  <a:pt x="95631" y="117678"/>
                </a:cubicBezTo>
                <a:cubicBezTo>
                  <a:pt x="95600" y="116920"/>
                  <a:pt x="95600" y="116920"/>
                  <a:pt x="95600" y="116920"/>
                </a:cubicBezTo>
                <a:cubicBezTo>
                  <a:pt x="95255" y="117299"/>
                  <a:pt x="94879" y="117489"/>
                  <a:pt x="94441" y="117489"/>
                </a:cubicBezTo>
                <a:cubicBezTo>
                  <a:pt x="94190" y="117489"/>
                  <a:pt x="93940" y="117441"/>
                  <a:pt x="93752" y="117299"/>
                </a:cubicBezTo>
                <a:cubicBezTo>
                  <a:pt x="93532" y="117157"/>
                  <a:pt x="93376" y="116967"/>
                  <a:pt x="93219" y="116636"/>
                </a:cubicBezTo>
                <a:cubicBezTo>
                  <a:pt x="93094" y="116351"/>
                  <a:pt x="93000" y="115972"/>
                  <a:pt x="92937" y="115498"/>
                </a:cubicBezTo>
                <a:cubicBezTo>
                  <a:pt x="92843" y="114977"/>
                  <a:pt x="92812" y="114408"/>
                  <a:pt x="92812" y="113650"/>
                </a:cubicBezTo>
                <a:cubicBezTo>
                  <a:pt x="92812" y="113034"/>
                  <a:pt x="92843" y="112512"/>
                  <a:pt x="92906" y="112039"/>
                </a:cubicBezTo>
                <a:cubicBezTo>
                  <a:pt x="92969" y="111612"/>
                  <a:pt x="93063" y="111233"/>
                  <a:pt x="93219" y="110996"/>
                </a:cubicBezTo>
                <a:cubicBezTo>
                  <a:pt x="93344" y="110712"/>
                  <a:pt x="93501" y="110522"/>
                  <a:pt x="93720" y="110380"/>
                </a:cubicBezTo>
                <a:cubicBezTo>
                  <a:pt x="93908" y="110238"/>
                  <a:pt x="94159" y="110190"/>
                  <a:pt x="94472" y="110190"/>
                </a:cubicBezTo>
                <a:cubicBezTo>
                  <a:pt x="94660" y="110190"/>
                  <a:pt x="94848" y="110238"/>
                  <a:pt x="95036" y="110285"/>
                </a:cubicBezTo>
                <a:cubicBezTo>
                  <a:pt x="95224" y="110380"/>
                  <a:pt x="95412" y="110475"/>
                  <a:pt x="95568" y="110617"/>
                </a:cubicBezTo>
                <a:lnTo>
                  <a:pt x="95600" y="109858"/>
                </a:lnTo>
                <a:cubicBezTo>
                  <a:pt x="95443" y="109716"/>
                  <a:pt x="95255" y="109621"/>
                  <a:pt x="95036" y="109527"/>
                </a:cubicBezTo>
                <a:cubicBezTo>
                  <a:pt x="94817" y="109432"/>
                  <a:pt x="94597" y="109384"/>
                  <a:pt x="94378" y="109384"/>
                </a:cubicBezTo>
                <a:close/>
                <a:moveTo>
                  <a:pt x="117777" y="106494"/>
                </a:moveTo>
                <a:cubicBezTo>
                  <a:pt x="117244" y="106588"/>
                  <a:pt x="117244" y="106588"/>
                  <a:pt x="117244" y="106588"/>
                </a:cubicBezTo>
                <a:cubicBezTo>
                  <a:pt x="117244" y="109290"/>
                  <a:pt x="117244" y="109290"/>
                  <a:pt x="117244" y="109290"/>
                </a:cubicBezTo>
                <a:cubicBezTo>
                  <a:pt x="117276" y="110427"/>
                  <a:pt x="117276" y="110427"/>
                  <a:pt x="117276" y="110427"/>
                </a:cubicBezTo>
                <a:cubicBezTo>
                  <a:pt x="117244" y="110475"/>
                  <a:pt x="117244" y="110475"/>
                  <a:pt x="117244" y="110475"/>
                </a:cubicBezTo>
                <a:cubicBezTo>
                  <a:pt x="117088" y="110095"/>
                  <a:pt x="116868" y="109811"/>
                  <a:pt x="116586" y="109669"/>
                </a:cubicBezTo>
                <a:cubicBezTo>
                  <a:pt x="116336" y="109479"/>
                  <a:pt x="116054" y="109384"/>
                  <a:pt x="115741" y="109384"/>
                </a:cubicBezTo>
                <a:cubicBezTo>
                  <a:pt x="115052" y="109384"/>
                  <a:pt x="114550" y="109764"/>
                  <a:pt x="114237" y="110475"/>
                </a:cubicBezTo>
                <a:cubicBezTo>
                  <a:pt x="113924" y="111185"/>
                  <a:pt x="113799" y="112275"/>
                  <a:pt x="113799" y="113792"/>
                </a:cubicBezTo>
                <a:cubicBezTo>
                  <a:pt x="113799" y="114550"/>
                  <a:pt x="113830" y="115261"/>
                  <a:pt x="113893" y="115830"/>
                </a:cubicBezTo>
                <a:cubicBezTo>
                  <a:pt x="113955" y="116351"/>
                  <a:pt x="114081" y="116825"/>
                  <a:pt x="114237" y="117204"/>
                </a:cubicBezTo>
                <a:cubicBezTo>
                  <a:pt x="114394" y="117536"/>
                  <a:pt x="114582" y="117821"/>
                  <a:pt x="114832" y="117963"/>
                </a:cubicBezTo>
                <a:cubicBezTo>
                  <a:pt x="115083" y="118152"/>
                  <a:pt x="115396" y="118247"/>
                  <a:pt x="115741" y="118247"/>
                </a:cubicBezTo>
                <a:cubicBezTo>
                  <a:pt x="116430" y="118247"/>
                  <a:pt x="116962" y="117868"/>
                  <a:pt x="117276" y="117110"/>
                </a:cubicBezTo>
                <a:lnTo>
                  <a:pt x="117307" y="117110"/>
                </a:lnTo>
                <a:cubicBezTo>
                  <a:pt x="117401" y="118057"/>
                  <a:pt x="117401" y="118057"/>
                  <a:pt x="117401" y="118057"/>
                </a:cubicBezTo>
                <a:lnTo>
                  <a:pt x="117777" y="118057"/>
                </a:lnTo>
                <a:cubicBezTo>
                  <a:pt x="117777" y="106494"/>
                  <a:pt x="117777" y="106494"/>
                  <a:pt x="117777" y="106494"/>
                </a:cubicBezTo>
                <a:close/>
                <a:moveTo>
                  <a:pt x="8865" y="109384"/>
                </a:moveTo>
                <a:cubicBezTo>
                  <a:pt x="8521" y="109384"/>
                  <a:pt x="8239" y="109479"/>
                  <a:pt x="7957" y="109669"/>
                </a:cubicBezTo>
                <a:cubicBezTo>
                  <a:pt x="7706" y="109858"/>
                  <a:pt x="7487" y="110143"/>
                  <a:pt x="7330" y="110475"/>
                </a:cubicBezTo>
                <a:lnTo>
                  <a:pt x="7299" y="110475"/>
                </a:lnTo>
                <a:cubicBezTo>
                  <a:pt x="7174" y="109527"/>
                  <a:pt x="7174" y="109527"/>
                  <a:pt x="7174" y="109527"/>
                </a:cubicBezTo>
                <a:cubicBezTo>
                  <a:pt x="6798" y="109574"/>
                  <a:pt x="6798" y="109574"/>
                  <a:pt x="6798" y="109574"/>
                </a:cubicBezTo>
                <a:cubicBezTo>
                  <a:pt x="6798" y="120143"/>
                  <a:pt x="6798" y="120143"/>
                  <a:pt x="6798" y="120143"/>
                </a:cubicBezTo>
                <a:lnTo>
                  <a:pt x="7330" y="120143"/>
                </a:lnTo>
                <a:cubicBezTo>
                  <a:pt x="7330" y="118389"/>
                  <a:pt x="7330" y="118389"/>
                  <a:pt x="7330" y="118389"/>
                </a:cubicBezTo>
                <a:cubicBezTo>
                  <a:pt x="7330" y="117204"/>
                  <a:pt x="7330" y="117204"/>
                  <a:pt x="7330" y="117204"/>
                </a:cubicBezTo>
                <a:lnTo>
                  <a:pt x="7362" y="117204"/>
                </a:lnTo>
                <a:cubicBezTo>
                  <a:pt x="7518" y="117584"/>
                  <a:pt x="7738" y="117821"/>
                  <a:pt x="7988" y="118010"/>
                </a:cubicBezTo>
                <a:cubicBezTo>
                  <a:pt x="8239" y="118152"/>
                  <a:pt x="8521" y="118200"/>
                  <a:pt x="8803" y="118200"/>
                </a:cubicBezTo>
                <a:cubicBezTo>
                  <a:pt x="9116" y="118200"/>
                  <a:pt x="9398" y="118152"/>
                  <a:pt x="9648" y="118010"/>
                </a:cubicBezTo>
                <a:cubicBezTo>
                  <a:pt x="9868" y="117821"/>
                  <a:pt x="10087" y="117584"/>
                  <a:pt x="10275" y="117252"/>
                </a:cubicBezTo>
                <a:cubicBezTo>
                  <a:pt x="10431" y="116873"/>
                  <a:pt x="10557" y="116446"/>
                  <a:pt x="10651" y="115877"/>
                </a:cubicBezTo>
                <a:cubicBezTo>
                  <a:pt x="10745" y="115309"/>
                  <a:pt x="10776" y="114598"/>
                  <a:pt x="10776" y="113792"/>
                </a:cubicBezTo>
                <a:cubicBezTo>
                  <a:pt x="10776" y="112939"/>
                  <a:pt x="10745" y="112228"/>
                  <a:pt x="10651" y="111659"/>
                </a:cubicBezTo>
                <a:cubicBezTo>
                  <a:pt x="10557" y="111091"/>
                  <a:pt x="10431" y="110664"/>
                  <a:pt x="10275" y="110332"/>
                </a:cubicBezTo>
                <a:cubicBezTo>
                  <a:pt x="10118" y="110001"/>
                  <a:pt x="9930" y="109764"/>
                  <a:pt x="9680" y="109621"/>
                </a:cubicBezTo>
                <a:cubicBezTo>
                  <a:pt x="9429" y="109479"/>
                  <a:pt x="9178" y="109384"/>
                  <a:pt x="8865" y="109384"/>
                </a:cubicBezTo>
                <a:close/>
              </a:path>
            </a:pathLst>
          </a:custGeom>
          <a:solidFill>
            <a:srgbClr val="A0C81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(oder Titelfolie) für dunkle Hintergrundbilder">
  <p:cSld name="Titel (oder Titelfolie) für dunkle Hintergrundbilder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7"/>
          <p:cNvSpPr>
            <a:spLocks noGrp="1"/>
          </p:cNvSpPr>
          <p:nvPr>
            <p:ph type="pic" idx="2"/>
          </p:nvPr>
        </p:nvSpPr>
        <p:spPr>
          <a:xfrm>
            <a:off x="0" y="0"/>
            <a:ext cx="9143999" cy="5143499"/>
          </a:xfrm>
          <a:prstGeom prst="rect">
            <a:avLst/>
          </a:prstGeom>
          <a:solidFill>
            <a:srgbClr val="A5A5A5"/>
          </a:solidFill>
          <a:ln>
            <a:noFill/>
          </a:ln>
        </p:spPr>
      </p:sp>
      <p:sp>
        <p:nvSpPr>
          <p:cNvPr id="54" name="Google Shape;54;p7"/>
          <p:cNvSpPr txBox="1">
            <a:spLocks noGrp="1"/>
          </p:cNvSpPr>
          <p:nvPr>
            <p:ph type="ctrTitle"/>
          </p:nvPr>
        </p:nvSpPr>
        <p:spPr>
          <a:xfrm>
            <a:off x="576264" y="890588"/>
            <a:ext cx="6804024" cy="1393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Verdana"/>
              <a:buNone/>
              <a:defRPr sz="4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7"/>
          <p:cNvSpPr txBox="1">
            <a:spLocks noGrp="1"/>
          </p:cNvSpPr>
          <p:nvPr>
            <p:ph type="subTitle" idx="1"/>
          </p:nvPr>
        </p:nvSpPr>
        <p:spPr>
          <a:xfrm>
            <a:off x="576263" y="3759882"/>
            <a:ext cx="6804025" cy="8328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1pPr>
            <a:lvl2pPr lvl="1" algn="ctr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25"/>
              <a:buNone/>
              <a:defRPr sz="1500"/>
            </a:lvl2pPr>
            <a:lvl3pPr lvl="2" algn="ctr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83"/>
              <a:buNone/>
              <a:defRPr sz="1350"/>
            </a:lvl3pPr>
            <a:lvl4pPr lvl="3" algn="ctr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40"/>
              <a:buNone/>
              <a:defRPr sz="1200"/>
            </a:lvl4pPr>
            <a:lvl5pPr lvl="4" algn="ctr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4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56" name="Google Shape;56;p7"/>
          <p:cNvSpPr txBox="1">
            <a:spLocks noGrp="1"/>
          </p:cNvSpPr>
          <p:nvPr>
            <p:ph type="body" idx="3"/>
          </p:nvPr>
        </p:nvSpPr>
        <p:spPr>
          <a:xfrm>
            <a:off x="576263" y="362426"/>
            <a:ext cx="6804024" cy="314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b="1" cap="none">
                <a:solidFill>
                  <a:schemeClr val="lt1"/>
                </a:solidFill>
              </a:defRPr>
            </a:lvl1pPr>
            <a:lvl2pPr marL="914400" lvl="1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2pPr>
            <a:lvl3pPr marL="1371600" lvl="2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3pPr>
            <a:lvl4pPr marL="1828800" lvl="3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4pPr>
            <a:lvl5pPr marL="2286000" lvl="4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7" name="Google Shape;57;p7"/>
          <p:cNvSpPr/>
          <p:nvPr/>
        </p:nvSpPr>
        <p:spPr>
          <a:xfrm>
            <a:off x="7705693" y="362894"/>
            <a:ext cx="1080009" cy="1080009"/>
          </a:xfrm>
          <a:custGeom>
            <a:avLst/>
            <a:gdLst/>
            <a:ahLst/>
            <a:cxnLst/>
            <a:rect l="l" t="t" r="r" b="b"/>
            <a:pathLst>
              <a:path w="120001" h="120001" extrusionOk="0">
                <a:moveTo>
                  <a:pt x="98149" y="4869"/>
                </a:moveTo>
                <a:cubicBezTo>
                  <a:pt x="107514" y="4869"/>
                  <a:pt x="115133" y="12488"/>
                  <a:pt x="115133" y="21906"/>
                </a:cubicBezTo>
                <a:cubicBezTo>
                  <a:pt x="115133" y="31271"/>
                  <a:pt x="107514" y="38890"/>
                  <a:pt x="98149" y="38890"/>
                </a:cubicBezTo>
                <a:cubicBezTo>
                  <a:pt x="88731" y="38890"/>
                  <a:pt x="81112" y="31271"/>
                  <a:pt x="81112" y="21906"/>
                </a:cubicBezTo>
                <a:cubicBezTo>
                  <a:pt x="81112" y="12488"/>
                  <a:pt x="88731" y="4869"/>
                  <a:pt x="98149" y="4869"/>
                </a:cubicBezTo>
                <a:close/>
                <a:moveTo>
                  <a:pt x="98149" y="1"/>
                </a:moveTo>
                <a:cubicBezTo>
                  <a:pt x="86033" y="1"/>
                  <a:pt x="76244" y="9789"/>
                  <a:pt x="76244" y="21906"/>
                </a:cubicBezTo>
                <a:cubicBezTo>
                  <a:pt x="76244" y="33969"/>
                  <a:pt x="86033" y="43758"/>
                  <a:pt x="98149" y="43758"/>
                </a:cubicBezTo>
                <a:cubicBezTo>
                  <a:pt x="110213" y="43758"/>
                  <a:pt x="120001" y="33969"/>
                  <a:pt x="120001" y="21906"/>
                </a:cubicBezTo>
                <a:cubicBezTo>
                  <a:pt x="120001" y="9789"/>
                  <a:pt x="110213" y="1"/>
                  <a:pt x="98149" y="1"/>
                </a:cubicBezTo>
                <a:close/>
                <a:moveTo>
                  <a:pt x="60001" y="38467"/>
                </a:moveTo>
                <a:cubicBezTo>
                  <a:pt x="48096" y="38467"/>
                  <a:pt x="38467" y="48096"/>
                  <a:pt x="38467" y="60001"/>
                </a:cubicBezTo>
                <a:cubicBezTo>
                  <a:pt x="38467" y="71906"/>
                  <a:pt x="48096" y="81535"/>
                  <a:pt x="60001" y="81535"/>
                </a:cubicBezTo>
                <a:cubicBezTo>
                  <a:pt x="71906" y="81535"/>
                  <a:pt x="81535" y="71906"/>
                  <a:pt x="81535" y="60001"/>
                </a:cubicBezTo>
                <a:lnTo>
                  <a:pt x="76773" y="60001"/>
                </a:lnTo>
                <a:cubicBezTo>
                  <a:pt x="76773" y="69260"/>
                  <a:pt x="69260" y="76773"/>
                  <a:pt x="60001" y="76773"/>
                </a:cubicBezTo>
                <a:cubicBezTo>
                  <a:pt x="50742" y="76773"/>
                  <a:pt x="43281" y="69260"/>
                  <a:pt x="43281" y="60001"/>
                </a:cubicBezTo>
                <a:cubicBezTo>
                  <a:pt x="43281" y="50742"/>
                  <a:pt x="50742" y="43281"/>
                  <a:pt x="60001" y="43281"/>
                </a:cubicBezTo>
                <a:cubicBezTo>
                  <a:pt x="60001" y="43281"/>
                  <a:pt x="60001" y="43281"/>
                  <a:pt x="60001" y="38467"/>
                </a:cubicBezTo>
                <a:close/>
                <a:moveTo>
                  <a:pt x="60001" y="28943"/>
                </a:moveTo>
                <a:cubicBezTo>
                  <a:pt x="42858" y="28943"/>
                  <a:pt x="28943" y="42858"/>
                  <a:pt x="28943" y="60001"/>
                </a:cubicBezTo>
                <a:cubicBezTo>
                  <a:pt x="28943" y="77197"/>
                  <a:pt x="42858" y="91112"/>
                  <a:pt x="60001" y="91112"/>
                </a:cubicBezTo>
                <a:cubicBezTo>
                  <a:pt x="77197" y="91112"/>
                  <a:pt x="91112" y="77197"/>
                  <a:pt x="91112" y="60001"/>
                </a:cubicBezTo>
                <a:lnTo>
                  <a:pt x="86350" y="60001"/>
                </a:lnTo>
                <a:cubicBezTo>
                  <a:pt x="86350" y="74551"/>
                  <a:pt x="74551" y="86297"/>
                  <a:pt x="60001" y="86297"/>
                </a:cubicBezTo>
                <a:cubicBezTo>
                  <a:pt x="45451" y="86297"/>
                  <a:pt x="33705" y="74551"/>
                  <a:pt x="33705" y="60001"/>
                </a:cubicBezTo>
                <a:cubicBezTo>
                  <a:pt x="33705" y="45451"/>
                  <a:pt x="45504" y="33705"/>
                  <a:pt x="60001" y="33705"/>
                </a:cubicBezTo>
                <a:cubicBezTo>
                  <a:pt x="60001" y="28943"/>
                  <a:pt x="60001" y="28943"/>
                  <a:pt x="60001" y="28943"/>
                </a:cubicBezTo>
                <a:close/>
                <a:moveTo>
                  <a:pt x="60001" y="19313"/>
                </a:moveTo>
                <a:cubicBezTo>
                  <a:pt x="37514" y="19313"/>
                  <a:pt x="19260" y="37514"/>
                  <a:pt x="19260" y="60001"/>
                </a:cubicBezTo>
                <a:cubicBezTo>
                  <a:pt x="19260" y="82488"/>
                  <a:pt x="37514" y="100742"/>
                  <a:pt x="60001" y="100742"/>
                </a:cubicBezTo>
                <a:cubicBezTo>
                  <a:pt x="82488" y="100742"/>
                  <a:pt x="100689" y="82488"/>
                  <a:pt x="100689" y="60001"/>
                </a:cubicBezTo>
                <a:lnTo>
                  <a:pt x="95874" y="60001"/>
                </a:lnTo>
                <a:cubicBezTo>
                  <a:pt x="95874" y="79789"/>
                  <a:pt x="79789" y="95874"/>
                  <a:pt x="60001" y="95874"/>
                </a:cubicBezTo>
                <a:cubicBezTo>
                  <a:pt x="40213" y="95874"/>
                  <a:pt x="24128" y="79789"/>
                  <a:pt x="24128" y="60001"/>
                </a:cubicBezTo>
                <a:cubicBezTo>
                  <a:pt x="24128" y="40213"/>
                  <a:pt x="40213" y="24128"/>
                  <a:pt x="60001" y="24128"/>
                </a:cubicBezTo>
                <a:cubicBezTo>
                  <a:pt x="60001" y="24128"/>
                  <a:pt x="60001" y="24128"/>
                  <a:pt x="60001" y="19313"/>
                </a:cubicBezTo>
                <a:close/>
                <a:moveTo>
                  <a:pt x="60001" y="9631"/>
                </a:moveTo>
                <a:cubicBezTo>
                  <a:pt x="32170" y="9631"/>
                  <a:pt x="9631" y="32170"/>
                  <a:pt x="9631" y="60001"/>
                </a:cubicBezTo>
                <a:cubicBezTo>
                  <a:pt x="9631" y="87832"/>
                  <a:pt x="32170" y="110371"/>
                  <a:pt x="60001" y="110371"/>
                </a:cubicBezTo>
                <a:cubicBezTo>
                  <a:pt x="87832" y="110371"/>
                  <a:pt x="110371" y="87832"/>
                  <a:pt x="110371" y="60001"/>
                </a:cubicBezTo>
                <a:lnTo>
                  <a:pt x="105556" y="60001"/>
                </a:lnTo>
                <a:cubicBezTo>
                  <a:pt x="105556" y="85133"/>
                  <a:pt x="85133" y="105556"/>
                  <a:pt x="60001" y="105556"/>
                </a:cubicBezTo>
                <a:cubicBezTo>
                  <a:pt x="34869" y="105556"/>
                  <a:pt x="14498" y="85133"/>
                  <a:pt x="14498" y="60001"/>
                </a:cubicBezTo>
                <a:cubicBezTo>
                  <a:pt x="14498" y="34869"/>
                  <a:pt x="34869" y="14498"/>
                  <a:pt x="60001" y="14498"/>
                </a:cubicBezTo>
                <a:lnTo>
                  <a:pt x="60001" y="9631"/>
                </a:lnTo>
                <a:close/>
                <a:moveTo>
                  <a:pt x="60001" y="1"/>
                </a:moveTo>
                <a:cubicBezTo>
                  <a:pt x="26879" y="1"/>
                  <a:pt x="1" y="26879"/>
                  <a:pt x="1" y="60001"/>
                </a:cubicBezTo>
                <a:cubicBezTo>
                  <a:pt x="1" y="93123"/>
                  <a:pt x="26879" y="120001"/>
                  <a:pt x="60001" y="120001"/>
                </a:cubicBezTo>
                <a:cubicBezTo>
                  <a:pt x="93123" y="120001"/>
                  <a:pt x="120001" y="93123"/>
                  <a:pt x="120001" y="60001"/>
                </a:cubicBezTo>
                <a:lnTo>
                  <a:pt x="115239" y="60001"/>
                </a:lnTo>
                <a:cubicBezTo>
                  <a:pt x="115239" y="90477"/>
                  <a:pt x="90530" y="115239"/>
                  <a:pt x="60001" y="115239"/>
                </a:cubicBezTo>
                <a:cubicBezTo>
                  <a:pt x="29525" y="115239"/>
                  <a:pt x="4816" y="90477"/>
                  <a:pt x="4816" y="60001"/>
                </a:cubicBezTo>
                <a:cubicBezTo>
                  <a:pt x="4816" y="29525"/>
                  <a:pt x="29525" y="4816"/>
                  <a:pt x="60001" y="4816"/>
                </a:cubicBezTo>
                <a:cubicBezTo>
                  <a:pt x="60001" y="4816"/>
                  <a:pt x="60001" y="4816"/>
                  <a:pt x="6000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7"/>
          <p:cNvSpPr/>
          <p:nvPr/>
        </p:nvSpPr>
        <p:spPr>
          <a:xfrm>
            <a:off x="7704937" y="4069195"/>
            <a:ext cx="1080576" cy="713649"/>
          </a:xfrm>
          <a:custGeom>
            <a:avLst/>
            <a:gdLst/>
            <a:ahLst/>
            <a:cxnLst/>
            <a:rect l="l" t="t" r="r" b="b"/>
            <a:pathLst>
              <a:path w="120064" h="120143" extrusionOk="0">
                <a:moveTo>
                  <a:pt x="32420" y="6399"/>
                </a:moveTo>
                <a:cubicBezTo>
                  <a:pt x="35647" y="6399"/>
                  <a:pt x="37182" y="9432"/>
                  <a:pt x="37182" y="18911"/>
                </a:cubicBezTo>
                <a:cubicBezTo>
                  <a:pt x="37182" y="28342"/>
                  <a:pt x="35647" y="31517"/>
                  <a:pt x="32452" y="31517"/>
                </a:cubicBezTo>
                <a:cubicBezTo>
                  <a:pt x="29257" y="31517"/>
                  <a:pt x="27659" y="28389"/>
                  <a:pt x="27659" y="18911"/>
                </a:cubicBezTo>
                <a:cubicBezTo>
                  <a:pt x="27659" y="9479"/>
                  <a:pt x="29257" y="6399"/>
                  <a:pt x="32420" y="6399"/>
                </a:cubicBezTo>
                <a:close/>
                <a:moveTo>
                  <a:pt x="46328" y="1043"/>
                </a:moveTo>
                <a:cubicBezTo>
                  <a:pt x="46328" y="1043"/>
                  <a:pt x="46328" y="1043"/>
                  <a:pt x="46328" y="36825"/>
                </a:cubicBezTo>
                <a:lnTo>
                  <a:pt x="61551" y="36825"/>
                </a:lnTo>
                <a:cubicBezTo>
                  <a:pt x="61551" y="36825"/>
                  <a:pt x="61551" y="36825"/>
                  <a:pt x="61551" y="30427"/>
                </a:cubicBezTo>
                <a:lnTo>
                  <a:pt x="51402" y="30427"/>
                </a:lnTo>
                <a:lnTo>
                  <a:pt x="51402" y="21612"/>
                </a:lnTo>
                <a:lnTo>
                  <a:pt x="59734" y="21612"/>
                </a:lnTo>
                <a:cubicBezTo>
                  <a:pt x="59734" y="21612"/>
                  <a:pt x="59734" y="21612"/>
                  <a:pt x="59734" y="15261"/>
                </a:cubicBezTo>
                <a:lnTo>
                  <a:pt x="51402" y="15261"/>
                </a:lnTo>
                <a:cubicBezTo>
                  <a:pt x="51402" y="15261"/>
                  <a:pt x="51402" y="15261"/>
                  <a:pt x="51402" y="7441"/>
                </a:cubicBezTo>
                <a:lnTo>
                  <a:pt x="61238" y="7441"/>
                </a:lnTo>
                <a:cubicBezTo>
                  <a:pt x="61238" y="7441"/>
                  <a:pt x="61238" y="7441"/>
                  <a:pt x="61238" y="1043"/>
                </a:cubicBezTo>
                <a:close/>
                <a:moveTo>
                  <a:pt x="63337" y="1043"/>
                </a:moveTo>
                <a:cubicBezTo>
                  <a:pt x="63337" y="7489"/>
                  <a:pt x="63337" y="7489"/>
                  <a:pt x="63337" y="7489"/>
                </a:cubicBezTo>
                <a:lnTo>
                  <a:pt x="68474" y="7489"/>
                </a:lnTo>
                <a:cubicBezTo>
                  <a:pt x="68474" y="36825"/>
                  <a:pt x="68474" y="36825"/>
                  <a:pt x="68474" y="36825"/>
                </a:cubicBezTo>
                <a:lnTo>
                  <a:pt x="73611" y="36825"/>
                </a:lnTo>
                <a:cubicBezTo>
                  <a:pt x="73611" y="7489"/>
                  <a:pt x="73611" y="7489"/>
                  <a:pt x="73611" y="7489"/>
                </a:cubicBezTo>
                <a:lnTo>
                  <a:pt x="78748" y="7489"/>
                </a:lnTo>
                <a:cubicBezTo>
                  <a:pt x="78748" y="1043"/>
                  <a:pt x="78748" y="1043"/>
                  <a:pt x="78748" y="1043"/>
                </a:cubicBezTo>
                <a:close/>
                <a:moveTo>
                  <a:pt x="81598" y="1043"/>
                </a:moveTo>
                <a:cubicBezTo>
                  <a:pt x="81598" y="1043"/>
                  <a:pt x="81598" y="1043"/>
                  <a:pt x="81598" y="36825"/>
                </a:cubicBezTo>
                <a:lnTo>
                  <a:pt x="86673" y="36825"/>
                </a:lnTo>
                <a:cubicBezTo>
                  <a:pt x="86673" y="36825"/>
                  <a:pt x="86673" y="36825"/>
                  <a:pt x="86673" y="21565"/>
                </a:cubicBezTo>
                <a:lnTo>
                  <a:pt x="94253" y="21565"/>
                </a:lnTo>
                <a:lnTo>
                  <a:pt x="94253" y="36825"/>
                </a:lnTo>
                <a:lnTo>
                  <a:pt x="99327" y="36825"/>
                </a:lnTo>
                <a:cubicBezTo>
                  <a:pt x="99327" y="36825"/>
                  <a:pt x="99327" y="36825"/>
                  <a:pt x="99327" y="1043"/>
                </a:cubicBezTo>
                <a:lnTo>
                  <a:pt x="94253" y="1043"/>
                </a:lnTo>
                <a:cubicBezTo>
                  <a:pt x="94253" y="1043"/>
                  <a:pt x="94253" y="1043"/>
                  <a:pt x="94253" y="15166"/>
                </a:cubicBezTo>
                <a:lnTo>
                  <a:pt x="86673" y="15166"/>
                </a:lnTo>
                <a:cubicBezTo>
                  <a:pt x="86673" y="15166"/>
                  <a:pt x="86673" y="15166"/>
                  <a:pt x="86673" y="1043"/>
                </a:cubicBezTo>
                <a:close/>
                <a:moveTo>
                  <a:pt x="104339" y="1043"/>
                </a:moveTo>
                <a:cubicBezTo>
                  <a:pt x="104339" y="1043"/>
                  <a:pt x="104339" y="1043"/>
                  <a:pt x="104339" y="36825"/>
                </a:cubicBezTo>
                <a:lnTo>
                  <a:pt x="119562" y="36825"/>
                </a:lnTo>
                <a:lnTo>
                  <a:pt x="119562" y="30427"/>
                </a:lnTo>
                <a:lnTo>
                  <a:pt x="109413" y="30427"/>
                </a:lnTo>
                <a:cubicBezTo>
                  <a:pt x="109413" y="30427"/>
                  <a:pt x="109413" y="30427"/>
                  <a:pt x="109413" y="21612"/>
                </a:cubicBezTo>
                <a:lnTo>
                  <a:pt x="117745" y="21612"/>
                </a:lnTo>
                <a:cubicBezTo>
                  <a:pt x="117745" y="21612"/>
                  <a:pt x="117745" y="21612"/>
                  <a:pt x="117745" y="15261"/>
                </a:cubicBezTo>
                <a:lnTo>
                  <a:pt x="109413" y="15261"/>
                </a:lnTo>
                <a:cubicBezTo>
                  <a:pt x="109413" y="15261"/>
                  <a:pt x="109413" y="15261"/>
                  <a:pt x="109413" y="7441"/>
                </a:cubicBezTo>
                <a:lnTo>
                  <a:pt x="119249" y="7441"/>
                </a:lnTo>
                <a:cubicBezTo>
                  <a:pt x="119249" y="7441"/>
                  <a:pt x="119249" y="7441"/>
                  <a:pt x="119249" y="1043"/>
                </a:cubicBezTo>
                <a:close/>
                <a:moveTo>
                  <a:pt x="11966" y="475"/>
                </a:moveTo>
                <a:cubicBezTo>
                  <a:pt x="4699" y="475"/>
                  <a:pt x="1" y="6257"/>
                  <a:pt x="1" y="19005"/>
                </a:cubicBezTo>
                <a:cubicBezTo>
                  <a:pt x="1" y="31517"/>
                  <a:pt x="4355" y="37536"/>
                  <a:pt x="11747" y="37536"/>
                </a:cubicBezTo>
                <a:cubicBezTo>
                  <a:pt x="14159" y="37536"/>
                  <a:pt x="17103" y="36730"/>
                  <a:pt x="18701" y="35546"/>
                </a:cubicBezTo>
                <a:cubicBezTo>
                  <a:pt x="18701" y="15877"/>
                  <a:pt x="18701" y="15877"/>
                  <a:pt x="18701" y="15877"/>
                </a:cubicBezTo>
                <a:lnTo>
                  <a:pt x="10525" y="15877"/>
                </a:lnTo>
                <a:cubicBezTo>
                  <a:pt x="10525" y="22086"/>
                  <a:pt x="10525" y="22086"/>
                  <a:pt x="10525" y="22086"/>
                </a:cubicBezTo>
                <a:lnTo>
                  <a:pt x="13783" y="22086"/>
                </a:lnTo>
                <a:cubicBezTo>
                  <a:pt x="13783" y="30901"/>
                  <a:pt x="13783" y="30901"/>
                  <a:pt x="13783" y="30901"/>
                </a:cubicBezTo>
                <a:cubicBezTo>
                  <a:pt x="13188" y="31043"/>
                  <a:pt x="12342" y="31138"/>
                  <a:pt x="11622" y="31138"/>
                </a:cubicBezTo>
                <a:cubicBezTo>
                  <a:pt x="7988" y="31138"/>
                  <a:pt x="5200" y="28247"/>
                  <a:pt x="5200" y="18911"/>
                </a:cubicBezTo>
                <a:cubicBezTo>
                  <a:pt x="5200" y="9764"/>
                  <a:pt x="8019" y="6873"/>
                  <a:pt x="12248" y="6873"/>
                </a:cubicBezTo>
                <a:cubicBezTo>
                  <a:pt x="14034" y="6873"/>
                  <a:pt x="16351" y="7441"/>
                  <a:pt x="17824" y="8342"/>
                </a:cubicBezTo>
                <a:cubicBezTo>
                  <a:pt x="18325" y="2086"/>
                  <a:pt x="18325" y="2086"/>
                  <a:pt x="18325" y="2086"/>
                </a:cubicBezTo>
                <a:cubicBezTo>
                  <a:pt x="16696" y="1091"/>
                  <a:pt x="14034" y="475"/>
                  <a:pt x="11966" y="475"/>
                </a:cubicBezTo>
                <a:close/>
                <a:moveTo>
                  <a:pt x="32420" y="1"/>
                </a:moveTo>
                <a:cubicBezTo>
                  <a:pt x="25717" y="1"/>
                  <a:pt x="22491" y="5688"/>
                  <a:pt x="22491" y="18911"/>
                </a:cubicBezTo>
                <a:cubicBezTo>
                  <a:pt x="22491" y="32133"/>
                  <a:pt x="25842" y="37868"/>
                  <a:pt x="32420" y="37868"/>
                </a:cubicBezTo>
                <a:cubicBezTo>
                  <a:pt x="39124" y="37868"/>
                  <a:pt x="42381" y="32418"/>
                  <a:pt x="42381" y="18911"/>
                </a:cubicBezTo>
                <a:cubicBezTo>
                  <a:pt x="42381" y="5688"/>
                  <a:pt x="39124" y="1"/>
                  <a:pt x="32420" y="1"/>
                </a:cubicBezTo>
                <a:close/>
                <a:moveTo>
                  <a:pt x="1692" y="49053"/>
                </a:moveTo>
                <a:lnTo>
                  <a:pt x="1692" y="83555"/>
                </a:lnTo>
                <a:lnTo>
                  <a:pt x="6704" y="83555"/>
                </a:lnTo>
                <a:cubicBezTo>
                  <a:pt x="6704" y="83555"/>
                  <a:pt x="6704" y="83555"/>
                  <a:pt x="6704" y="49053"/>
                </a:cubicBezTo>
                <a:close/>
                <a:moveTo>
                  <a:pt x="11684" y="49053"/>
                </a:moveTo>
                <a:cubicBezTo>
                  <a:pt x="11684" y="83555"/>
                  <a:pt x="11684" y="83555"/>
                  <a:pt x="11684" y="83555"/>
                </a:cubicBezTo>
                <a:lnTo>
                  <a:pt x="16195" y="83555"/>
                </a:lnTo>
                <a:cubicBezTo>
                  <a:pt x="16195" y="63413"/>
                  <a:pt x="16195" y="63413"/>
                  <a:pt x="16195" y="63413"/>
                </a:cubicBezTo>
                <a:cubicBezTo>
                  <a:pt x="23211" y="83555"/>
                  <a:pt x="23211" y="83555"/>
                  <a:pt x="23211" y="83555"/>
                </a:cubicBezTo>
                <a:lnTo>
                  <a:pt x="27753" y="83555"/>
                </a:lnTo>
                <a:cubicBezTo>
                  <a:pt x="27753" y="49053"/>
                  <a:pt x="27753" y="49053"/>
                  <a:pt x="27753" y="49053"/>
                </a:cubicBezTo>
                <a:lnTo>
                  <a:pt x="23211" y="49053"/>
                </a:lnTo>
                <a:lnTo>
                  <a:pt x="23211" y="69195"/>
                </a:lnTo>
                <a:cubicBezTo>
                  <a:pt x="16195" y="49053"/>
                  <a:pt x="16195" y="49053"/>
                  <a:pt x="16195" y="49053"/>
                </a:cubicBezTo>
                <a:close/>
                <a:moveTo>
                  <a:pt x="45639" y="49053"/>
                </a:moveTo>
                <a:lnTo>
                  <a:pt x="45639" y="55261"/>
                </a:lnTo>
                <a:lnTo>
                  <a:pt x="50337" y="55261"/>
                </a:lnTo>
                <a:cubicBezTo>
                  <a:pt x="50337" y="83555"/>
                  <a:pt x="50337" y="83555"/>
                  <a:pt x="50337" y="83555"/>
                </a:cubicBezTo>
                <a:lnTo>
                  <a:pt x="55287" y="83555"/>
                </a:lnTo>
                <a:cubicBezTo>
                  <a:pt x="55287" y="55261"/>
                  <a:pt x="55287" y="55261"/>
                  <a:pt x="55287" y="55261"/>
                </a:cubicBezTo>
                <a:lnTo>
                  <a:pt x="59985" y="55261"/>
                </a:lnTo>
                <a:cubicBezTo>
                  <a:pt x="59985" y="49053"/>
                  <a:pt x="59985" y="49053"/>
                  <a:pt x="59985" y="49053"/>
                </a:cubicBezTo>
                <a:close/>
                <a:moveTo>
                  <a:pt x="62522" y="49053"/>
                </a:moveTo>
                <a:lnTo>
                  <a:pt x="62522" y="83555"/>
                </a:lnTo>
                <a:lnTo>
                  <a:pt x="67534" y="83555"/>
                </a:lnTo>
                <a:cubicBezTo>
                  <a:pt x="67534" y="49053"/>
                  <a:pt x="67534" y="49053"/>
                  <a:pt x="67534" y="49053"/>
                </a:cubicBezTo>
                <a:close/>
                <a:moveTo>
                  <a:pt x="70071" y="49053"/>
                </a:moveTo>
                <a:lnTo>
                  <a:pt x="70071" y="55261"/>
                </a:lnTo>
                <a:lnTo>
                  <a:pt x="74770" y="55261"/>
                </a:lnTo>
                <a:cubicBezTo>
                  <a:pt x="74770" y="55261"/>
                  <a:pt x="74770" y="55261"/>
                  <a:pt x="74770" y="83555"/>
                </a:cubicBezTo>
                <a:lnTo>
                  <a:pt x="79719" y="83555"/>
                </a:lnTo>
                <a:cubicBezTo>
                  <a:pt x="79719" y="83555"/>
                  <a:pt x="79719" y="83555"/>
                  <a:pt x="79719" y="55261"/>
                </a:cubicBezTo>
                <a:lnTo>
                  <a:pt x="84417" y="55261"/>
                </a:lnTo>
                <a:cubicBezTo>
                  <a:pt x="84417" y="55261"/>
                  <a:pt x="84417" y="55261"/>
                  <a:pt x="84417" y="49053"/>
                </a:cubicBezTo>
                <a:close/>
                <a:moveTo>
                  <a:pt x="105717" y="49053"/>
                </a:moveTo>
                <a:cubicBezTo>
                  <a:pt x="105717" y="49053"/>
                  <a:pt x="105717" y="49053"/>
                  <a:pt x="105717" y="55261"/>
                </a:cubicBezTo>
                <a:lnTo>
                  <a:pt x="110416" y="55261"/>
                </a:lnTo>
                <a:cubicBezTo>
                  <a:pt x="110416" y="55261"/>
                  <a:pt x="110416" y="55261"/>
                  <a:pt x="110416" y="83555"/>
                </a:cubicBezTo>
                <a:lnTo>
                  <a:pt x="115365" y="83555"/>
                </a:lnTo>
                <a:cubicBezTo>
                  <a:pt x="115365" y="83555"/>
                  <a:pt x="115365" y="83555"/>
                  <a:pt x="115365" y="55261"/>
                </a:cubicBezTo>
                <a:lnTo>
                  <a:pt x="120063" y="55261"/>
                </a:lnTo>
                <a:cubicBezTo>
                  <a:pt x="120063" y="55261"/>
                  <a:pt x="120063" y="55261"/>
                  <a:pt x="120063" y="49053"/>
                </a:cubicBezTo>
                <a:close/>
                <a:moveTo>
                  <a:pt x="38748" y="48531"/>
                </a:moveTo>
                <a:cubicBezTo>
                  <a:pt x="33485" y="48531"/>
                  <a:pt x="31199" y="53129"/>
                  <a:pt x="31199" y="58958"/>
                </a:cubicBezTo>
                <a:cubicBezTo>
                  <a:pt x="31199" y="70048"/>
                  <a:pt x="40283" y="67915"/>
                  <a:pt x="40283" y="74076"/>
                </a:cubicBezTo>
                <a:cubicBezTo>
                  <a:pt x="40283" y="76446"/>
                  <a:pt x="39280" y="78057"/>
                  <a:pt x="37213" y="78057"/>
                </a:cubicBezTo>
                <a:cubicBezTo>
                  <a:pt x="35177" y="78057"/>
                  <a:pt x="33454" y="77015"/>
                  <a:pt x="31763" y="75593"/>
                </a:cubicBezTo>
                <a:cubicBezTo>
                  <a:pt x="31763" y="75593"/>
                  <a:pt x="31763" y="75593"/>
                  <a:pt x="31136" y="81707"/>
                </a:cubicBezTo>
                <a:cubicBezTo>
                  <a:pt x="32890" y="83271"/>
                  <a:pt x="35052" y="84171"/>
                  <a:pt x="37432" y="84171"/>
                </a:cubicBezTo>
                <a:cubicBezTo>
                  <a:pt x="42350" y="84171"/>
                  <a:pt x="45138" y="80048"/>
                  <a:pt x="45138" y="73271"/>
                </a:cubicBezTo>
                <a:cubicBezTo>
                  <a:pt x="45138" y="61802"/>
                  <a:pt x="36085" y="63603"/>
                  <a:pt x="36085" y="58247"/>
                </a:cubicBezTo>
                <a:cubicBezTo>
                  <a:pt x="36085" y="56493"/>
                  <a:pt x="36680" y="54693"/>
                  <a:pt x="39186" y="54693"/>
                </a:cubicBezTo>
                <a:cubicBezTo>
                  <a:pt x="40721" y="54693"/>
                  <a:pt x="42099" y="55356"/>
                  <a:pt x="43478" y="56257"/>
                </a:cubicBezTo>
                <a:cubicBezTo>
                  <a:pt x="43478" y="56257"/>
                  <a:pt x="43478" y="56257"/>
                  <a:pt x="44041" y="50238"/>
                </a:cubicBezTo>
                <a:cubicBezTo>
                  <a:pt x="42444" y="49100"/>
                  <a:pt x="40815" y="48531"/>
                  <a:pt x="38748" y="48531"/>
                </a:cubicBezTo>
                <a:close/>
                <a:moveTo>
                  <a:pt x="86767" y="49053"/>
                </a:moveTo>
                <a:cubicBezTo>
                  <a:pt x="86767" y="71849"/>
                  <a:pt x="86767" y="71849"/>
                  <a:pt x="86767" y="71849"/>
                </a:cubicBezTo>
                <a:cubicBezTo>
                  <a:pt x="86767" y="80143"/>
                  <a:pt x="89586" y="84171"/>
                  <a:pt x="95130" y="84171"/>
                </a:cubicBezTo>
                <a:cubicBezTo>
                  <a:pt x="100611" y="84171"/>
                  <a:pt x="103431" y="80143"/>
                  <a:pt x="103431" y="71849"/>
                </a:cubicBezTo>
                <a:cubicBezTo>
                  <a:pt x="103431" y="49053"/>
                  <a:pt x="103431" y="49053"/>
                  <a:pt x="103431" y="49053"/>
                </a:cubicBezTo>
                <a:lnTo>
                  <a:pt x="98513" y="49053"/>
                </a:lnTo>
                <a:lnTo>
                  <a:pt x="98513" y="71565"/>
                </a:lnTo>
                <a:cubicBezTo>
                  <a:pt x="98513" y="75546"/>
                  <a:pt x="97604" y="77773"/>
                  <a:pt x="95130" y="77773"/>
                </a:cubicBezTo>
                <a:cubicBezTo>
                  <a:pt x="92687" y="77773"/>
                  <a:pt x="91747" y="75546"/>
                  <a:pt x="91747" y="71565"/>
                </a:cubicBezTo>
                <a:cubicBezTo>
                  <a:pt x="91747" y="49053"/>
                  <a:pt x="91747" y="49053"/>
                  <a:pt x="91747" y="49053"/>
                </a:cubicBezTo>
                <a:close/>
                <a:moveTo>
                  <a:pt x="31637" y="110143"/>
                </a:moveTo>
                <a:cubicBezTo>
                  <a:pt x="31825" y="110143"/>
                  <a:pt x="32013" y="110190"/>
                  <a:pt x="32201" y="110285"/>
                </a:cubicBezTo>
                <a:cubicBezTo>
                  <a:pt x="32358" y="110380"/>
                  <a:pt x="32514" y="110569"/>
                  <a:pt x="32640" y="110806"/>
                </a:cubicBezTo>
                <a:cubicBezTo>
                  <a:pt x="32765" y="111043"/>
                  <a:pt x="32859" y="111328"/>
                  <a:pt x="32953" y="111707"/>
                </a:cubicBezTo>
                <a:cubicBezTo>
                  <a:pt x="33016" y="112133"/>
                  <a:pt x="33047" y="112560"/>
                  <a:pt x="33047" y="113129"/>
                </a:cubicBezTo>
                <a:lnTo>
                  <a:pt x="30134" y="113129"/>
                </a:lnTo>
                <a:cubicBezTo>
                  <a:pt x="30165" y="112133"/>
                  <a:pt x="30290" y="111375"/>
                  <a:pt x="30541" y="110854"/>
                </a:cubicBezTo>
                <a:cubicBezTo>
                  <a:pt x="30760" y="110380"/>
                  <a:pt x="31136" y="110143"/>
                  <a:pt x="31637" y="110143"/>
                </a:cubicBezTo>
                <a:close/>
                <a:moveTo>
                  <a:pt x="76774" y="110143"/>
                </a:moveTo>
                <a:cubicBezTo>
                  <a:pt x="76962" y="110143"/>
                  <a:pt x="77150" y="110190"/>
                  <a:pt x="77338" y="110285"/>
                </a:cubicBezTo>
                <a:cubicBezTo>
                  <a:pt x="77495" y="110380"/>
                  <a:pt x="77651" y="110569"/>
                  <a:pt x="77777" y="110806"/>
                </a:cubicBezTo>
                <a:cubicBezTo>
                  <a:pt x="77902" y="111043"/>
                  <a:pt x="77996" y="111328"/>
                  <a:pt x="78090" y="111707"/>
                </a:cubicBezTo>
                <a:cubicBezTo>
                  <a:pt x="78153" y="112133"/>
                  <a:pt x="78184" y="112560"/>
                  <a:pt x="78184" y="113129"/>
                </a:cubicBezTo>
                <a:lnTo>
                  <a:pt x="75271" y="113129"/>
                </a:lnTo>
                <a:cubicBezTo>
                  <a:pt x="75302" y="112133"/>
                  <a:pt x="75427" y="111375"/>
                  <a:pt x="75678" y="110854"/>
                </a:cubicBezTo>
                <a:cubicBezTo>
                  <a:pt x="75897" y="110380"/>
                  <a:pt x="76273" y="110143"/>
                  <a:pt x="76774" y="110143"/>
                </a:cubicBezTo>
                <a:close/>
                <a:moveTo>
                  <a:pt x="70917" y="108105"/>
                </a:moveTo>
                <a:cubicBezTo>
                  <a:pt x="71293" y="108105"/>
                  <a:pt x="71606" y="108200"/>
                  <a:pt x="71888" y="108342"/>
                </a:cubicBezTo>
                <a:cubicBezTo>
                  <a:pt x="72139" y="108484"/>
                  <a:pt x="72358" y="108674"/>
                  <a:pt x="72546" y="109053"/>
                </a:cubicBezTo>
                <a:cubicBezTo>
                  <a:pt x="72734" y="109384"/>
                  <a:pt x="72859" y="109811"/>
                  <a:pt x="72922" y="110427"/>
                </a:cubicBezTo>
                <a:cubicBezTo>
                  <a:pt x="73016" y="110996"/>
                  <a:pt x="73047" y="111707"/>
                  <a:pt x="73047" y="112607"/>
                </a:cubicBezTo>
                <a:cubicBezTo>
                  <a:pt x="73047" y="113555"/>
                  <a:pt x="73016" y="114313"/>
                  <a:pt x="72922" y="114882"/>
                </a:cubicBezTo>
                <a:cubicBezTo>
                  <a:pt x="72828" y="115498"/>
                  <a:pt x="72702" y="115972"/>
                  <a:pt x="72514" y="116304"/>
                </a:cubicBezTo>
                <a:cubicBezTo>
                  <a:pt x="72358" y="116636"/>
                  <a:pt x="72139" y="116873"/>
                  <a:pt x="71857" y="117015"/>
                </a:cubicBezTo>
                <a:cubicBezTo>
                  <a:pt x="71606" y="117157"/>
                  <a:pt x="71293" y="117204"/>
                  <a:pt x="70917" y="117204"/>
                </a:cubicBezTo>
                <a:lnTo>
                  <a:pt x="69476" y="117204"/>
                </a:lnTo>
                <a:cubicBezTo>
                  <a:pt x="69476" y="108105"/>
                  <a:pt x="69476" y="108105"/>
                  <a:pt x="69476" y="108105"/>
                </a:cubicBezTo>
                <a:close/>
                <a:moveTo>
                  <a:pt x="8740" y="110190"/>
                </a:moveTo>
                <a:cubicBezTo>
                  <a:pt x="8990" y="110190"/>
                  <a:pt x="9178" y="110238"/>
                  <a:pt x="9366" y="110332"/>
                </a:cubicBezTo>
                <a:cubicBezTo>
                  <a:pt x="9554" y="110427"/>
                  <a:pt x="9711" y="110617"/>
                  <a:pt x="9836" y="110901"/>
                </a:cubicBezTo>
                <a:cubicBezTo>
                  <a:pt x="9993" y="111138"/>
                  <a:pt x="10087" y="111517"/>
                  <a:pt x="10149" y="111991"/>
                </a:cubicBezTo>
                <a:cubicBezTo>
                  <a:pt x="10212" y="112465"/>
                  <a:pt x="10243" y="113034"/>
                  <a:pt x="10243" y="113792"/>
                </a:cubicBezTo>
                <a:cubicBezTo>
                  <a:pt x="10243" y="114503"/>
                  <a:pt x="10212" y="115119"/>
                  <a:pt x="10118" y="115593"/>
                </a:cubicBezTo>
                <a:cubicBezTo>
                  <a:pt x="10055" y="116114"/>
                  <a:pt x="9930" y="116494"/>
                  <a:pt x="9805" y="116730"/>
                </a:cubicBezTo>
                <a:cubicBezTo>
                  <a:pt x="9680" y="117015"/>
                  <a:pt x="9523" y="117204"/>
                  <a:pt x="9335" y="117347"/>
                </a:cubicBezTo>
                <a:cubicBezTo>
                  <a:pt x="9147" y="117441"/>
                  <a:pt x="8928" y="117489"/>
                  <a:pt x="8709" y="117489"/>
                </a:cubicBezTo>
                <a:cubicBezTo>
                  <a:pt x="8364" y="117489"/>
                  <a:pt x="8051" y="117347"/>
                  <a:pt x="7832" y="117110"/>
                </a:cubicBezTo>
                <a:cubicBezTo>
                  <a:pt x="7612" y="116873"/>
                  <a:pt x="7456" y="116588"/>
                  <a:pt x="7330" y="116304"/>
                </a:cubicBezTo>
                <a:cubicBezTo>
                  <a:pt x="7330" y="111328"/>
                  <a:pt x="7330" y="111328"/>
                  <a:pt x="7330" y="111328"/>
                </a:cubicBezTo>
                <a:cubicBezTo>
                  <a:pt x="7487" y="110948"/>
                  <a:pt x="7675" y="110664"/>
                  <a:pt x="7926" y="110475"/>
                </a:cubicBezTo>
                <a:cubicBezTo>
                  <a:pt x="8145" y="110285"/>
                  <a:pt x="8427" y="110190"/>
                  <a:pt x="8740" y="110190"/>
                </a:cubicBezTo>
                <a:close/>
                <a:moveTo>
                  <a:pt x="17354" y="113603"/>
                </a:moveTo>
                <a:cubicBezTo>
                  <a:pt x="17636" y="113603"/>
                  <a:pt x="17886" y="113650"/>
                  <a:pt x="18074" y="113745"/>
                </a:cubicBezTo>
                <a:cubicBezTo>
                  <a:pt x="18294" y="113839"/>
                  <a:pt x="18419" y="113934"/>
                  <a:pt x="18481" y="113982"/>
                </a:cubicBezTo>
                <a:lnTo>
                  <a:pt x="18481" y="115783"/>
                </a:lnTo>
                <a:cubicBezTo>
                  <a:pt x="18481" y="116020"/>
                  <a:pt x="18450" y="116209"/>
                  <a:pt x="18388" y="116399"/>
                </a:cubicBezTo>
                <a:cubicBezTo>
                  <a:pt x="18294" y="116588"/>
                  <a:pt x="18200" y="116778"/>
                  <a:pt x="18074" y="116967"/>
                </a:cubicBezTo>
                <a:cubicBezTo>
                  <a:pt x="17949" y="117110"/>
                  <a:pt x="17792" y="117252"/>
                  <a:pt x="17636" y="117347"/>
                </a:cubicBezTo>
                <a:cubicBezTo>
                  <a:pt x="17479" y="117441"/>
                  <a:pt x="17291" y="117489"/>
                  <a:pt x="17103" y="117489"/>
                </a:cubicBezTo>
                <a:cubicBezTo>
                  <a:pt x="16947" y="117489"/>
                  <a:pt x="16790" y="117441"/>
                  <a:pt x="16633" y="117394"/>
                </a:cubicBezTo>
                <a:cubicBezTo>
                  <a:pt x="16477" y="117299"/>
                  <a:pt x="16351" y="117204"/>
                  <a:pt x="16258" y="117062"/>
                </a:cubicBezTo>
                <a:cubicBezTo>
                  <a:pt x="16164" y="116873"/>
                  <a:pt x="16070" y="116683"/>
                  <a:pt x="16007" y="116446"/>
                </a:cubicBezTo>
                <a:cubicBezTo>
                  <a:pt x="15944" y="116209"/>
                  <a:pt x="15913" y="115877"/>
                  <a:pt x="15913" y="115498"/>
                </a:cubicBezTo>
                <a:cubicBezTo>
                  <a:pt x="15913" y="114930"/>
                  <a:pt x="16038" y="114456"/>
                  <a:pt x="16258" y="114124"/>
                </a:cubicBezTo>
                <a:cubicBezTo>
                  <a:pt x="16477" y="113792"/>
                  <a:pt x="16853" y="113603"/>
                  <a:pt x="17354" y="113603"/>
                </a:cubicBezTo>
                <a:close/>
                <a:moveTo>
                  <a:pt x="105780" y="113603"/>
                </a:moveTo>
                <a:cubicBezTo>
                  <a:pt x="106062" y="113603"/>
                  <a:pt x="106312" y="113650"/>
                  <a:pt x="106500" y="113745"/>
                </a:cubicBezTo>
                <a:cubicBezTo>
                  <a:pt x="106720" y="113839"/>
                  <a:pt x="106845" y="113934"/>
                  <a:pt x="106907" y="113982"/>
                </a:cubicBezTo>
                <a:lnTo>
                  <a:pt x="106907" y="115783"/>
                </a:lnTo>
                <a:cubicBezTo>
                  <a:pt x="106907" y="116020"/>
                  <a:pt x="106876" y="116209"/>
                  <a:pt x="106814" y="116399"/>
                </a:cubicBezTo>
                <a:cubicBezTo>
                  <a:pt x="106720" y="116588"/>
                  <a:pt x="106626" y="116778"/>
                  <a:pt x="106500" y="116967"/>
                </a:cubicBezTo>
                <a:cubicBezTo>
                  <a:pt x="106375" y="117110"/>
                  <a:pt x="106218" y="117252"/>
                  <a:pt x="106062" y="117347"/>
                </a:cubicBezTo>
                <a:cubicBezTo>
                  <a:pt x="105905" y="117441"/>
                  <a:pt x="105717" y="117489"/>
                  <a:pt x="105529" y="117489"/>
                </a:cubicBezTo>
                <a:cubicBezTo>
                  <a:pt x="105373" y="117489"/>
                  <a:pt x="105216" y="117441"/>
                  <a:pt x="105059" y="117394"/>
                </a:cubicBezTo>
                <a:cubicBezTo>
                  <a:pt x="104903" y="117299"/>
                  <a:pt x="104778" y="117204"/>
                  <a:pt x="104684" y="117062"/>
                </a:cubicBezTo>
                <a:cubicBezTo>
                  <a:pt x="104590" y="116873"/>
                  <a:pt x="104496" y="116683"/>
                  <a:pt x="104433" y="116446"/>
                </a:cubicBezTo>
                <a:cubicBezTo>
                  <a:pt x="104370" y="116209"/>
                  <a:pt x="104339" y="115877"/>
                  <a:pt x="104339" y="115498"/>
                </a:cubicBezTo>
                <a:cubicBezTo>
                  <a:pt x="104339" y="114930"/>
                  <a:pt x="104464" y="114456"/>
                  <a:pt x="104684" y="114124"/>
                </a:cubicBezTo>
                <a:cubicBezTo>
                  <a:pt x="104903" y="113792"/>
                  <a:pt x="105279" y="113603"/>
                  <a:pt x="105780" y="113603"/>
                </a:cubicBezTo>
                <a:close/>
                <a:moveTo>
                  <a:pt x="115866" y="110190"/>
                </a:moveTo>
                <a:cubicBezTo>
                  <a:pt x="116179" y="110190"/>
                  <a:pt x="116461" y="110285"/>
                  <a:pt x="116712" y="110475"/>
                </a:cubicBezTo>
                <a:cubicBezTo>
                  <a:pt x="116931" y="110712"/>
                  <a:pt x="117119" y="110948"/>
                  <a:pt x="117244" y="111328"/>
                </a:cubicBezTo>
                <a:lnTo>
                  <a:pt x="117244" y="116304"/>
                </a:lnTo>
                <a:cubicBezTo>
                  <a:pt x="117213" y="116446"/>
                  <a:pt x="117150" y="116588"/>
                  <a:pt x="117088" y="116730"/>
                </a:cubicBezTo>
                <a:cubicBezTo>
                  <a:pt x="117025" y="116873"/>
                  <a:pt x="116900" y="117015"/>
                  <a:pt x="116806" y="117110"/>
                </a:cubicBezTo>
                <a:cubicBezTo>
                  <a:pt x="116680" y="117252"/>
                  <a:pt x="116555" y="117347"/>
                  <a:pt x="116398" y="117394"/>
                </a:cubicBezTo>
                <a:cubicBezTo>
                  <a:pt x="116242" y="117489"/>
                  <a:pt x="116054" y="117536"/>
                  <a:pt x="115866" y="117536"/>
                </a:cubicBezTo>
                <a:cubicBezTo>
                  <a:pt x="115584" y="117536"/>
                  <a:pt x="115333" y="117441"/>
                  <a:pt x="115146" y="117299"/>
                </a:cubicBezTo>
                <a:cubicBezTo>
                  <a:pt x="114958" y="117204"/>
                  <a:pt x="114801" y="116967"/>
                  <a:pt x="114676" y="116683"/>
                </a:cubicBezTo>
                <a:cubicBezTo>
                  <a:pt x="114550" y="116399"/>
                  <a:pt x="114488" y="116020"/>
                  <a:pt x="114425" y="115546"/>
                </a:cubicBezTo>
                <a:cubicBezTo>
                  <a:pt x="114362" y="115072"/>
                  <a:pt x="114331" y="114503"/>
                  <a:pt x="114331" y="113839"/>
                </a:cubicBezTo>
                <a:cubicBezTo>
                  <a:pt x="114331" y="113176"/>
                  <a:pt x="114362" y="112607"/>
                  <a:pt x="114425" y="112133"/>
                </a:cubicBezTo>
                <a:cubicBezTo>
                  <a:pt x="114488" y="111659"/>
                  <a:pt x="114550" y="111280"/>
                  <a:pt x="114676" y="110996"/>
                </a:cubicBezTo>
                <a:cubicBezTo>
                  <a:pt x="114801" y="110712"/>
                  <a:pt x="114958" y="110522"/>
                  <a:pt x="115146" y="110380"/>
                </a:cubicBezTo>
                <a:cubicBezTo>
                  <a:pt x="115365" y="110238"/>
                  <a:pt x="115584" y="110190"/>
                  <a:pt x="115866" y="110190"/>
                </a:cubicBezTo>
                <a:close/>
                <a:moveTo>
                  <a:pt x="14159" y="109432"/>
                </a:moveTo>
                <a:cubicBezTo>
                  <a:pt x="13752" y="109432"/>
                  <a:pt x="13438" y="109621"/>
                  <a:pt x="13157" y="110001"/>
                </a:cubicBezTo>
                <a:cubicBezTo>
                  <a:pt x="12875" y="110427"/>
                  <a:pt x="12655" y="110948"/>
                  <a:pt x="12499" y="111612"/>
                </a:cubicBezTo>
                <a:lnTo>
                  <a:pt x="12467" y="111612"/>
                </a:lnTo>
                <a:cubicBezTo>
                  <a:pt x="12467" y="110427"/>
                  <a:pt x="12467" y="110427"/>
                  <a:pt x="12467" y="110427"/>
                </a:cubicBezTo>
                <a:cubicBezTo>
                  <a:pt x="12436" y="109527"/>
                  <a:pt x="12436" y="109527"/>
                  <a:pt x="12436" y="109527"/>
                </a:cubicBezTo>
                <a:cubicBezTo>
                  <a:pt x="12029" y="109574"/>
                  <a:pt x="12029" y="109574"/>
                  <a:pt x="12029" y="109574"/>
                </a:cubicBezTo>
                <a:cubicBezTo>
                  <a:pt x="12029" y="118057"/>
                  <a:pt x="12029" y="118057"/>
                  <a:pt x="12029" y="118057"/>
                </a:cubicBezTo>
                <a:lnTo>
                  <a:pt x="12561" y="118057"/>
                </a:lnTo>
                <a:cubicBezTo>
                  <a:pt x="12561" y="113603"/>
                  <a:pt x="12561" y="113603"/>
                  <a:pt x="12561" y="113603"/>
                </a:cubicBezTo>
                <a:cubicBezTo>
                  <a:pt x="12561" y="113081"/>
                  <a:pt x="12593" y="112655"/>
                  <a:pt x="12687" y="112228"/>
                </a:cubicBezTo>
                <a:cubicBezTo>
                  <a:pt x="12749" y="111802"/>
                  <a:pt x="12875" y="111470"/>
                  <a:pt x="13031" y="111185"/>
                </a:cubicBezTo>
                <a:cubicBezTo>
                  <a:pt x="13157" y="110901"/>
                  <a:pt x="13313" y="110664"/>
                  <a:pt x="13532" y="110522"/>
                </a:cubicBezTo>
                <a:cubicBezTo>
                  <a:pt x="13720" y="110380"/>
                  <a:pt x="13908" y="110285"/>
                  <a:pt x="14128" y="110285"/>
                </a:cubicBezTo>
                <a:lnTo>
                  <a:pt x="14347" y="110285"/>
                </a:lnTo>
                <a:cubicBezTo>
                  <a:pt x="14441" y="110332"/>
                  <a:pt x="14503" y="110332"/>
                  <a:pt x="14597" y="110380"/>
                </a:cubicBezTo>
                <a:cubicBezTo>
                  <a:pt x="14629" y="109527"/>
                  <a:pt x="14629" y="109527"/>
                  <a:pt x="14629" y="109527"/>
                </a:cubicBezTo>
                <a:cubicBezTo>
                  <a:pt x="14566" y="109479"/>
                  <a:pt x="14472" y="109479"/>
                  <a:pt x="14409" y="109432"/>
                </a:cubicBezTo>
                <a:close/>
                <a:moveTo>
                  <a:pt x="25247" y="106494"/>
                </a:moveTo>
                <a:cubicBezTo>
                  <a:pt x="24715" y="106588"/>
                  <a:pt x="24715" y="106588"/>
                  <a:pt x="24715" y="106588"/>
                </a:cubicBezTo>
                <a:cubicBezTo>
                  <a:pt x="24715" y="118057"/>
                  <a:pt x="24715" y="118057"/>
                  <a:pt x="24715" y="118057"/>
                </a:cubicBezTo>
                <a:lnTo>
                  <a:pt x="25247" y="118057"/>
                </a:lnTo>
                <a:cubicBezTo>
                  <a:pt x="25247" y="111280"/>
                  <a:pt x="25247" y="111280"/>
                  <a:pt x="25247" y="111280"/>
                </a:cubicBezTo>
                <a:cubicBezTo>
                  <a:pt x="25341" y="110996"/>
                  <a:pt x="25529" y="110712"/>
                  <a:pt x="25780" y="110522"/>
                </a:cubicBezTo>
                <a:cubicBezTo>
                  <a:pt x="25999" y="110285"/>
                  <a:pt x="26281" y="110190"/>
                  <a:pt x="26626" y="110190"/>
                </a:cubicBezTo>
                <a:cubicBezTo>
                  <a:pt x="27064" y="110190"/>
                  <a:pt x="27377" y="110332"/>
                  <a:pt x="27597" y="110664"/>
                </a:cubicBezTo>
                <a:cubicBezTo>
                  <a:pt x="27816" y="110996"/>
                  <a:pt x="27910" y="111470"/>
                  <a:pt x="27910" y="112086"/>
                </a:cubicBezTo>
                <a:cubicBezTo>
                  <a:pt x="27910" y="118057"/>
                  <a:pt x="27910" y="118057"/>
                  <a:pt x="27910" y="118057"/>
                </a:cubicBezTo>
                <a:lnTo>
                  <a:pt x="28442" y="118057"/>
                </a:lnTo>
                <a:cubicBezTo>
                  <a:pt x="28442" y="112086"/>
                  <a:pt x="28442" y="112086"/>
                  <a:pt x="28442" y="112086"/>
                </a:cubicBezTo>
                <a:cubicBezTo>
                  <a:pt x="28442" y="111185"/>
                  <a:pt x="28286" y="110522"/>
                  <a:pt x="28004" y="110048"/>
                </a:cubicBezTo>
                <a:cubicBezTo>
                  <a:pt x="27722" y="109621"/>
                  <a:pt x="27315" y="109384"/>
                  <a:pt x="26751" y="109384"/>
                </a:cubicBezTo>
                <a:cubicBezTo>
                  <a:pt x="26438" y="109384"/>
                  <a:pt x="26156" y="109479"/>
                  <a:pt x="25905" y="109669"/>
                </a:cubicBezTo>
                <a:cubicBezTo>
                  <a:pt x="25623" y="109858"/>
                  <a:pt x="25435" y="110095"/>
                  <a:pt x="25247" y="110427"/>
                </a:cubicBezTo>
                <a:lnTo>
                  <a:pt x="25216" y="110427"/>
                </a:lnTo>
                <a:cubicBezTo>
                  <a:pt x="25247" y="109242"/>
                  <a:pt x="25247" y="109242"/>
                  <a:pt x="25247" y="109242"/>
                </a:cubicBezTo>
                <a:cubicBezTo>
                  <a:pt x="25247" y="106494"/>
                  <a:pt x="25247" y="106494"/>
                  <a:pt x="25247" y="106494"/>
                </a:cubicBezTo>
                <a:close/>
                <a:moveTo>
                  <a:pt x="39781" y="107252"/>
                </a:moveTo>
                <a:cubicBezTo>
                  <a:pt x="39781" y="118057"/>
                  <a:pt x="39781" y="118057"/>
                  <a:pt x="39781" y="118057"/>
                </a:cubicBezTo>
                <a:lnTo>
                  <a:pt x="40345" y="118057"/>
                </a:lnTo>
                <a:cubicBezTo>
                  <a:pt x="40345" y="112797"/>
                  <a:pt x="40345" y="112797"/>
                  <a:pt x="40345" y="112797"/>
                </a:cubicBezTo>
                <a:lnTo>
                  <a:pt x="41379" y="112797"/>
                </a:lnTo>
                <a:cubicBezTo>
                  <a:pt x="43697" y="118057"/>
                  <a:pt x="43697" y="118057"/>
                  <a:pt x="43697" y="118057"/>
                </a:cubicBezTo>
                <a:lnTo>
                  <a:pt x="44449" y="118057"/>
                </a:lnTo>
                <a:cubicBezTo>
                  <a:pt x="41911" y="112370"/>
                  <a:pt x="41911" y="112370"/>
                  <a:pt x="41911" y="112370"/>
                </a:cubicBezTo>
                <a:cubicBezTo>
                  <a:pt x="44323" y="107252"/>
                  <a:pt x="44323" y="107252"/>
                  <a:pt x="44323" y="107252"/>
                </a:cubicBezTo>
                <a:lnTo>
                  <a:pt x="43603" y="107252"/>
                </a:lnTo>
                <a:cubicBezTo>
                  <a:pt x="41379" y="111991"/>
                  <a:pt x="41379" y="111991"/>
                  <a:pt x="41379" y="111991"/>
                </a:cubicBezTo>
                <a:lnTo>
                  <a:pt x="40345" y="111991"/>
                </a:lnTo>
                <a:cubicBezTo>
                  <a:pt x="40345" y="107252"/>
                  <a:pt x="40345" y="107252"/>
                  <a:pt x="40345" y="107252"/>
                </a:cubicBezTo>
                <a:close/>
                <a:moveTo>
                  <a:pt x="50995" y="106494"/>
                </a:moveTo>
                <a:cubicBezTo>
                  <a:pt x="50463" y="106588"/>
                  <a:pt x="50463" y="106588"/>
                  <a:pt x="50463" y="106588"/>
                </a:cubicBezTo>
                <a:cubicBezTo>
                  <a:pt x="50463" y="118057"/>
                  <a:pt x="50463" y="118057"/>
                  <a:pt x="50463" y="118057"/>
                </a:cubicBezTo>
                <a:lnTo>
                  <a:pt x="50995" y="118057"/>
                </a:lnTo>
                <a:cubicBezTo>
                  <a:pt x="50995" y="106494"/>
                  <a:pt x="50995" y="106494"/>
                  <a:pt x="50995" y="106494"/>
                </a:cubicBezTo>
                <a:close/>
                <a:moveTo>
                  <a:pt x="63117" y="109432"/>
                </a:moveTo>
                <a:cubicBezTo>
                  <a:pt x="62741" y="109432"/>
                  <a:pt x="62397" y="109621"/>
                  <a:pt x="62115" y="110001"/>
                </a:cubicBezTo>
                <a:cubicBezTo>
                  <a:pt x="61833" y="110427"/>
                  <a:pt x="61614" y="110948"/>
                  <a:pt x="61489" y="111612"/>
                </a:cubicBezTo>
                <a:lnTo>
                  <a:pt x="61457" y="111612"/>
                </a:lnTo>
                <a:cubicBezTo>
                  <a:pt x="61426" y="110427"/>
                  <a:pt x="61426" y="110427"/>
                  <a:pt x="61426" y="110427"/>
                </a:cubicBezTo>
                <a:cubicBezTo>
                  <a:pt x="61426" y="109527"/>
                  <a:pt x="61426" y="109527"/>
                  <a:pt x="61426" y="109527"/>
                </a:cubicBezTo>
                <a:cubicBezTo>
                  <a:pt x="60987" y="109574"/>
                  <a:pt x="60987" y="109574"/>
                  <a:pt x="60987" y="109574"/>
                </a:cubicBezTo>
                <a:cubicBezTo>
                  <a:pt x="60987" y="118057"/>
                  <a:pt x="60987" y="118057"/>
                  <a:pt x="60987" y="118057"/>
                </a:cubicBezTo>
                <a:lnTo>
                  <a:pt x="61520" y="118057"/>
                </a:lnTo>
                <a:cubicBezTo>
                  <a:pt x="61520" y="113603"/>
                  <a:pt x="61520" y="113603"/>
                  <a:pt x="61520" y="113603"/>
                </a:cubicBezTo>
                <a:cubicBezTo>
                  <a:pt x="61520" y="113081"/>
                  <a:pt x="61583" y="112655"/>
                  <a:pt x="61645" y="112228"/>
                </a:cubicBezTo>
                <a:cubicBezTo>
                  <a:pt x="61739" y="111802"/>
                  <a:pt x="61864" y="111470"/>
                  <a:pt x="61990" y="111185"/>
                </a:cubicBezTo>
                <a:cubicBezTo>
                  <a:pt x="62146" y="110901"/>
                  <a:pt x="62303" y="110664"/>
                  <a:pt x="62491" y="110522"/>
                </a:cubicBezTo>
                <a:cubicBezTo>
                  <a:pt x="62679" y="110380"/>
                  <a:pt x="62898" y="110285"/>
                  <a:pt x="63086" y="110285"/>
                </a:cubicBezTo>
                <a:lnTo>
                  <a:pt x="63337" y="110285"/>
                </a:lnTo>
                <a:cubicBezTo>
                  <a:pt x="63431" y="110332"/>
                  <a:pt x="63493" y="110332"/>
                  <a:pt x="63556" y="110380"/>
                </a:cubicBezTo>
                <a:cubicBezTo>
                  <a:pt x="63587" y="109527"/>
                  <a:pt x="63587" y="109527"/>
                  <a:pt x="63587" y="109527"/>
                </a:cubicBezTo>
                <a:cubicBezTo>
                  <a:pt x="63525" y="109479"/>
                  <a:pt x="63462" y="109479"/>
                  <a:pt x="63368" y="109432"/>
                </a:cubicBezTo>
                <a:close/>
                <a:moveTo>
                  <a:pt x="68881" y="107252"/>
                </a:moveTo>
                <a:cubicBezTo>
                  <a:pt x="68881" y="118057"/>
                  <a:pt x="68881" y="118057"/>
                  <a:pt x="68881" y="118057"/>
                </a:cubicBezTo>
                <a:lnTo>
                  <a:pt x="70948" y="118057"/>
                </a:lnTo>
                <a:cubicBezTo>
                  <a:pt x="71418" y="118057"/>
                  <a:pt x="71825" y="117963"/>
                  <a:pt x="72170" y="117773"/>
                </a:cubicBezTo>
                <a:cubicBezTo>
                  <a:pt x="72483" y="117584"/>
                  <a:pt x="72765" y="117252"/>
                  <a:pt x="72984" y="116825"/>
                </a:cubicBezTo>
                <a:cubicBezTo>
                  <a:pt x="73203" y="116399"/>
                  <a:pt x="73391" y="115877"/>
                  <a:pt x="73485" y="115166"/>
                </a:cubicBezTo>
                <a:cubicBezTo>
                  <a:pt x="73611" y="114456"/>
                  <a:pt x="73642" y="113650"/>
                  <a:pt x="73642" y="112607"/>
                </a:cubicBezTo>
                <a:cubicBezTo>
                  <a:pt x="73642" y="111659"/>
                  <a:pt x="73611" y="110806"/>
                  <a:pt x="73485" y="110143"/>
                </a:cubicBezTo>
                <a:cubicBezTo>
                  <a:pt x="73391" y="109432"/>
                  <a:pt x="73235" y="108911"/>
                  <a:pt x="73016" y="108484"/>
                </a:cubicBezTo>
                <a:cubicBezTo>
                  <a:pt x="72796" y="108057"/>
                  <a:pt x="72514" y="107726"/>
                  <a:pt x="72170" y="107536"/>
                </a:cubicBezTo>
                <a:cubicBezTo>
                  <a:pt x="71825" y="107347"/>
                  <a:pt x="71418" y="107252"/>
                  <a:pt x="70917" y="107252"/>
                </a:cubicBezTo>
                <a:close/>
                <a:moveTo>
                  <a:pt x="97323" y="106494"/>
                </a:moveTo>
                <a:cubicBezTo>
                  <a:pt x="96790" y="106588"/>
                  <a:pt x="96790" y="106588"/>
                  <a:pt x="96790" y="106588"/>
                </a:cubicBezTo>
                <a:cubicBezTo>
                  <a:pt x="96790" y="118057"/>
                  <a:pt x="96790" y="118057"/>
                  <a:pt x="96790" y="118057"/>
                </a:cubicBezTo>
                <a:lnTo>
                  <a:pt x="97323" y="118057"/>
                </a:lnTo>
                <a:cubicBezTo>
                  <a:pt x="97323" y="111280"/>
                  <a:pt x="97323" y="111280"/>
                  <a:pt x="97323" y="111280"/>
                </a:cubicBezTo>
                <a:cubicBezTo>
                  <a:pt x="97416" y="110996"/>
                  <a:pt x="97604" y="110712"/>
                  <a:pt x="97855" y="110522"/>
                </a:cubicBezTo>
                <a:cubicBezTo>
                  <a:pt x="98074" y="110285"/>
                  <a:pt x="98356" y="110190"/>
                  <a:pt x="98701" y="110190"/>
                </a:cubicBezTo>
                <a:cubicBezTo>
                  <a:pt x="99139" y="110190"/>
                  <a:pt x="99453" y="110332"/>
                  <a:pt x="99672" y="110664"/>
                </a:cubicBezTo>
                <a:cubicBezTo>
                  <a:pt x="99891" y="110996"/>
                  <a:pt x="99985" y="111470"/>
                  <a:pt x="99985" y="112086"/>
                </a:cubicBezTo>
                <a:cubicBezTo>
                  <a:pt x="99985" y="118057"/>
                  <a:pt x="99985" y="118057"/>
                  <a:pt x="99985" y="118057"/>
                </a:cubicBezTo>
                <a:lnTo>
                  <a:pt x="100518" y="118057"/>
                </a:lnTo>
                <a:cubicBezTo>
                  <a:pt x="100518" y="112086"/>
                  <a:pt x="100518" y="112086"/>
                  <a:pt x="100518" y="112086"/>
                </a:cubicBezTo>
                <a:cubicBezTo>
                  <a:pt x="100518" y="111185"/>
                  <a:pt x="100361" y="110522"/>
                  <a:pt x="100079" y="110048"/>
                </a:cubicBezTo>
                <a:cubicBezTo>
                  <a:pt x="99797" y="109621"/>
                  <a:pt x="99390" y="109384"/>
                  <a:pt x="98826" y="109384"/>
                </a:cubicBezTo>
                <a:cubicBezTo>
                  <a:pt x="98513" y="109384"/>
                  <a:pt x="98231" y="109479"/>
                  <a:pt x="97980" y="109669"/>
                </a:cubicBezTo>
                <a:cubicBezTo>
                  <a:pt x="97698" y="109858"/>
                  <a:pt x="97510" y="110095"/>
                  <a:pt x="97323" y="110427"/>
                </a:cubicBezTo>
                <a:cubicBezTo>
                  <a:pt x="97323" y="109242"/>
                  <a:pt x="97323" y="109242"/>
                  <a:pt x="97323" y="109242"/>
                </a:cubicBezTo>
                <a:cubicBezTo>
                  <a:pt x="97323" y="106494"/>
                  <a:pt x="97323" y="106494"/>
                  <a:pt x="97323" y="106494"/>
                </a:cubicBezTo>
                <a:close/>
                <a:moveTo>
                  <a:pt x="102554" y="106494"/>
                </a:moveTo>
                <a:cubicBezTo>
                  <a:pt x="102021" y="106588"/>
                  <a:pt x="102021" y="106588"/>
                  <a:pt x="102021" y="106588"/>
                </a:cubicBezTo>
                <a:cubicBezTo>
                  <a:pt x="102021" y="118057"/>
                  <a:pt x="102021" y="118057"/>
                  <a:pt x="102021" y="118057"/>
                </a:cubicBezTo>
                <a:lnTo>
                  <a:pt x="102554" y="118057"/>
                </a:lnTo>
                <a:cubicBezTo>
                  <a:pt x="102554" y="106494"/>
                  <a:pt x="102554" y="106494"/>
                  <a:pt x="102554" y="106494"/>
                </a:cubicBezTo>
                <a:close/>
                <a:moveTo>
                  <a:pt x="110886" y="109384"/>
                </a:moveTo>
                <a:cubicBezTo>
                  <a:pt x="110572" y="109384"/>
                  <a:pt x="110290" y="109479"/>
                  <a:pt x="110040" y="109669"/>
                </a:cubicBezTo>
                <a:cubicBezTo>
                  <a:pt x="109758" y="109858"/>
                  <a:pt x="109539" y="110095"/>
                  <a:pt x="109382" y="110427"/>
                </a:cubicBezTo>
                <a:lnTo>
                  <a:pt x="109351" y="110427"/>
                </a:lnTo>
                <a:cubicBezTo>
                  <a:pt x="109257" y="109479"/>
                  <a:pt x="109257" y="109479"/>
                  <a:pt x="109257" y="109479"/>
                </a:cubicBezTo>
                <a:cubicBezTo>
                  <a:pt x="108881" y="109574"/>
                  <a:pt x="108881" y="109574"/>
                  <a:pt x="108881" y="109574"/>
                </a:cubicBezTo>
                <a:cubicBezTo>
                  <a:pt x="108881" y="118057"/>
                  <a:pt x="108881" y="118057"/>
                  <a:pt x="108881" y="118057"/>
                </a:cubicBezTo>
                <a:lnTo>
                  <a:pt x="109413" y="118057"/>
                </a:lnTo>
                <a:cubicBezTo>
                  <a:pt x="109413" y="111280"/>
                  <a:pt x="109413" y="111280"/>
                  <a:pt x="109413" y="111280"/>
                </a:cubicBezTo>
                <a:cubicBezTo>
                  <a:pt x="109476" y="111091"/>
                  <a:pt x="109539" y="110948"/>
                  <a:pt x="109664" y="110806"/>
                </a:cubicBezTo>
                <a:cubicBezTo>
                  <a:pt x="109758" y="110664"/>
                  <a:pt x="109883" y="110569"/>
                  <a:pt x="109977" y="110475"/>
                </a:cubicBezTo>
                <a:cubicBezTo>
                  <a:pt x="110102" y="110380"/>
                  <a:pt x="110259" y="110285"/>
                  <a:pt x="110384" y="110238"/>
                </a:cubicBezTo>
                <a:cubicBezTo>
                  <a:pt x="110510" y="110190"/>
                  <a:pt x="110635" y="110190"/>
                  <a:pt x="110760" y="110190"/>
                </a:cubicBezTo>
                <a:cubicBezTo>
                  <a:pt x="111199" y="110190"/>
                  <a:pt x="111512" y="110332"/>
                  <a:pt x="111731" y="110617"/>
                </a:cubicBezTo>
                <a:cubicBezTo>
                  <a:pt x="111982" y="110948"/>
                  <a:pt x="112076" y="111422"/>
                  <a:pt x="112076" y="112086"/>
                </a:cubicBezTo>
                <a:cubicBezTo>
                  <a:pt x="112076" y="118057"/>
                  <a:pt x="112076" y="118057"/>
                  <a:pt x="112076" y="118057"/>
                </a:cubicBezTo>
                <a:lnTo>
                  <a:pt x="112608" y="118057"/>
                </a:lnTo>
                <a:cubicBezTo>
                  <a:pt x="112608" y="112086"/>
                  <a:pt x="112608" y="112086"/>
                  <a:pt x="112608" y="112086"/>
                </a:cubicBezTo>
                <a:cubicBezTo>
                  <a:pt x="112608" y="111185"/>
                  <a:pt x="112452" y="110475"/>
                  <a:pt x="112139" y="110048"/>
                </a:cubicBezTo>
                <a:cubicBezTo>
                  <a:pt x="111857" y="109621"/>
                  <a:pt x="111418" y="109384"/>
                  <a:pt x="110886" y="109384"/>
                </a:cubicBezTo>
                <a:close/>
                <a:moveTo>
                  <a:pt x="17291" y="109384"/>
                </a:moveTo>
                <a:cubicBezTo>
                  <a:pt x="16727" y="109384"/>
                  <a:pt x="16195" y="109527"/>
                  <a:pt x="15725" y="109906"/>
                </a:cubicBezTo>
                <a:cubicBezTo>
                  <a:pt x="15788" y="110617"/>
                  <a:pt x="15788" y="110617"/>
                  <a:pt x="15788" y="110617"/>
                </a:cubicBezTo>
                <a:cubicBezTo>
                  <a:pt x="16007" y="110427"/>
                  <a:pt x="16226" y="110332"/>
                  <a:pt x="16445" y="110238"/>
                </a:cubicBezTo>
                <a:cubicBezTo>
                  <a:pt x="16696" y="110143"/>
                  <a:pt x="16947" y="110095"/>
                  <a:pt x="17197" y="110095"/>
                </a:cubicBezTo>
                <a:cubicBezTo>
                  <a:pt x="17416" y="110095"/>
                  <a:pt x="17604" y="110143"/>
                  <a:pt x="17761" y="110238"/>
                </a:cubicBezTo>
                <a:cubicBezTo>
                  <a:pt x="17949" y="110285"/>
                  <a:pt x="18074" y="110380"/>
                  <a:pt x="18168" y="110569"/>
                </a:cubicBezTo>
                <a:cubicBezTo>
                  <a:pt x="18294" y="110712"/>
                  <a:pt x="18356" y="110901"/>
                  <a:pt x="18419" y="111185"/>
                </a:cubicBezTo>
                <a:cubicBezTo>
                  <a:pt x="18481" y="111470"/>
                  <a:pt x="18481" y="111802"/>
                  <a:pt x="18481" y="112181"/>
                </a:cubicBezTo>
                <a:cubicBezTo>
                  <a:pt x="18481" y="113366"/>
                  <a:pt x="18481" y="113366"/>
                  <a:pt x="18481" y="113366"/>
                </a:cubicBezTo>
                <a:cubicBezTo>
                  <a:pt x="18325" y="113223"/>
                  <a:pt x="18137" y="113176"/>
                  <a:pt x="17918" y="113081"/>
                </a:cubicBezTo>
                <a:cubicBezTo>
                  <a:pt x="17698" y="113034"/>
                  <a:pt x="17479" y="112986"/>
                  <a:pt x="17260" y="112986"/>
                </a:cubicBezTo>
                <a:cubicBezTo>
                  <a:pt x="16633" y="112986"/>
                  <a:pt x="16164" y="113176"/>
                  <a:pt x="15882" y="113650"/>
                </a:cubicBezTo>
                <a:cubicBezTo>
                  <a:pt x="15568" y="114076"/>
                  <a:pt x="15412" y="114693"/>
                  <a:pt x="15412" y="115498"/>
                </a:cubicBezTo>
                <a:cubicBezTo>
                  <a:pt x="15412" y="116446"/>
                  <a:pt x="15568" y="117157"/>
                  <a:pt x="15850" y="117536"/>
                </a:cubicBezTo>
                <a:cubicBezTo>
                  <a:pt x="16132" y="117963"/>
                  <a:pt x="16508" y="118200"/>
                  <a:pt x="16978" y="118200"/>
                </a:cubicBezTo>
                <a:cubicBezTo>
                  <a:pt x="17323" y="118200"/>
                  <a:pt x="17636" y="118057"/>
                  <a:pt x="17918" y="117821"/>
                </a:cubicBezTo>
                <a:cubicBezTo>
                  <a:pt x="18200" y="117584"/>
                  <a:pt x="18388" y="117299"/>
                  <a:pt x="18544" y="116873"/>
                </a:cubicBezTo>
                <a:cubicBezTo>
                  <a:pt x="18575" y="116920"/>
                  <a:pt x="18575" y="116920"/>
                  <a:pt x="18575" y="116920"/>
                </a:cubicBezTo>
                <a:lnTo>
                  <a:pt x="18607" y="118057"/>
                </a:lnTo>
                <a:lnTo>
                  <a:pt x="19014" y="118057"/>
                </a:lnTo>
                <a:cubicBezTo>
                  <a:pt x="19014" y="112323"/>
                  <a:pt x="19014" y="112323"/>
                  <a:pt x="19014" y="112323"/>
                </a:cubicBezTo>
                <a:cubicBezTo>
                  <a:pt x="19014" y="111802"/>
                  <a:pt x="18983" y="111328"/>
                  <a:pt x="18920" y="110948"/>
                </a:cubicBezTo>
                <a:cubicBezTo>
                  <a:pt x="18857" y="110569"/>
                  <a:pt x="18763" y="110285"/>
                  <a:pt x="18607" y="110048"/>
                </a:cubicBezTo>
                <a:cubicBezTo>
                  <a:pt x="18481" y="109811"/>
                  <a:pt x="18294" y="109621"/>
                  <a:pt x="18074" y="109527"/>
                </a:cubicBezTo>
                <a:cubicBezTo>
                  <a:pt x="17855" y="109432"/>
                  <a:pt x="17573" y="109384"/>
                  <a:pt x="17291" y="109384"/>
                </a:cubicBezTo>
                <a:close/>
                <a:moveTo>
                  <a:pt x="31606" y="109384"/>
                </a:moveTo>
                <a:cubicBezTo>
                  <a:pt x="30290" y="109384"/>
                  <a:pt x="29601" y="110759"/>
                  <a:pt x="29601" y="113508"/>
                </a:cubicBezTo>
                <a:cubicBezTo>
                  <a:pt x="29601" y="114361"/>
                  <a:pt x="29664" y="115072"/>
                  <a:pt x="29727" y="115688"/>
                </a:cubicBezTo>
                <a:cubicBezTo>
                  <a:pt x="29821" y="116257"/>
                  <a:pt x="29946" y="116778"/>
                  <a:pt x="30134" y="117157"/>
                </a:cubicBezTo>
                <a:cubicBezTo>
                  <a:pt x="30322" y="117536"/>
                  <a:pt x="30541" y="117773"/>
                  <a:pt x="30823" y="117963"/>
                </a:cubicBezTo>
                <a:cubicBezTo>
                  <a:pt x="31136" y="118152"/>
                  <a:pt x="31481" y="118200"/>
                  <a:pt x="31857" y="118200"/>
                </a:cubicBezTo>
                <a:cubicBezTo>
                  <a:pt x="32170" y="118200"/>
                  <a:pt x="32420" y="118152"/>
                  <a:pt x="32671" y="118057"/>
                </a:cubicBezTo>
                <a:cubicBezTo>
                  <a:pt x="32922" y="117963"/>
                  <a:pt x="33141" y="117821"/>
                  <a:pt x="33360" y="117631"/>
                </a:cubicBezTo>
                <a:cubicBezTo>
                  <a:pt x="33297" y="116873"/>
                  <a:pt x="33297" y="116873"/>
                  <a:pt x="33297" y="116873"/>
                </a:cubicBezTo>
                <a:cubicBezTo>
                  <a:pt x="33078" y="117062"/>
                  <a:pt x="32859" y="117204"/>
                  <a:pt x="32640" y="117299"/>
                </a:cubicBezTo>
                <a:cubicBezTo>
                  <a:pt x="32420" y="117394"/>
                  <a:pt x="32201" y="117441"/>
                  <a:pt x="31919" y="117441"/>
                </a:cubicBezTo>
                <a:cubicBezTo>
                  <a:pt x="31606" y="117441"/>
                  <a:pt x="31355" y="117394"/>
                  <a:pt x="31136" y="117299"/>
                </a:cubicBezTo>
                <a:cubicBezTo>
                  <a:pt x="30917" y="117157"/>
                  <a:pt x="30729" y="116967"/>
                  <a:pt x="30604" y="116683"/>
                </a:cubicBezTo>
                <a:cubicBezTo>
                  <a:pt x="30447" y="116399"/>
                  <a:pt x="30353" y="116020"/>
                  <a:pt x="30259" y="115546"/>
                </a:cubicBezTo>
                <a:cubicBezTo>
                  <a:pt x="30196" y="115024"/>
                  <a:pt x="30165" y="114456"/>
                  <a:pt x="30165" y="113745"/>
                </a:cubicBezTo>
                <a:lnTo>
                  <a:pt x="33548" y="113745"/>
                </a:lnTo>
                <a:cubicBezTo>
                  <a:pt x="33548" y="113697"/>
                  <a:pt x="33548" y="113603"/>
                  <a:pt x="33548" y="113508"/>
                </a:cubicBezTo>
                <a:cubicBezTo>
                  <a:pt x="33548" y="113318"/>
                  <a:pt x="33548" y="113318"/>
                  <a:pt x="33548" y="113318"/>
                </a:cubicBezTo>
                <a:cubicBezTo>
                  <a:pt x="33548" y="112607"/>
                  <a:pt x="33517" y="111991"/>
                  <a:pt x="33423" y="111517"/>
                </a:cubicBezTo>
                <a:cubicBezTo>
                  <a:pt x="33329" y="111043"/>
                  <a:pt x="33203" y="110617"/>
                  <a:pt x="33016" y="110285"/>
                </a:cubicBezTo>
                <a:cubicBezTo>
                  <a:pt x="32859" y="110001"/>
                  <a:pt x="32640" y="109764"/>
                  <a:pt x="32389" y="109621"/>
                </a:cubicBezTo>
                <a:cubicBezTo>
                  <a:pt x="32170" y="109479"/>
                  <a:pt x="31919" y="109384"/>
                  <a:pt x="31606" y="109384"/>
                </a:cubicBezTo>
                <a:close/>
                <a:moveTo>
                  <a:pt x="34989" y="116920"/>
                </a:moveTo>
                <a:cubicBezTo>
                  <a:pt x="34707" y="116920"/>
                  <a:pt x="34582" y="117157"/>
                  <a:pt x="34582" y="117584"/>
                </a:cubicBezTo>
                <a:cubicBezTo>
                  <a:pt x="34582" y="118010"/>
                  <a:pt x="34707" y="118200"/>
                  <a:pt x="34989" y="118200"/>
                </a:cubicBezTo>
                <a:cubicBezTo>
                  <a:pt x="35271" y="118200"/>
                  <a:pt x="35396" y="118010"/>
                  <a:pt x="35396" y="117584"/>
                </a:cubicBezTo>
                <a:cubicBezTo>
                  <a:pt x="35396" y="117157"/>
                  <a:pt x="35271" y="116920"/>
                  <a:pt x="34989" y="116920"/>
                </a:cubicBezTo>
                <a:close/>
                <a:moveTo>
                  <a:pt x="45232" y="109527"/>
                </a:moveTo>
                <a:cubicBezTo>
                  <a:pt x="45232" y="115498"/>
                  <a:pt x="45232" y="115498"/>
                  <a:pt x="45232" y="115498"/>
                </a:cubicBezTo>
                <a:cubicBezTo>
                  <a:pt x="45232" y="116399"/>
                  <a:pt x="45388" y="117062"/>
                  <a:pt x="45702" y="117536"/>
                </a:cubicBezTo>
                <a:cubicBezTo>
                  <a:pt x="45983" y="117963"/>
                  <a:pt x="46453" y="118200"/>
                  <a:pt x="47111" y="118200"/>
                </a:cubicBezTo>
                <a:cubicBezTo>
                  <a:pt x="47738" y="118200"/>
                  <a:pt x="48207" y="118010"/>
                  <a:pt x="48521" y="117536"/>
                </a:cubicBezTo>
                <a:cubicBezTo>
                  <a:pt x="48803" y="117062"/>
                  <a:pt x="48959" y="116399"/>
                  <a:pt x="48959" y="115498"/>
                </a:cubicBezTo>
                <a:lnTo>
                  <a:pt x="48959" y="109527"/>
                </a:lnTo>
                <a:lnTo>
                  <a:pt x="48427" y="109527"/>
                </a:lnTo>
                <a:cubicBezTo>
                  <a:pt x="48427" y="115498"/>
                  <a:pt x="48427" y="115498"/>
                  <a:pt x="48427" y="115498"/>
                </a:cubicBezTo>
                <a:cubicBezTo>
                  <a:pt x="48427" y="116162"/>
                  <a:pt x="48333" y="116636"/>
                  <a:pt x="48082" y="116967"/>
                </a:cubicBezTo>
                <a:cubicBezTo>
                  <a:pt x="47863" y="117299"/>
                  <a:pt x="47550" y="117441"/>
                  <a:pt x="47111" y="117441"/>
                </a:cubicBezTo>
                <a:cubicBezTo>
                  <a:pt x="46673" y="117441"/>
                  <a:pt x="46328" y="117299"/>
                  <a:pt x="46109" y="116967"/>
                </a:cubicBezTo>
                <a:cubicBezTo>
                  <a:pt x="45858" y="116636"/>
                  <a:pt x="45764" y="116162"/>
                  <a:pt x="45764" y="115498"/>
                </a:cubicBezTo>
                <a:cubicBezTo>
                  <a:pt x="45764" y="109527"/>
                  <a:pt x="45764" y="109527"/>
                  <a:pt x="45764" y="109527"/>
                </a:cubicBezTo>
                <a:close/>
                <a:moveTo>
                  <a:pt x="53470" y="107252"/>
                </a:moveTo>
                <a:cubicBezTo>
                  <a:pt x="53063" y="107347"/>
                  <a:pt x="53063" y="107347"/>
                  <a:pt x="53063" y="107347"/>
                </a:cubicBezTo>
                <a:cubicBezTo>
                  <a:pt x="52969" y="109527"/>
                  <a:pt x="52969" y="109527"/>
                  <a:pt x="52969" y="109527"/>
                </a:cubicBezTo>
                <a:lnTo>
                  <a:pt x="52154" y="109527"/>
                </a:lnTo>
                <a:cubicBezTo>
                  <a:pt x="52154" y="110238"/>
                  <a:pt x="52154" y="110238"/>
                  <a:pt x="52154" y="110238"/>
                </a:cubicBezTo>
                <a:lnTo>
                  <a:pt x="52937" y="110238"/>
                </a:lnTo>
                <a:cubicBezTo>
                  <a:pt x="52937" y="116162"/>
                  <a:pt x="52937" y="116162"/>
                  <a:pt x="52937" y="116162"/>
                </a:cubicBezTo>
                <a:cubicBezTo>
                  <a:pt x="52937" y="116825"/>
                  <a:pt x="53063" y="117347"/>
                  <a:pt x="53250" y="117678"/>
                </a:cubicBezTo>
                <a:cubicBezTo>
                  <a:pt x="53470" y="118010"/>
                  <a:pt x="53752" y="118200"/>
                  <a:pt x="54159" y="118200"/>
                </a:cubicBezTo>
                <a:cubicBezTo>
                  <a:pt x="54284" y="118200"/>
                  <a:pt x="54409" y="118152"/>
                  <a:pt x="54503" y="118152"/>
                </a:cubicBezTo>
                <a:cubicBezTo>
                  <a:pt x="54629" y="118105"/>
                  <a:pt x="54723" y="118057"/>
                  <a:pt x="54785" y="118010"/>
                </a:cubicBezTo>
                <a:cubicBezTo>
                  <a:pt x="54723" y="117347"/>
                  <a:pt x="54723" y="117347"/>
                  <a:pt x="54723" y="117347"/>
                </a:cubicBezTo>
                <a:cubicBezTo>
                  <a:pt x="54691" y="117394"/>
                  <a:pt x="54629" y="117441"/>
                  <a:pt x="54535" y="117441"/>
                </a:cubicBezTo>
                <a:cubicBezTo>
                  <a:pt x="54441" y="117489"/>
                  <a:pt x="54378" y="117489"/>
                  <a:pt x="54315" y="117489"/>
                </a:cubicBezTo>
                <a:cubicBezTo>
                  <a:pt x="54065" y="117489"/>
                  <a:pt x="53846" y="117394"/>
                  <a:pt x="53689" y="117157"/>
                </a:cubicBezTo>
                <a:cubicBezTo>
                  <a:pt x="53564" y="116967"/>
                  <a:pt x="53470" y="116636"/>
                  <a:pt x="53470" y="116114"/>
                </a:cubicBezTo>
                <a:cubicBezTo>
                  <a:pt x="53470" y="110238"/>
                  <a:pt x="53470" y="110238"/>
                  <a:pt x="53470" y="110238"/>
                </a:cubicBezTo>
                <a:lnTo>
                  <a:pt x="54817" y="110238"/>
                </a:lnTo>
                <a:cubicBezTo>
                  <a:pt x="54817" y="109527"/>
                  <a:pt x="54817" y="109527"/>
                  <a:pt x="54817" y="109527"/>
                </a:cubicBezTo>
                <a:lnTo>
                  <a:pt x="53470" y="109527"/>
                </a:lnTo>
                <a:cubicBezTo>
                  <a:pt x="53470" y="107252"/>
                  <a:pt x="53470" y="107252"/>
                  <a:pt x="53470" y="107252"/>
                </a:cubicBezTo>
                <a:close/>
                <a:moveTo>
                  <a:pt x="55850" y="109527"/>
                </a:moveTo>
                <a:cubicBezTo>
                  <a:pt x="55850" y="115498"/>
                  <a:pt x="55850" y="115498"/>
                  <a:pt x="55850" y="115498"/>
                </a:cubicBezTo>
                <a:cubicBezTo>
                  <a:pt x="55850" y="116399"/>
                  <a:pt x="56007" y="117062"/>
                  <a:pt x="56320" y="117536"/>
                </a:cubicBezTo>
                <a:cubicBezTo>
                  <a:pt x="56602" y="117963"/>
                  <a:pt x="57072" y="118200"/>
                  <a:pt x="57730" y="118200"/>
                </a:cubicBezTo>
                <a:cubicBezTo>
                  <a:pt x="58356" y="118200"/>
                  <a:pt x="58826" y="118010"/>
                  <a:pt x="59139" y="117536"/>
                </a:cubicBezTo>
                <a:cubicBezTo>
                  <a:pt x="59421" y="117062"/>
                  <a:pt x="59578" y="116399"/>
                  <a:pt x="59578" y="115498"/>
                </a:cubicBezTo>
                <a:lnTo>
                  <a:pt x="59578" y="109527"/>
                </a:lnTo>
                <a:lnTo>
                  <a:pt x="59045" y="109527"/>
                </a:lnTo>
                <a:cubicBezTo>
                  <a:pt x="59045" y="115498"/>
                  <a:pt x="59045" y="115498"/>
                  <a:pt x="59045" y="115498"/>
                </a:cubicBezTo>
                <a:cubicBezTo>
                  <a:pt x="59045" y="116162"/>
                  <a:pt x="58920" y="116636"/>
                  <a:pt x="58701" y="116967"/>
                </a:cubicBezTo>
                <a:cubicBezTo>
                  <a:pt x="58481" y="117299"/>
                  <a:pt x="58137" y="117441"/>
                  <a:pt x="57730" y="117441"/>
                </a:cubicBezTo>
                <a:cubicBezTo>
                  <a:pt x="57260" y="117441"/>
                  <a:pt x="56947" y="117299"/>
                  <a:pt x="56727" y="116967"/>
                </a:cubicBezTo>
                <a:cubicBezTo>
                  <a:pt x="56477" y="116636"/>
                  <a:pt x="56383" y="116162"/>
                  <a:pt x="56383" y="115498"/>
                </a:cubicBezTo>
                <a:cubicBezTo>
                  <a:pt x="56383" y="109527"/>
                  <a:pt x="56383" y="109527"/>
                  <a:pt x="56383" y="109527"/>
                </a:cubicBezTo>
                <a:close/>
                <a:moveTo>
                  <a:pt x="64120" y="116920"/>
                </a:moveTo>
                <a:cubicBezTo>
                  <a:pt x="63838" y="116920"/>
                  <a:pt x="63681" y="117157"/>
                  <a:pt x="63681" y="117584"/>
                </a:cubicBezTo>
                <a:cubicBezTo>
                  <a:pt x="63681" y="118010"/>
                  <a:pt x="63838" y="118200"/>
                  <a:pt x="64120" y="118200"/>
                </a:cubicBezTo>
                <a:cubicBezTo>
                  <a:pt x="64402" y="118200"/>
                  <a:pt x="64527" y="118010"/>
                  <a:pt x="64527" y="117584"/>
                </a:cubicBezTo>
                <a:cubicBezTo>
                  <a:pt x="64527" y="117157"/>
                  <a:pt x="64402" y="116920"/>
                  <a:pt x="64120" y="116920"/>
                </a:cubicBezTo>
                <a:close/>
                <a:moveTo>
                  <a:pt x="76743" y="109384"/>
                </a:moveTo>
                <a:cubicBezTo>
                  <a:pt x="75427" y="109384"/>
                  <a:pt x="74738" y="110759"/>
                  <a:pt x="74738" y="113508"/>
                </a:cubicBezTo>
                <a:cubicBezTo>
                  <a:pt x="74738" y="114361"/>
                  <a:pt x="74801" y="115072"/>
                  <a:pt x="74864" y="115688"/>
                </a:cubicBezTo>
                <a:cubicBezTo>
                  <a:pt x="74958" y="116257"/>
                  <a:pt x="75083" y="116778"/>
                  <a:pt x="75271" y="117157"/>
                </a:cubicBezTo>
                <a:cubicBezTo>
                  <a:pt x="75459" y="117536"/>
                  <a:pt x="75678" y="117773"/>
                  <a:pt x="75960" y="117963"/>
                </a:cubicBezTo>
                <a:cubicBezTo>
                  <a:pt x="76273" y="118152"/>
                  <a:pt x="76618" y="118200"/>
                  <a:pt x="76994" y="118200"/>
                </a:cubicBezTo>
                <a:cubicBezTo>
                  <a:pt x="77307" y="118200"/>
                  <a:pt x="77589" y="118152"/>
                  <a:pt x="77808" y="118057"/>
                </a:cubicBezTo>
                <a:cubicBezTo>
                  <a:pt x="78059" y="117963"/>
                  <a:pt x="78278" y="117821"/>
                  <a:pt x="78497" y="117631"/>
                </a:cubicBezTo>
                <a:cubicBezTo>
                  <a:pt x="78435" y="116873"/>
                  <a:pt x="78435" y="116873"/>
                  <a:pt x="78435" y="116873"/>
                </a:cubicBezTo>
                <a:cubicBezTo>
                  <a:pt x="78215" y="117062"/>
                  <a:pt x="77996" y="117204"/>
                  <a:pt x="77777" y="117299"/>
                </a:cubicBezTo>
                <a:cubicBezTo>
                  <a:pt x="77557" y="117394"/>
                  <a:pt x="77338" y="117441"/>
                  <a:pt x="77056" y="117441"/>
                </a:cubicBezTo>
                <a:cubicBezTo>
                  <a:pt x="76743" y="117441"/>
                  <a:pt x="76492" y="117394"/>
                  <a:pt x="76273" y="117299"/>
                </a:cubicBezTo>
                <a:cubicBezTo>
                  <a:pt x="76054" y="117157"/>
                  <a:pt x="75866" y="116967"/>
                  <a:pt x="75741" y="116683"/>
                </a:cubicBezTo>
                <a:cubicBezTo>
                  <a:pt x="75584" y="116399"/>
                  <a:pt x="75490" y="116020"/>
                  <a:pt x="75396" y="115546"/>
                </a:cubicBezTo>
                <a:cubicBezTo>
                  <a:pt x="75333" y="115024"/>
                  <a:pt x="75302" y="114456"/>
                  <a:pt x="75302" y="113745"/>
                </a:cubicBezTo>
                <a:lnTo>
                  <a:pt x="78685" y="113745"/>
                </a:lnTo>
                <a:cubicBezTo>
                  <a:pt x="78685" y="113697"/>
                  <a:pt x="78685" y="113603"/>
                  <a:pt x="78685" y="113508"/>
                </a:cubicBezTo>
                <a:cubicBezTo>
                  <a:pt x="78685" y="113318"/>
                  <a:pt x="78685" y="113318"/>
                  <a:pt x="78685" y="113318"/>
                </a:cubicBezTo>
                <a:cubicBezTo>
                  <a:pt x="78685" y="112607"/>
                  <a:pt x="78654" y="111991"/>
                  <a:pt x="78560" y="111517"/>
                </a:cubicBezTo>
                <a:cubicBezTo>
                  <a:pt x="78466" y="111043"/>
                  <a:pt x="78341" y="110617"/>
                  <a:pt x="78153" y="110285"/>
                </a:cubicBezTo>
                <a:cubicBezTo>
                  <a:pt x="77996" y="110001"/>
                  <a:pt x="77777" y="109764"/>
                  <a:pt x="77526" y="109621"/>
                </a:cubicBezTo>
                <a:cubicBezTo>
                  <a:pt x="77307" y="109479"/>
                  <a:pt x="77056" y="109384"/>
                  <a:pt x="76743" y="109384"/>
                </a:cubicBezTo>
                <a:close/>
                <a:moveTo>
                  <a:pt x="79781" y="109527"/>
                </a:moveTo>
                <a:cubicBezTo>
                  <a:pt x="79781" y="115498"/>
                  <a:pt x="79781" y="115498"/>
                  <a:pt x="79781" y="115498"/>
                </a:cubicBezTo>
                <a:cubicBezTo>
                  <a:pt x="79781" y="116399"/>
                  <a:pt x="79938" y="117062"/>
                  <a:pt x="80251" y="117536"/>
                </a:cubicBezTo>
                <a:cubicBezTo>
                  <a:pt x="80565" y="117963"/>
                  <a:pt x="81034" y="118200"/>
                  <a:pt x="81661" y="118200"/>
                </a:cubicBezTo>
                <a:cubicBezTo>
                  <a:pt x="82287" y="118200"/>
                  <a:pt x="82757" y="118010"/>
                  <a:pt x="83070" y="117536"/>
                </a:cubicBezTo>
                <a:cubicBezTo>
                  <a:pt x="83384" y="117062"/>
                  <a:pt x="83540" y="116399"/>
                  <a:pt x="83540" y="115498"/>
                </a:cubicBezTo>
                <a:lnTo>
                  <a:pt x="83540" y="109527"/>
                </a:lnTo>
                <a:lnTo>
                  <a:pt x="83008" y="109527"/>
                </a:lnTo>
                <a:cubicBezTo>
                  <a:pt x="83008" y="115498"/>
                  <a:pt x="83008" y="115498"/>
                  <a:pt x="83008" y="115498"/>
                </a:cubicBezTo>
                <a:cubicBezTo>
                  <a:pt x="83008" y="116162"/>
                  <a:pt x="82882" y="116636"/>
                  <a:pt x="82663" y="116967"/>
                </a:cubicBezTo>
                <a:cubicBezTo>
                  <a:pt x="82444" y="117299"/>
                  <a:pt x="82099" y="117441"/>
                  <a:pt x="81661" y="117441"/>
                </a:cubicBezTo>
                <a:cubicBezTo>
                  <a:pt x="81222" y="117441"/>
                  <a:pt x="80878" y="117299"/>
                  <a:pt x="80658" y="116967"/>
                </a:cubicBezTo>
                <a:cubicBezTo>
                  <a:pt x="80439" y="116636"/>
                  <a:pt x="80314" y="116162"/>
                  <a:pt x="80314" y="115498"/>
                </a:cubicBezTo>
                <a:cubicBezTo>
                  <a:pt x="80314" y="109527"/>
                  <a:pt x="80314" y="109527"/>
                  <a:pt x="80314" y="109527"/>
                </a:cubicBezTo>
                <a:close/>
                <a:moveTo>
                  <a:pt x="85858" y="107252"/>
                </a:moveTo>
                <a:cubicBezTo>
                  <a:pt x="85451" y="107347"/>
                  <a:pt x="85451" y="107347"/>
                  <a:pt x="85451" y="107347"/>
                </a:cubicBezTo>
                <a:cubicBezTo>
                  <a:pt x="85326" y="109527"/>
                  <a:pt x="85326" y="109527"/>
                  <a:pt x="85326" y="109527"/>
                </a:cubicBezTo>
                <a:lnTo>
                  <a:pt x="84543" y="109527"/>
                </a:lnTo>
                <a:cubicBezTo>
                  <a:pt x="84543" y="110238"/>
                  <a:pt x="84543" y="110238"/>
                  <a:pt x="84543" y="110238"/>
                </a:cubicBezTo>
                <a:lnTo>
                  <a:pt x="85326" y="110238"/>
                </a:lnTo>
                <a:cubicBezTo>
                  <a:pt x="85326" y="116162"/>
                  <a:pt x="85326" y="116162"/>
                  <a:pt x="85326" y="116162"/>
                </a:cubicBezTo>
                <a:cubicBezTo>
                  <a:pt x="85326" y="116825"/>
                  <a:pt x="85420" y="117347"/>
                  <a:pt x="85639" y="117678"/>
                </a:cubicBezTo>
                <a:cubicBezTo>
                  <a:pt x="85858" y="118010"/>
                  <a:pt x="86140" y="118200"/>
                  <a:pt x="86547" y="118200"/>
                </a:cubicBezTo>
                <a:cubicBezTo>
                  <a:pt x="86673" y="118200"/>
                  <a:pt x="86767" y="118152"/>
                  <a:pt x="86892" y="118152"/>
                </a:cubicBezTo>
                <a:cubicBezTo>
                  <a:pt x="87017" y="118105"/>
                  <a:pt x="87080" y="118057"/>
                  <a:pt x="87174" y="118010"/>
                </a:cubicBezTo>
                <a:cubicBezTo>
                  <a:pt x="87111" y="117347"/>
                  <a:pt x="87111" y="117347"/>
                  <a:pt x="87111" y="117347"/>
                </a:cubicBezTo>
                <a:cubicBezTo>
                  <a:pt x="87080" y="117394"/>
                  <a:pt x="86986" y="117441"/>
                  <a:pt x="86923" y="117441"/>
                </a:cubicBezTo>
                <a:cubicBezTo>
                  <a:pt x="86829" y="117489"/>
                  <a:pt x="86767" y="117489"/>
                  <a:pt x="86704" y="117489"/>
                </a:cubicBezTo>
                <a:cubicBezTo>
                  <a:pt x="86422" y="117489"/>
                  <a:pt x="86234" y="117394"/>
                  <a:pt x="86077" y="117157"/>
                </a:cubicBezTo>
                <a:cubicBezTo>
                  <a:pt x="85921" y="116967"/>
                  <a:pt x="85858" y="116636"/>
                  <a:pt x="85858" y="116114"/>
                </a:cubicBezTo>
                <a:cubicBezTo>
                  <a:pt x="85858" y="110238"/>
                  <a:pt x="85858" y="110238"/>
                  <a:pt x="85858" y="110238"/>
                </a:cubicBezTo>
                <a:lnTo>
                  <a:pt x="87205" y="110238"/>
                </a:lnTo>
                <a:cubicBezTo>
                  <a:pt x="87205" y="109527"/>
                  <a:pt x="87205" y="109527"/>
                  <a:pt x="87205" y="109527"/>
                </a:cubicBezTo>
                <a:lnTo>
                  <a:pt x="85858" y="109527"/>
                </a:lnTo>
                <a:cubicBezTo>
                  <a:pt x="85858" y="107252"/>
                  <a:pt x="85858" y="107252"/>
                  <a:pt x="85858" y="107252"/>
                </a:cubicBezTo>
                <a:close/>
                <a:moveTo>
                  <a:pt x="105717" y="109384"/>
                </a:moveTo>
                <a:cubicBezTo>
                  <a:pt x="105153" y="109384"/>
                  <a:pt x="104621" y="109527"/>
                  <a:pt x="104151" y="109906"/>
                </a:cubicBezTo>
                <a:cubicBezTo>
                  <a:pt x="104214" y="110617"/>
                  <a:pt x="104214" y="110617"/>
                  <a:pt x="104214" y="110617"/>
                </a:cubicBezTo>
                <a:cubicBezTo>
                  <a:pt x="104433" y="110427"/>
                  <a:pt x="104652" y="110332"/>
                  <a:pt x="104903" y="110238"/>
                </a:cubicBezTo>
                <a:cubicBezTo>
                  <a:pt x="105122" y="110143"/>
                  <a:pt x="105373" y="110095"/>
                  <a:pt x="105623" y="110095"/>
                </a:cubicBezTo>
                <a:cubicBezTo>
                  <a:pt x="105842" y="110095"/>
                  <a:pt x="106030" y="110143"/>
                  <a:pt x="106187" y="110238"/>
                </a:cubicBezTo>
                <a:cubicBezTo>
                  <a:pt x="106375" y="110285"/>
                  <a:pt x="106500" y="110380"/>
                  <a:pt x="106594" y="110569"/>
                </a:cubicBezTo>
                <a:cubicBezTo>
                  <a:pt x="106720" y="110712"/>
                  <a:pt x="106782" y="110901"/>
                  <a:pt x="106845" y="111185"/>
                </a:cubicBezTo>
                <a:cubicBezTo>
                  <a:pt x="106907" y="111470"/>
                  <a:pt x="106907" y="111802"/>
                  <a:pt x="106907" y="112181"/>
                </a:cubicBezTo>
                <a:cubicBezTo>
                  <a:pt x="106907" y="113366"/>
                  <a:pt x="106907" y="113366"/>
                  <a:pt x="106907" y="113366"/>
                </a:cubicBezTo>
                <a:cubicBezTo>
                  <a:pt x="106751" y="113223"/>
                  <a:pt x="106563" y="113176"/>
                  <a:pt x="106344" y="113081"/>
                </a:cubicBezTo>
                <a:cubicBezTo>
                  <a:pt x="106124" y="113034"/>
                  <a:pt x="105905" y="112986"/>
                  <a:pt x="105686" y="112986"/>
                </a:cubicBezTo>
                <a:cubicBezTo>
                  <a:pt x="105059" y="112986"/>
                  <a:pt x="104590" y="113176"/>
                  <a:pt x="104308" y="113650"/>
                </a:cubicBezTo>
                <a:cubicBezTo>
                  <a:pt x="103994" y="114076"/>
                  <a:pt x="103838" y="114693"/>
                  <a:pt x="103838" y="115498"/>
                </a:cubicBezTo>
                <a:cubicBezTo>
                  <a:pt x="103838" y="116446"/>
                  <a:pt x="103994" y="117157"/>
                  <a:pt x="104276" y="117536"/>
                </a:cubicBezTo>
                <a:cubicBezTo>
                  <a:pt x="104558" y="117963"/>
                  <a:pt x="104934" y="118200"/>
                  <a:pt x="105404" y="118200"/>
                </a:cubicBezTo>
                <a:cubicBezTo>
                  <a:pt x="105749" y="118200"/>
                  <a:pt x="106062" y="118057"/>
                  <a:pt x="106344" y="117821"/>
                </a:cubicBezTo>
                <a:cubicBezTo>
                  <a:pt x="106626" y="117584"/>
                  <a:pt x="106814" y="117299"/>
                  <a:pt x="106970" y="116873"/>
                </a:cubicBezTo>
                <a:cubicBezTo>
                  <a:pt x="107001" y="116920"/>
                  <a:pt x="107001" y="116920"/>
                  <a:pt x="107001" y="116920"/>
                </a:cubicBezTo>
                <a:lnTo>
                  <a:pt x="107033" y="118057"/>
                </a:lnTo>
                <a:lnTo>
                  <a:pt x="107440" y="118057"/>
                </a:lnTo>
                <a:cubicBezTo>
                  <a:pt x="107440" y="112323"/>
                  <a:pt x="107440" y="112323"/>
                  <a:pt x="107440" y="112323"/>
                </a:cubicBezTo>
                <a:cubicBezTo>
                  <a:pt x="107440" y="111802"/>
                  <a:pt x="107409" y="111328"/>
                  <a:pt x="107346" y="110948"/>
                </a:cubicBezTo>
                <a:cubicBezTo>
                  <a:pt x="107283" y="110569"/>
                  <a:pt x="107189" y="110285"/>
                  <a:pt x="107033" y="110048"/>
                </a:cubicBezTo>
                <a:cubicBezTo>
                  <a:pt x="106907" y="109811"/>
                  <a:pt x="106720" y="109621"/>
                  <a:pt x="106500" y="109527"/>
                </a:cubicBezTo>
                <a:cubicBezTo>
                  <a:pt x="106281" y="109432"/>
                  <a:pt x="105999" y="109384"/>
                  <a:pt x="105717" y="109384"/>
                </a:cubicBezTo>
                <a:close/>
                <a:moveTo>
                  <a:pt x="119625" y="116920"/>
                </a:moveTo>
                <a:cubicBezTo>
                  <a:pt x="119343" y="116920"/>
                  <a:pt x="119186" y="117157"/>
                  <a:pt x="119186" y="117584"/>
                </a:cubicBezTo>
                <a:cubicBezTo>
                  <a:pt x="119186" y="118010"/>
                  <a:pt x="119343" y="118200"/>
                  <a:pt x="119625" y="118200"/>
                </a:cubicBezTo>
                <a:cubicBezTo>
                  <a:pt x="119907" y="118200"/>
                  <a:pt x="120032" y="118010"/>
                  <a:pt x="120032" y="117584"/>
                </a:cubicBezTo>
                <a:cubicBezTo>
                  <a:pt x="120032" y="117157"/>
                  <a:pt x="119907" y="116920"/>
                  <a:pt x="119625" y="116920"/>
                </a:cubicBezTo>
                <a:close/>
                <a:moveTo>
                  <a:pt x="3759" y="107110"/>
                </a:moveTo>
                <a:cubicBezTo>
                  <a:pt x="3446" y="107110"/>
                  <a:pt x="3133" y="107157"/>
                  <a:pt x="2882" y="107299"/>
                </a:cubicBezTo>
                <a:cubicBezTo>
                  <a:pt x="2632" y="107441"/>
                  <a:pt x="2413" y="107631"/>
                  <a:pt x="2256" y="107868"/>
                </a:cubicBezTo>
                <a:cubicBezTo>
                  <a:pt x="2099" y="108105"/>
                  <a:pt x="1974" y="108437"/>
                  <a:pt x="1880" y="108768"/>
                </a:cubicBezTo>
                <a:cubicBezTo>
                  <a:pt x="1817" y="109100"/>
                  <a:pt x="1755" y="109479"/>
                  <a:pt x="1755" y="109906"/>
                </a:cubicBezTo>
                <a:cubicBezTo>
                  <a:pt x="1755" y="110475"/>
                  <a:pt x="1849" y="110948"/>
                  <a:pt x="2005" y="111280"/>
                </a:cubicBezTo>
                <a:cubicBezTo>
                  <a:pt x="2162" y="111659"/>
                  <a:pt x="2381" y="111944"/>
                  <a:pt x="2632" y="112181"/>
                </a:cubicBezTo>
                <a:cubicBezTo>
                  <a:pt x="2851" y="112418"/>
                  <a:pt x="3133" y="112607"/>
                  <a:pt x="3415" y="112749"/>
                </a:cubicBezTo>
                <a:cubicBezTo>
                  <a:pt x="3697" y="112892"/>
                  <a:pt x="3979" y="113081"/>
                  <a:pt x="4198" y="113271"/>
                </a:cubicBezTo>
                <a:cubicBezTo>
                  <a:pt x="4449" y="113460"/>
                  <a:pt x="4668" y="113745"/>
                  <a:pt x="4824" y="114029"/>
                </a:cubicBezTo>
                <a:cubicBezTo>
                  <a:pt x="4981" y="114313"/>
                  <a:pt x="5044" y="114693"/>
                  <a:pt x="5044" y="115166"/>
                </a:cubicBezTo>
                <a:cubicBezTo>
                  <a:pt x="5044" y="115877"/>
                  <a:pt x="4918" y="116446"/>
                  <a:pt x="4668" y="116825"/>
                </a:cubicBezTo>
                <a:cubicBezTo>
                  <a:pt x="4417" y="117204"/>
                  <a:pt x="4010" y="117394"/>
                  <a:pt x="3509" y="117394"/>
                </a:cubicBezTo>
                <a:cubicBezTo>
                  <a:pt x="3164" y="117394"/>
                  <a:pt x="2851" y="117347"/>
                  <a:pt x="2569" y="117204"/>
                </a:cubicBezTo>
                <a:cubicBezTo>
                  <a:pt x="2319" y="117062"/>
                  <a:pt x="2037" y="116873"/>
                  <a:pt x="1817" y="116636"/>
                </a:cubicBezTo>
                <a:cubicBezTo>
                  <a:pt x="1692" y="117441"/>
                  <a:pt x="1692" y="117441"/>
                  <a:pt x="1692" y="117441"/>
                </a:cubicBezTo>
                <a:cubicBezTo>
                  <a:pt x="1943" y="117726"/>
                  <a:pt x="2225" y="117915"/>
                  <a:pt x="2507" y="118057"/>
                </a:cubicBezTo>
                <a:cubicBezTo>
                  <a:pt x="2820" y="118200"/>
                  <a:pt x="3164" y="118247"/>
                  <a:pt x="3509" y="118247"/>
                </a:cubicBezTo>
                <a:cubicBezTo>
                  <a:pt x="4198" y="118247"/>
                  <a:pt x="4731" y="117963"/>
                  <a:pt x="5075" y="117441"/>
                </a:cubicBezTo>
                <a:cubicBezTo>
                  <a:pt x="5451" y="116920"/>
                  <a:pt x="5608" y="116114"/>
                  <a:pt x="5608" y="115119"/>
                </a:cubicBezTo>
                <a:cubicBezTo>
                  <a:pt x="5608" y="114503"/>
                  <a:pt x="5545" y="114029"/>
                  <a:pt x="5388" y="113650"/>
                </a:cubicBezTo>
                <a:cubicBezTo>
                  <a:pt x="5232" y="113271"/>
                  <a:pt x="5012" y="112986"/>
                  <a:pt x="4762" y="112749"/>
                </a:cubicBezTo>
                <a:cubicBezTo>
                  <a:pt x="4511" y="112512"/>
                  <a:pt x="4261" y="112323"/>
                  <a:pt x="3979" y="112133"/>
                </a:cubicBezTo>
                <a:cubicBezTo>
                  <a:pt x="3697" y="111991"/>
                  <a:pt x="3415" y="111802"/>
                  <a:pt x="3164" y="111612"/>
                </a:cubicBezTo>
                <a:cubicBezTo>
                  <a:pt x="2945" y="111422"/>
                  <a:pt x="2726" y="111233"/>
                  <a:pt x="2569" y="110948"/>
                </a:cubicBezTo>
                <a:cubicBezTo>
                  <a:pt x="2413" y="110664"/>
                  <a:pt x="2319" y="110332"/>
                  <a:pt x="2319" y="109858"/>
                </a:cubicBezTo>
                <a:cubicBezTo>
                  <a:pt x="2319" y="109574"/>
                  <a:pt x="2350" y="109337"/>
                  <a:pt x="2413" y="109100"/>
                </a:cubicBezTo>
                <a:cubicBezTo>
                  <a:pt x="2475" y="108863"/>
                  <a:pt x="2569" y="108674"/>
                  <a:pt x="2663" y="108484"/>
                </a:cubicBezTo>
                <a:cubicBezTo>
                  <a:pt x="2788" y="108294"/>
                  <a:pt x="2945" y="108152"/>
                  <a:pt x="3133" y="108057"/>
                </a:cubicBezTo>
                <a:cubicBezTo>
                  <a:pt x="3321" y="107963"/>
                  <a:pt x="3540" y="107915"/>
                  <a:pt x="3822" y="107915"/>
                </a:cubicBezTo>
                <a:cubicBezTo>
                  <a:pt x="4104" y="107915"/>
                  <a:pt x="4355" y="107963"/>
                  <a:pt x="4574" y="108057"/>
                </a:cubicBezTo>
                <a:cubicBezTo>
                  <a:pt x="4824" y="108152"/>
                  <a:pt x="5075" y="108294"/>
                  <a:pt x="5294" y="108437"/>
                </a:cubicBezTo>
                <a:cubicBezTo>
                  <a:pt x="5388" y="107631"/>
                  <a:pt x="5388" y="107631"/>
                  <a:pt x="5388" y="107631"/>
                </a:cubicBezTo>
                <a:cubicBezTo>
                  <a:pt x="5169" y="107489"/>
                  <a:pt x="4918" y="107347"/>
                  <a:pt x="4668" y="107252"/>
                </a:cubicBezTo>
                <a:cubicBezTo>
                  <a:pt x="4386" y="107157"/>
                  <a:pt x="4104" y="107110"/>
                  <a:pt x="3759" y="107110"/>
                </a:cubicBezTo>
                <a:close/>
                <a:moveTo>
                  <a:pt x="22303" y="109384"/>
                </a:moveTo>
                <a:cubicBezTo>
                  <a:pt x="21551" y="109384"/>
                  <a:pt x="21050" y="109764"/>
                  <a:pt x="20705" y="110427"/>
                </a:cubicBezTo>
                <a:cubicBezTo>
                  <a:pt x="20361" y="111091"/>
                  <a:pt x="20204" y="112181"/>
                  <a:pt x="20204" y="113697"/>
                </a:cubicBezTo>
                <a:cubicBezTo>
                  <a:pt x="20204" y="114503"/>
                  <a:pt x="20236" y="115214"/>
                  <a:pt x="20330" y="115783"/>
                </a:cubicBezTo>
                <a:cubicBezTo>
                  <a:pt x="20424" y="116399"/>
                  <a:pt x="20549" y="116825"/>
                  <a:pt x="20705" y="117204"/>
                </a:cubicBezTo>
                <a:cubicBezTo>
                  <a:pt x="20893" y="117584"/>
                  <a:pt x="21081" y="117821"/>
                  <a:pt x="21363" y="118010"/>
                </a:cubicBezTo>
                <a:cubicBezTo>
                  <a:pt x="21614" y="118152"/>
                  <a:pt x="21927" y="118247"/>
                  <a:pt x="22272" y="118247"/>
                </a:cubicBezTo>
                <a:cubicBezTo>
                  <a:pt x="22522" y="118247"/>
                  <a:pt x="22773" y="118200"/>
                  <a:pt x="23023" y="118105"/>
                </a:cubicBezTo>
                <a:cubicBezTo>
                  <a:pt x="23243" y="117963"/>
                  <a:pt x="23431" y="117821"/>
                  <a:pt x="23556" y="117678"/>
                </a:cubicBezTo>
                <a:cubicBezTo>
                  <a:pt x="23525" y="116920"/>
                  <a:pt x="23525" y="116920"/>
                  <a:pt x="23525" y="116920"/>
                </a:cubicBezTo>
                <a:cubicBezTo>
                  <a:pt x="23180" y="117299"/>
                  <a:pt x="22804" y="117489"/>
                  <a:pt x="22366" y="117489"/>
                </a:cubicBezTo>
                <a:cubicBezTo>
                  <a:pt x="22115" y="117489"/>
                  <a:pt x="21864" y="117441"/>
                  <a:pt x="21676" y="117299"/>
                </a:cubicBezTo>
                <a:cubicBezTo>
                  <a:pt x="21457" y="117157"/>
                  <a:pt x="21301" y="116967"/>
                  <a:pt x="21144" y="116636"/>
                </a:cubicBezTo>
                <a:cubicBezTo>
                  <a:pt x="21019" y="116351"/>
                  <a:pt x="20925" y="115972"/>
                  <a:pt x="20862" y="115498"/>
                </a:cubicBezTo>
                <a:cubicBezTo>
                  <a:pt x="20768" y="114977"/>
                  <a:pt x="20737" y="114408"/>
                  <a:pt x="20737" y="113650"/>
                </a:cubicBezTo>
                <a:cubicBezTo>
                  <a:pt x="20737" y="113034"/>
                  <a:pt x="20768" y="112512"/>
                  <a:pt x="20831" y="112039"/>
                </a:cubicBezTo>
                <a:cubicBezTo>
                  <a:pt x="20893" y="111612"/>
                  <a:pt x="20987" y="111233"/>
                  <a:pt x="21113" y="110996"/>
                </a:cubicBezTo>
                <a:cubicBezTo>
                  <a:pt x="21269" y="110712"/>
                  <a:pt x="21426" y="110522"/>
                  <a:pt x="21645" y="110380"/>
                </a:cubicBezTo>
                <a:cubicBezTo>
                  <a:pt x="21833" y="110238"/>
                  <a:pt x="22084" y="110190"/>
                  <a:pt x="22397" y="110190"/>
                </a:cubicBezTo>
                <a:cubicBezTo>
                  <a:pt x="22585" y="110190"/>
                  <a:pt x="22773" y="110238"/>
                  <a:pt x="22961" y="110285"/>
                </a:cubicBezTo>
                <a:cubicBezTo>
                  <a:pt x="23149" y="110380"/>
                  <a:pt x="23337" y="110475"/>
                  <a:pt x="23493" y="110617"/>
                </a:cubicBezTo>
                <a:lnTo>
                  <a:pt x="23525" y="109858"/>
                </a:lnTo>
                <a:cubicBezTo>
                  <a:pt x="23368" y="109716"/>
                  <a:pt x="23180" y="109621"/>
                  <a:pt x="22961" y="109527"/>
                </a:cubicBezTo>
                <a:cubicBezTo>
                  <a:pt x="22741" y="109432"/>
                  <a:pt x="22522" y="109384"/>
                  <a:pt x="22303" y="109384"/>
                </a:cubicBezTo>
                <a:close/>
                <a:moveTo>
                  <a:pt x="89836" y="109384"/>
                </a:moveTo>
                <a:cubicBezTo>
                  <a:pt x="89272" y="109384"/>
                  <a:pt x="88834" y="109574"/>
                  <a:pt x="88552" y="109953"/>
                </a:cubicBezTo>
                <a:cubicBezTo>
                  <a:pt x="88270" y="110380"/>
                  <a:pt x="88113" y="110901"/>
                  <a:pt x="88113" y="111612"/>
                </a:cubicBezTo>
                <a:cubicBezTo>
                  <a:pt x="88113" y="112086"/>
                  <a:pt x="88207" y="112418"/>
                  <a:pt x="88333" y="112702"/>
                </a:cubicBezTo>
                <a:cubicBezTo>
                  <a:pt x="88458" y="112986"/>
                  <a:pt x="88615" y="113223"/>
                  <a:pt x="88834" y="113413"/>
                </a:cubicBezTo>
                <a:cubicBezTo>
                  <a:pt x="89022" y="113603"/>
                  <a:pt x="89241" y="113745"/>
                  <a:pt x="89492" y="113839"/>
                </a:cubicBezTo>
                <a:cubicBezTo>
                  <a:pt x="89711" y="113982"/>
                  <a:pt x="89930" y="114124"/>
                  <a:pt x="90149" y="114266"/>
                </a:cubicBezTo>
                <a:cubicBezTo>
                  <a:pt x="90337" y="114408"/>
                  <a:pt x="90494" y="114598"/>
                  <a:pt x="90651" y="114835"/>
                </a:cubicBezTo>
                <a:cubicBezTo>
                  <a:pt x="90776" y="115072"/>
                  <a:pt x="90839" y="115403"/>
                  <a:pt x="90839" y="115783"/>
                </a:cubicBezTo>
                <a:cubicBezTo>
                  <a:pt x="90839" y="116304"/>
                  <a:pt x="90745" y="116730"/>
                  <a:pt x="90557" y="117015"/>
                </a:cubicBezTo>
                <a:cubicBezTo>
                  <a:pt x="90369" y="117347"/>
                  <a:pt x="90055" y="117489"/>
                  <a:pt x="89617" y="117489"/>
                </a:cubicBezTo>
                <a:cubicBezTo>
                  <a:pt x="89366" y="117489"/>
                  <a:pt x="89116" y="117441"/>
                  <a:pt x="88834" y="117299"/>
                </a:cubicBezTo>
                <a:cubicBezTo>
                  <a:pt x="88583" y="117204"/>
                  <a:pt x="88364" y="117015"/>
                  <a:pt x="88176" y="116778"/>
                </a:cubicBezTo>
                <a:cubicBezTo>
                  <a:pt x="88113" y="117536"/>
                  <a:pt x="88113" y="117536"/>
                  <a:pt x="88113" y="117536"/>
                </a:cubicBezTo>
                <a:cubicBezTo>
                  <a:pt x="88301" y="117773"/>
                  <a:pt x="88521" y="117915"/>
                  <a:pt x="88771" y="118057"/>
                </a:cubicBezTo>
                <a:cubicBezTo>
                  <a:pt x="89053" y="118152"/>
                  <a:pt x="89335" y="118247"/>
                  <a:pt x="89617" y="118247"/>
                </a:cubicBezTo>
                <a:cubicBezTo>
                  <a:pt x="90212" y="118247"/>
                  <a:pt x="90651" y="118010"/>
                  <a:pt x="90933" y="117584"/>
                </a:cubicBezTo>
                <a:cubicBezTo>
                  <a:pt x="91183" y="117110"/>
                  <a:pt x="91340" y="116494"/>
                  <a:pt x="91340" y="115688"/>
                </a:cubicBezTo>
                <a:cubicBezTo>
                  <a:pt x="91340" y="115214"/>
                  <a:pt x="91277" y="114787"/>
                  <a:pt x="91120" y="114503"/>
                </a:cubicBezTo>
                <a:cubicBezTo>
                  <a:pt x="90995" y="114219"/>
                  <a:pt x="90839" y="113934"/>
                  <a:pt x="90651" y="113792"/>
                </a:cubicBezTo>
                <a:cubicBezTo>
                  <a:pt x="90431" y="113603"/>
                  <a:pt x="90212" y="113460"/>
                  <a:pt x="89993" y="113318"/>
                </a:cubicBezTo>
                <a:cubicBezTo>
                  <a:pt x="89742" y="113176"/>
                  <a:pt x="89554" y="113081"/>
                  <a:pt x="89335" y="112939"/>
                </a:cubicBezTo>
                <a:cubicBezTo>
                  <a:pt x="89147" y="112797"/>
                  <a:pt x="88959" y="112607"/>
                  <a:pt x="88834" y="112418"/>
                </a:cubicBezTo>
                <a:cubicBezTo>
                  <a:pt x="88709" y="112181"/>
                  <a:pt x="88646" y="111944"/>
                  <a:pt x="88646" y="111565"/>
                </a:cubicBezTo>
                <a:cubicBezTo>
                  <a:pt x="88646" y="111138"/>
                  <a:pt x="88740" y="110759"/>
                  <a:pt x="88959" y="110522"/>
                </a:cubicBezTo>
                <a:cubicBezTo>
                  <a:pt x="89178" y="110238"/>
                  <a:pt x="89460" y="110143"/>
                  <a:pt x="89805" y="110143"/>
                </a:cubicBezTo>
                <a:cubicBezTo>
                  <a:pt x="90243" y="110143"/>
                  <a:pt x="90651" y="110285"/>
                  <a:pt x="91089" y="110569"/>
                </a:cubicBezTo>
                <a:cubicBezTo>
                  <a:pt x="91120" y="109858"/>
                  <a:pt x="91120" y="109858"/>
                  <a:pt x="91120" y="109858"/>
                </a:cubicBezTo>
                <a:cubicBezTo>
                  <a:pt x="90745" y="109527"/>
                  <a:pt x="90306" y="109384"/>
                  <a:pt x="89836" y="109384"/>
                </a:cubicBezTo>
                <a:close/>
                <a:moveTo>
                  <a:pt x="94378" y="109384"/>
                </a:moveTo>
                <a:cubicBezTo>
                  <a:pt x="93658" y="109384"/>
                  <a:pt x="93125" y="109764"/>
                  <a:pt x="92781" y="110427"/>
                </a:cubicBezTo>
                <a:cubicBezTo>
                  <a:pt x="92436" y="111091"/>
                  <a:pt x="92279" y="112181"/>
                  <a:pt x="92279" y="113697"/>
                </a:cubicBezTo>
                <a:cubicBezTo>
                  <a:pt x="92279" y="114503"/>
                  <a:pt x="92311" y="115214"/>
                  <a:pt x="92405" y="115783"/>
                </a:cubicBezTo>
                <a:cubicBezTo>
                  <a:pt x="92499" y="116399"/>
                  <a:pt x="92624" y="116825"/>
                  <a:pt x="92781" y="117204"/>
                </a:cubicBezTo>
                <a:cubicBezTo>
                  <a:pt x="92969" y="117584"/>
                  <a:pt x="93188" y="117821"/>
                  <a:pt x="93438" y="118010"/>
                </a:cubicBezTo>
                <a:cubicBezTo>
                  <a:pt x="93689" y="118152"/>
                  <a:pt x="94002" y="118247"/>
                  <a:pt x="94347" y="118247"/>
                </a:cubicBezTo>
                <a:cubicBezTo>
                  <a:pt x="94629" y="118247"/>
                  <a:pt x="94848" y="118200"/>
                  <a:pt x="95099" y="118105"/>
                </a:cubicBezTo>
                <a:cubicBezTo>
                  <a:pt x="95318" y="117963"/>
                  <a:pt x="95506" y="117821"/>
                  <a:pt x="95631" y="117678"/>
                </a:cubicBezTo>
                <a:cubicBezTo>
                  <a:pt x="95600" y="116920"/>
                  <a:pt x="95600" y="116920"/>
                  <a:pt x="95600" y="116920"/>
                </a:cubicBezTo>
                <a:cubicBezTo>
                  <a:pt x="95255" y="117299"/>
                  <a:pt x="94879" y="117489"/>
                  <a:pt x="94441" y="117489"/>
                </a:cubicBezTo>
                <a:cubicBezTo>
                  <a:pt x="94190" y="117489"/>
                  <a:pt x="93940" y="117441"/>
                  <a:pt x="93752" y="117299"/>
                </a:cubicBezTo>
                <a:cubicBezTo>
                  <a:pt x="93532" y="117157"/>
                  <a:pt x="93376" y="116967"/>
                  <a:pt x="93219" y="116636"/>
                </a:cubicBezTo>
                <a:cubicBezTo>
                  <a:pt x="93094" y="116351"/>
                  <a:pt x="93000" y="115972"/>
                  <a:pt x="92937" y="115498"/>
                </a:cubicBezTo>
                <a:cubicBezTo>
                  <a:pt x="92843" y="114977"/>
                  <a:pt x="92812" y="114408"/>
                  <a:pt x="92812" y="113650"/>
                </a:cubicBezTo>
                <a:cubicBezTo>
                  <a:pt x="92812" y="113034"/>
                  <a:pt x="92843" y="112512"/>
                  <a:pt x="92906" y="112039"/>
                </a:cubicBezTo>
                <a:cubicBezTo>
                  <a:pt x="92969" y="111612"/>
                  <a:pt x="93063" y="111233"/>
                  <a:pt x="93219" y="110996"/>
                </a:cubicBezTo>
                <a:cubicBezTo>
                  <a:pt x="93344" y="110712"/>
                  <a:pt x="93501" y="110522"/>
                  <a:pt x="93720" y="110380"/>
                </a:cubicBezTo>
                <a:cubicBezTo>
                  <a:pt x="93908" y="110238"/>
                  <a:pt x="94159" y="110190"/>
                  <a:pt x="94472" y="110190"/>
                </a:cubicBezTo>
                <a:cubicBezTo>
                  <a:pt x="94660" y="110190"/>
                  <a:pt x="94848" y="110238"/>
                  <a:pt x="95036" y="110285"/>
                </a:cubicBezTo>
                <a:cubicBezTo>
                  <a:pt x="95224" y="110380"/>
                  <a:pt x="95412" y="110475"/>
                  <a:pt x="95568" y="110617"/>
                </a:cubicBezTo>
                <a:lnTo>
                  <a:pt x="95600" y="109858"/>
                </a:lnTo>
                <a:cubicBezTo>
                  <a:pt x="95443" y="109716"/>
                  <a:pt x="95255" y="109621"/>
                  <a:pt x="95036" y="109527"/>
                </a:cubicBezTo>
                <a:cubicBezTo>
                  <a:pt x="94817" y="109432"/>
                  <a:pt x="94597" y="109384"/>
                  <a:pt x="94378" y="109384"/>
                </a:cubicBezTo>
                <a:close/>
                <a:moveTo>
                  <a:pt x="117777" y="106494"/>
                </a:moveTo>
                <a:cubicBezTo>
                  <a:pt x="117244" y="106588"/>
                  <a:pt x="117244" y="106588"/>
                  <a:pt x="117244" y="106588"/>
                </a:cubicBezTo>
                <a:cubicBezTo>
                  <a:pt x="117244" y="109290"/>
                  <a:pt x="117244" y="109290"/>
                  <a:pt x="117244" y="109290"/>
                </a:cubicBezTo>
                <a:cubicBezTo>
                  <a:pt x="117276" y="110427"/>
                  <a:pt x="117276" y="110427"/>
                  <a:pt x="117276" y="110427"/>
                </a:cubicBezTo>
                <a:cubicBezTo>
                  <a:pt x="117244" y="110475"/>
                  <a:pt x="117244" y="110475"/>
                  <a:pt x="117244" y="110475"/>
                </a:cubicBezTo>
                <a:cubicBezTo>
                  <a:pt x="117088" y="110095"/>
                  <a:pt x="116868" y="109811"/>
                  <a:pt x="116586" y="109669"/>
                </a:cubicBezTo>
                <a:cubicBezTo>
                  <a:pt x="116336" y="109479"/>
                  <a:pt x="116054" y="109384"/>
                  <a:pt x="115741" y="109384"/>
                </a:cubicBezTo>
                <a:cubicBezTo>
                  <a:pt x="115052" y="109384"/>
                  <a:pt x="114550" y="109764"/>
                  <a:pt x="114237" y="110475"/>
                </a:cubicBezTo>
                <a:cubicBezTo>
                  <a:pt x="113924" y="111185"/>
                  <a:pt x="113799" y="112275"/>
                  <a:pt x="113799" y="113792"/>
                </a:cubicBezTo>
                <a:cubicBezTo>
                  <a:pt x="113799" y="114550"/>
                  <a:pt x="113830" y="115261"/>
                  <a:pt x="113893" y="115830"/>
                </a:cubicBezTo>
                <a:cubicBezTo>
                  <a:pt x="113955" y="116351"/>
                  <a:pt x="114081" y="116825"/>
                  <a:pt x="114237" y="117204"/>
                </a:cubicBezTo>
                <a:cubicBezTo>
                  <a:pt x="114394" y="117536"/>
                  <a:pt x="114582" y="117821"/>
                  <a:pt x="114832" y="117963"/>
                </a:cubicBezTo>
                <a:cubicBezTo>
                  <a:pt x="115083" y="118152"/>
                  <a:pt x="115396" y="118247"/>
                  <a:pt x="115741" y="118247"/>
                </a:cubicBezTo>
                <a:cubicBezTo>
                  <a:pt x="116430" y="118247"/>
                  <a:pt x="116962" y="117868"/>
                  <a:pt x="117276" y="117110"/>
                </a:cubicBezTo>
                <a:lnTo>
                  <a:pt x="117307" y="117110"/>
                </a:lnTo>
                <a:cubicBezTo>
                  <a:pt x="117401" y="118057"/>
                  <a:pt x="117401" y="118057"/>
                  <a:pt x="117401" y="118057"/>
                </a:cubicBezTo>
                <a:lnTo>
                  <a:pt x="117777" y="118057"/>
                </a:lnTo>
                <a:cubicBezTo>
                  <a:pt x="117777" y="106494"/>
                  <a:pt x="117777" y="106494"/>
                  <a:pt x="117777" y="106494"/>
                </a:cubicBezTo>
                <a:close/>
                <a:moveTo>
                  <a:pt x="8865" y="109384"/>
                </a:moveTo>
                <a:cubicBezTo>
                  <a:pt x="8521" y="109384"/>
                  <a:pt x="8239" y="109479"/>
                  <a:pt x="7957" y="109669"/>
                </a:cubicBezTo>
                <a:cubicBezTo>
                  <a:pt x="7706" y="109858"/>
                  <a:pt x="7487" y="110143"/>
                  <a:pt x="7330" y="110475"/>
                </a:cubicBezTo>
                <a:lnTo>
                  <a:pt x="7299" y="110475"/>
                </a:lnTo>
                <a:cubicBezTo>
                  <a:pt x="7174" y="109527"/>
                  <a:pt x="7174" y="109527"/>
                  <a:pt x="7174" y="109527"/>
                </a:cubicBezTo>
                <a:cubicBezTo>
                  <a:pt x="6798" y="109574"/>
                  <a:pt x="6798" y="109574"/>
                  <a:pt x="6798" y="109574"/>
                </a:cubicBezTo>
                <a:cubicBezTo>
                  <a:pt x="6798" y="120143"/>
                  <a:pt x="6798" y="120143"/>
                  <a:pt x="6798" y="120143"/>
                </a:cubicBezTo>
                <a:lnTo>
                  <a:pt x="7330" y="120143"/>
                </a:lnTo>
                <a:cubicBezTo>
                  <a:pt x="7330" y="118389"/>
                  <a:pt x="7330" y="118389"/>
                  <a:pt x="7330" y="118389"/>
                </a:cubicBezTo>
                <a:cubicBezTo>
                  <a:pt x="7330" y="117204"/>
                  <a:pt x="7330" y="117204"/>
                  <a:pt x="7330" y="117204"/>
                </a:cubicBezTo>
                <a:lnTo>
                  <a:pt x="7362" y="117204"/>
                </a:lnTo>
                <a:cubicBezTo>
                  <a:pt x="7518" y="117584"/>
                  <a:pt x="7738" y="117821"/>
                  <a:pt x="7988" y="118010"/>
                </a:cubicBezTo>
                <a:cubicBezTo>
                  <a:pt x="8239" y="118152"/>
                  <a:pt x="8521" y="118200"/>
                  <a:pt x="8803" y="118200"/>
                </a:cubicBezTo>
                <a:cubicBezTo>
                  <a:pt x="9116" y="118200"/>
                  <a:pt x="9398" y="118152"/>
                  <a:pt x="9648" y="118010"/>
                </a:cubicBezTo>
                <a:cubicBezTo>
                  <a:pt x="9868" y="117821"/>
                  <a:pt x="10087" y="117584"/>
                  <a:pt x="10275" y="117252"/>
                </a:cubicBezTo>
                <a:cubicBezTo>
                  <a:pt x="10431" y="116873"/>
                  <a:pt x="10557" y="116446"/>
                  <a:pt x="10651" y="115877"/>
                </a:cubicBezTo>
                <a:cubicBezTo>
                  <a:pt x="10745" y="115309"/>
                  <a:pt x="10776" y="114598"/>
                  <a:pt x="10776" y="113792"/>
                </a:cubicBezTo>
                <a:cubicBezTo>
                  <a:pt x="10776" y="112939"/>
                  <a:pt x="10745" y="112228"/>
                  <a:pt x="10651" y="111659"/>
                </a:cubicBezTo>
                <a:cubicBezTo>
                  <a:pt x="10557" y="111091"/>
                  <a:pt x="10431" y="110664"/>
                  <a:pt x="10275" y="110332"/>
                </a:cubicBezTo>
                <a:cubicBezTo>
                  <a:pt x="10118" y="110001"/>
                  <a:pt x="9930" y="109764"/>
                  <a:pt x="9680" y="109621"/>
                </a:cubicBezTo>
                <a:cubicBezTo>
                  <a:pt x="9429" y="109479"/>
                  <a:pt x="9178" y="109384"/>
                  <a:pt x="8865" y="10938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apiteltrenner (weiß) ohne Zahl">
  <p:cSld name="Kapiteltrenner (weiß) ohne Zahl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8"/>
          <p:cNvSpPr txBox="1">
            <a:spLocks noGrp="1"/>
          </p:cNvSpPr>
          <p:nvPr>
            <p:ph type="title"/>
          </p:nvPr>
        </p:nvSpPr>
        <p:spPr>
          <a:xfrm>
            <a:off x="576265" y="890588"/>
            <a:ext cx="8208960" cy="3671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Verdana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8"/>
          <p:cNvSpPr txBox="1">
            <a:spLocks noGrp="1"/>
          </p:cNvSpPr>
          <p:nvPr>
            <p:ph type="dt" idx="10"/>
          </p:nvPr>
        </p:nvSpPr>
        <p:spPr>
          <a:xfrm>
            <a:off x="8299450" y="4706022"/>
            <a:ext cx="485774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8"/>
          <p:cNvSpPr txBox="1">
            <a:spLocks noGrp="1"/>
          </p:cNvSpPr>
          <p:nvPr>
            <p:ph type="ftr" idx="11"/>
          </p:nvPr>
        </p:nvSpPr>
        <p:spPr>
          <a:xfrm>
            <a:off x="1060450" y="4706022"/>
            <a:ext cx="3511550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8"/>
          <p:cNvSpPr txBox="1">
            <a:spLocks noGrp="1"/>
          </p:cNvSpPr>
          <p:nvPr>
            <p:ph type="sldNum" idx="12"/>
          </p:nvPr>
        </p:nvSpPr>
        <p:spPr>
          <a:xfrm>
            <a:off x="576264" y="4706022"/>
            <a:ext cx="359332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sp>
        <p:nvSpPr>
          <p:cNvPr id="64" name="Google Shape;64;p8"/>
          <p:cNvSpPr txBox="1">
            <a:spLocks noGrp="1"/>
          </p:cNvSpPr>
          <p:nvPr>
            <p:ph type="body" idx="1"/>
          </p:nvPr>
        </p:nvSpPr>
        <p:spPr>
          <a:xfrm>
            <a:off x="576266" y="362426"/>
            <a:ext cx="8208959" cy="314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None/>
              <a:defRPr b="1" cap="none">
                <a:solidFill>
                  <a:schemeClr val="accent1"/>
                </a:solidFill>
              </a:defRPr>
            </a:lvl1pPr>
            <a:lvl2pPr marL="914400" lvl="1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2pPr>
            <a:lvl3pPr marL="1371600" lvl="2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3pPr>
            <a:lvl4pPr marL="1828800" lvl="3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4pPr>
            <a:lvl5pPr marL="2286000" lvl="4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apiteltrenner (weiß) mit Zahl">
  <p:cSld name="Kapiteltrenner (weiß) mit Zahl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9"/>
          <p:cNvSpPr txBox="1">
            <a:spLocks noGrp="1"/>
          </p:cNvSpPr>
          <p:nvPr>
            <p:ph type="body" idx="1"/>
          </p:nvPr>
        </p:nvSpPr>
        <p:spPr>
          <a:xfrm>
            <a:off x="576262" y="362427"/>
            <a:ext cx="357587" cy="1541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None/>
              <a:defRPr b="1" cap="none">
                <a:solidFill>
                  <a:schemeClr val="accent1"/>
                </a:solidFill>
              </a:defRPr>
            </a:lvl1pPr>
            <a:lvl2pPr marL="914400" lvl="1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2pPr>
            <a:lvl3pPr marL="1371600" lvl="2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3pPr>
            <a:lvl4pPr marL="1828800" lvl="3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4pPr>
            <a:lvl5pPr marL="2286000" lvl="4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7" name="Google Shape;67;p9"/>
          <p:cNvSpPr txBox="1">
            <a:spLocks noGrp="1"/>
          </p:cNvSpPr>
          <p:nvPr>
            <p:ph type="title"/>
          </p:nvPr>
        </p:nvSpPr>
        <p:spPr>
          <a:xfrm>
            <a:off x="1060449" y="890588"/>
            <a:ext cx="7724775" cy="3671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Verdana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9"/>
          <p:cNvSpPr txBox="1">
            <a:spLocks noGrp="1"/>
          </p:cNvSpPr>
          <p:nvPr>
            <p:ph type="dt" idx="10"/>
          </p:nvPr>
        </p:nvSpPr>
        <p:spPr>
          <a:xfrm>
            <a:off x="8299450" y="4706022"/>
            <a:ext cx="485774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9"/>
          <p:cNvSpPr txBox="1">
            <a:spLocks noGrp="1"/>
          </p:cNvSpPr>
          <p:nvPr>
            <p:ph type="ftr" idx="11"/>
          </p:nvPr>
        </p:nvSpPr>
        <p:spPr>
          <a:xfrm>
            <a:off x="1060450" y="4706022"/>
            <a:ext cx="3511550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9"/>
          <p:cNvSpPr txBox="1">
            <a:spLocks noGrp="1"/>
          </p:cNvSpPr>
          <p:nvPr>
            <p:ph type="sldNum" idx="12"/>
          </p:nvPr>
        </p:nvSpPr>
        <p:spPr>
          <a:xfrm>
            <a:off x="576264" y="4706022"/>
            <a:ext cx="359332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sp>
        <p:nvSpPr>
          <p:cNvPr id="71" name="Google Shape;71;p9"/>
          <p:cNvSpPr txBox="1">
            <a:spLocks noGrp="1"/>
          </p:cNvSpPr>
          <p:nvPr>
            <p:ph type="body" idx="2"/>
          </p:nvPr>
        </p:nvSpPr>
        <p:spPr>
          <a:xfrm>
            <a:off x="1060451" y="362426"/>
            <a:ext cx="7724774" cy="314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None/>
              <a:defRPr b="1" cap="none">
                <a:solidFill>
                  <a:schemeClr val="accent1"/>
                </a:solidFill>
              </a:defRPr>
            </a:lvl1pPr>
            <a:lvl2pPr marL="914400" lvl="1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2pPr>
            <a:lvl3pPr marL="1371600" lvl="2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3pPr>
            <a:lvl4pPr marL="1828800" lvl="3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4pPr>
            <a:lvl5pPr marL="2286000" lvl="4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2" name="Google Shape;72;p9"/>
          <p:cNvSpPr txBox="1">
            <a:spLocks noGrp="1"/>
          </p:cNvSpPr>
          <p:nvPr>
            <p:ph type="body" idx="3"/>
          </p:nvPr>
        </p:nvSpPr>
        <p:spPr>
          <a:xfrm>
            <a:off x="576262" y="1085427"/>
            <a:ext cx="357587" cy="1541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b="1" cap="none">
                <a:solidFill>
                  <a:schemeClr val="dk1"/>
                </a:solidFill>
              </a:defRPr>
            </a:lvl1pPr>
            <a:lvl2pPr marL="914400" lvl="1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2pPr>
            <a:lvl3pPr marL="1371600" lvl="2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3pPr>
            <a:lvl4pPr marL="1828800" lvl="3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4pPr>
            <a:lvl5pPr marL="2286000" lvl="4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apiteltrenner (grün) ohne Zahl">
  <p:cSld name="Kapiteltrenner (grün) ohne Zahl">
    <p:bg>
      <p:bgPr>
        <a:solidFill>
          <a:schemeClr val="accent1"/>
        </a:solid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0"/>
          <p:cNvSpPr txBox="1">
            <a:spLocks noGrp="1"/>
          </p:cNvSpPr>
          <p:nvPr>
            <p:ph type="title"/>
          </p:nvPr>
        </p:nvSpPr>
        <p:spPr>
          <a:xfrm>
            <a:off x="576263" y="890588"/>
            <a:ext cx="8208961" cy="3671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Verdana"/>
              <a:buNone/>
              <a:defRPr sz="3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0"/>
          <p:cNvSpPr txBox="1">
            <a:spLocks noGrp="1"/>
          </p:cNvSpPr>
          <p:nvPr>
            <p:ph type="dt" idx="10"/>
          </p:nvPr>
        </p:nvSpPr>
        <p:spPr>
          <a:xfrm>
            <a:off x="8299450" y="4706022"/>
            <a:ext cx="485774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0"/>
          <p:cNvSpPr txBox="1">
            <a:spLocks noGrp="1"/>
          </p:cNvSpPr>
          <p:nvPr>
            <p:ph type="ftr" idx="11"/>
          </p:nvPr>
        </p:nvSpPr>
        <p:spPr>
          <a:xfrm>
            <a:off x="1060450" y="4706022"/>
            <a:ext cx="3511550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0"/>
          <p:cNvSpPr txBox="1">
            <a:spLocks noGrp="1"/>
          </p:cNvSpPr>
          <p:nvPr>
            <p:ph type="sldNum" idx="12"/>
          </p:nvPr>
        </p:nvSpPr>
        <p:spPr>
          <a:xfrm>
            <a:off x="576264" y="4706022"/>
            <a:ext cx="359332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6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lvl="1" indent="0" algn="l">
              <a:spcBef>
                <a:spcPts val="0"/>
              </a:spcBef>
              <a:buNone/>
              <a:defRPr sz="6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lvl="2" indent="0" algn="l">
              <a:spcBef>
                <a:spcPts val="0"/>
              </a:spcBef>
              <a:buNone/>
              <a:defRPr sz="6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lvl="3" indent="0" algn="l">
              <a:spcBef>
                <a:spcPts val="0"/>
              </a:spcBef>
              <a:buNone/>
              <a:defRPr sz="6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lvl="4" indent="0" algn="l">
              <a:spcBef>
                <a:spcPts val="0"/>
              </a:spcBef>
              <a:buNone/>
              <a:defRPr sz="6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lvl="5" indent="0" algn="l">
              <a:spcBef>
                <a:spcPts val="0"/>
              </a:spcBef>
              <a:buNone/>
              <a:defRPr sz="6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lvl="6" indent="0" algn="l">
              <a:spcBef>
                <a:spcPts val="0"/>
              </a:spcBef>
              <a:buNone/>
              <a:defRPr sz="6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lvl="7" indent="0" algn="l">
              <a:spcBef>
                <a:spcPts val="0"/>
              </a:spcBef>
              <a:buNone/>
              <a:defRPr sz="6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lvl="8" indent="0" algn="l">
              <a:spcBef>
                <a:spcPts val="0"/>
              </a:spcBef>
              <a:buNone/>
              <a:defRPr sz="6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sp>
        <p:nvSpPr>
          <p:cNvPr id="78" name="Google Shape;78;p10"/>
          <p:cNvSpPr txBox="1">
            <a:spLocks noGrp="1"/>
          </p:cNvSpPr>
          <p:nvPr>
            <p:ph type="body" idx="1"/>
          </p:nvPr>
        </p:nvSpPr>
        <p:spPr>
          <a:xfrm>
            <a:off x="576265" y="362426"/>
            <a:ext cx="8208960" cy="314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b="1" cap="none">
                <a:solidFill>
                  <a:schemeClr val="lt1"/>
                </a:solidFill>
              </a:defRPr>
            </a:lvl1pPr>
            <a:lvl2pPr marL="914400" lvl="1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2pPr>
            <a:lvl3pPr marL="1371600" lvl="2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3pPr>
            <a:lvl4pPr marL="1828800" lvl="3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4pPr>
            <a:lvl5pPr marL="2286000" lvl="4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576263" y="890588"/>
            <a:ext cx="8208961" cy="542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Verdana"/>
              <a:buNone/>
              <a:defRPr sz="2000" b="1" i="0" u="none" strike="noStrike" cap="none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576264" y="1753182"/>
            <a:ext cx="6100762" cy="28092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9210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oto Sans Symbols"/>
              <a:buChar char="●"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288925" algn="l" rtl="0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950"/>
              <a:buFont typeface="Noto Sans Symbols"/>
              <a:buChar char="🞆"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288925" algn="l" rtl="0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950"/>
              <a:buFont typeface="Noto Sans Symbols"/>
              <a:buChar char="🞆"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288925" algn="l" rtl="0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950"/>
              <a:buFont typeface="Noto Sans Symbols"/>
              <a:buChar char="🞆"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288925" algn="l" rtl="0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950"/>
              <a:buFont typeface="Noto Sans Symbols"/>
              <a:buChar char="🞆"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8299450" y="4706022"/>
            <a:ext cx="485774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1060450" y="4706022"/>
            <a:ext cx="3511550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576264" y="4706022"/>
            <a:ext cx="359332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6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l" rtl="0">
              <a:spcBef>
                <a:spcPts val="0"/>
              </a:spcBef>
              <a:buNone/>
              <a:defRPr sz="6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l" rtl="0">
              <a:spcBef>
                <a:spcPts val="0"/>
              </a:spcBef>
              <a:buNone/>
              <a:defRPr sz="6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l" rtl="0">
              <a:spcBef>
                <a:spcPts val="0"/>
              </a:spcBef>
              <a:buNone/>
              <a:defRPr sz="6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l" rtl="0">
              <a:spcBef>
                <a:spcPts val="0"/>
              </a:spcBef>
              <a:buNone/>
              <a:defRPr sz="6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l" rtl="0">
              <a:spcBef>
                <a:spcPts val="0"/>
              </a:spcBef>
              <a:buNone/>
              <a:defRPr sz="6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l" rtl="0">
              <a:spcBef>
                <a:spcPts val="0"/>
              </a:spcBef>
              <a:buNone/>
              <a:defRPr sz="6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l" rtl="0">
              <a:spcBef>
                <a:spcPts val="0"/>
              </a:spcBef>
              <a:buNone/>
              <a:defRPr sz="6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l" rtl="0">
              <a:spcBef>
                <a:spcPts val="0"/>
              </a:spcBef>
              <a:buNone/>
              <a:defRPr sz="6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77EC4EA-7F13-44E2-3A6A-DDEB99BAE184}"/>
              </a:ext>
            </a:extLst>
          </p:cNvPr>
          <p:cNvSpPr/>
          <p:nvPr userDrawn="1"/>
        </p:nvSpPr>
        <p:spPr>
          <a:xfrm>
            <a:off x="3140871" y="4600576"/>
            <a:ext cx="485774" cy="542924"/>
          </a:xfrm>
          <a:prstGeom prst="rect">
            <a:avLst/>
          </a:prstGeom>
          <a:solidFill>
            <a:schemeClr val="bg1">
              <a:alpha val="58019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5" name="Picture 4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EBCF7EDE-AF1C-8B1B-BF75-9B8A37518A97}"/>
              </a:ext>
            </a:extLst>
          </p:cNvPr>
          <p:cNvPicPr>
            <a:picLocks noChangeAspect="1"/>
          </p:cNvPicPr>
          <p:nvPr userDrawn="1"/>
        </p:nvPicPr>
        <p:blipFill>
          <a:blip r:embed="rId24"/>
          <a:stretch>
            <a:fillRect/>
          </a:stretch>
        </p:blipFill>
        <p:spPr>
          <a:xfrm>
            <a:off x="0" y="-2089"/>
            <a:ext cx="9143999" cy="5147678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110E65DD-6C90-4CAD-F455-1D020E44A2DC}"/>
              </a:ext>
            </a:extLst>
          </p:cNvPr>
          <p:cNvSpPr/>
          <p:nvPr userDrawn="1"/>
        </p:nvSpPr>
        <p:spPr>
          <a:xfrm>
            <a:off x="1" y="4580455"/>
            <a:ext cx="451410" cy="374073"/>
          </a:xfrm>
          <a:prstGeom prst="rect">
            <a:avLst/>
          </a:prstGeom>
          <a:solidFill>
            <a:schemeClr val="bg1">
              <a:alpha val="58019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Google Shape;196;p25">
            <a:extLst>
              <a:ext uri="{FF2B5EF4-FFF2-40B4-BE49-F238E27FC236}">
                <a16:creationId xmlns:a16="http://schemas.microsoft.com/office/drawing/2014/main" id="{512A2783-64A7-22F2-0F2E-8345A2994E45}"/>
              </a:ext>
            </a:extLst>
          </p:cNvPr>
          <p:cNvSpPr txBox="1">
            <a:spLocks/>
          </p:cNvSpPr>
          <p:nvPr userDrawn="1"/>
        </p:nvSpPr>
        <p:spPr>
          <a:xfrm>
            <a:off x="49926" y="4623871"/>
            <a:ext cx="359332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de-DE" sz="800" b="1" smtClean="0">
                <a:solidFill>
                  <a:schemeClr val="bg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/>
              <a:t>‹#›</a:t>
            </a:fld>
            <a:endParaRPr lang="de-DE" sz="800" b="1" dirty="0">
              <a:solidFill>
                <a:schemeClr val="bg1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71" r:id="rId2"/>
    <p:sldLayoutId id="2147483649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561">
          <p15:clr>
            <a:srgbClr val="F26B43"/>
          </p15:clr>
        </p15:guide>
        <p15:guide id="2" orient="horz" pos="225">
          <p15:clr>
            <a:srgbClr val="F26B43"/>
          </p15:clr>
        </p15:guide>
        <p15:guide id="3" orient="horz" pos="2874">
          <p15:clr>
            <a:srgbClr val="F26B43"/>
          </p15:clr>
        </p15:guide>
        <p15:guide id="4" orient="horz" pos="1128">
          <p15:clr>
            <a:srgbClr val="F26B43"/>
          </p15:clr>
        </p15:guide>
        <p15:guide id="5" pos="2880">
          <p15:clr>
            <a:srgbClr val="F26B43"/>
          </p15:clr>
        </p15:guide>
        <p15:guide id="6" pos="3016">
          <p15:clr>
            <a:srgbClr val="F26B43"/>
          </p15:clr>
        </p15:guide>
        <p15:guide id="7" pos="363">
          <p15:clr>
            <a:srgbClr val="F26B43"/>
          </p15:clr>
        </p15:guide>
        <p15:guide id="8" pos="5534">
          <p15:clr>
            <a:srgbClr val="F26B43"/>
          </p15:clr>
        </p15:guide>
        <p15:guide id="9" pos="3322">
          <p15:clr>
            <a:srgbClr val="F26B43"/>
          </p15:clr>
        </p15:guide>
        <p15:guide id="10" pos="3459">
          <p15:clr>
            <a:srgbClr val="F26B43"/>
          </p15:clr>
        </p15:guide>
        <p15:guide id="11" pos="3765">
          <p15:clr>
            <a:srgbClr val="F26B43"/>
          </p15:clr>
        </p15:guide>
        <p15:guide id="12" pos="3901">
          <p15:clr>
            <a:srgbClr val="F26B43"/>
          </p15:clr>
        </p15:guide>
        <p15:guide id="13" pos="4206">
          <p15:clr>
            <a:srgbClr val="F26B43"/>
          </p15:clr>
        </p15:guide>
        <p15:guide id="14" pos="4342">
          <p15:clr>
            <a:srgbClr val="F26B43"/>
          </p15:clr>
        </p15:guide>
        <p15:guide id="15" pos="4649">
          <p15:clr>
            <a:srgbClr val="F26B43"/>
          </p15:clr>
        </p15:guide>
        <p15:guide id="16" pos="4785">
          <p15:clr>
            <a:srgbClr val="F26B43"/>
          </p15:clr>
        </p15:guide>
        <p15:guide id="17" pos="5092">
          <p15:clr>
            <a:srgbClr val="F26B43"/>
          </p15:clr>
        </p15:guide>
        <p15:guide id="18" pos="5228">
          <p15:clr>
            <a:srgbClr val="F26B43"/>
          </p15:clr>
        </p15:guide>
        <p15:guide id="19" pos="2574">
          <p15:clr>
            <a:srgbClr val="F26B43"/>
          </p15:clr>
        </p15:guide>
        <p15:guide id="20" pos="2438">
          <p15:clr>
            <a:srgbClr val="F26B43"/>
          </p15:clr>
        </p15:guide>
        <p15:guide id="21" pos="2132">
          <p15:clr>
            <a:srgbClr val="F26B43"/>
          </p15:clr>
        </p15:guide>
        <p15:guide id="22" pos="1995">
          <p15:clr>
            <a:srgbClr val="F26B43"/>
          </p15:clr>
        </p15:guide>
        <p15:guide id="23" pos="1689">
          <p15:clr>
            <a:srgbClr val="F26B43"/>
          </p15:clr>
        </p15:guide>
        <p15:guide id="24" pos="1554">
          <p15:clr>
            <a:srgbClr val="F26B43"/>
          </p15:clr>
        </p15:guide>
        <p15:guide id="25" pos="1247">
          <p15:clr>
            <a:srgbClr val="F26B43"/>
          </p15:clr>
        </p15:guide>
        <p15:guide id="26" pos="1111">
          <p15:clr>
            <a:srgbClr val="F26B43"/>
          </p15:clr>
        </p15:guide>
        <p15:guide id="27" pos="804">
          <p15:clr>
            <a:srgbClr val="F26B43"/>
          </p15:clr>
        </p15:guide>
        <p15:guide id="28" pos="66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7.jpg"/><Relationship Id="rId7" Type="http://schemas.openxmlformats.org/officeDocument/2006/relationships/hyperlink" Target="https://youtu.be/fUOrFneVbSY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ommons.wikimedia.org/wiki/File:World,_administrative_divisions_-_de_-_colored_(all_countries).svg" TargetMode="External"/><Relationship Id="rId5" Type="http://schemas.openxmlformats.org/officeDocument/2006/relationships/hyperlink" Target="https://de.wikipedia.org/wiki/Datei:Europe,_administrative_divisions_-_de_-_colored.svg" TargetMode="External"/><Relationship Id="rId4" Type="http://schemas.openxmlformats.org/officeDocument/2006/relationships/hyperlink" Target="https://forum.englishforlife.mk/index.php?u=/topic/1998/die-farben" TargetMode="External"/><Relationship Id="rId9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4"/>
          <p:cNvSpPr txBox="1">
            <a:spLocks noGrp="1"/>
          </p:cNvSpPr>
          <p:nvPr>
            <p:ph type="ctrTitle"/>
          </p:nvPr>
        </p:nvSpPr>
        <p:spPr>
          <a:xfrm>
            <a:off x="576275" y="1124712"/>
            <a:ext cx="4727245" cy="11155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Verdana"/>
              <a:buNone/>
            </a:pPr>
            <a:r>
              <a:rPr lang="de-DE" sz="1500" b="0" dirty="0"/>
              <a:t>Thema</a:t>
            </a:r>
            <a:br>
              <a:rPr lang="de-DE" sz="2000" dirty="0">
                <a:solidFill>
                  <a:srgbClr val="788287"/>
                </a:solidFill>
              </a:rPr>
            </a:br>
            <a:r>
              <a:rPr lang="de-DE" sz="2000" dirty="0">
                <a:solidFill>
                  <a:srgbClr val="5AC8F5"/>
                </a:solidFill>
              </a:rPr>
              <a:t>Die besten Fußballspielerinnen der Welt stellen sich vor </a:t>
            </a:r>
            <a:endParaRPr sz="2000" cap="none" dirty="0">
              <a:solidFill>
                <a:srgbClr val="5AC8F5"/>
              </a:solidFill>
            </a:endParaRPr>
          </a:p>
        </p:txBody>
      </p:sp>
      <p:sp>
        <p:nvSpPr>
          <p:cNvPr id="8" name="Google Shape;189;p24">
            <a:extLst>
              <a:ext uri="{FF2B5EF4-FFF2-40B4-BE49-F238E27FC236}">
                <a16:creationId xmlns:a16="http://schemas.microsoft.com/office/drawing/2014/main" id="{1B1B4F67-CB72-0E8C-4AAA-CF716FF19D8D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576263" y="186908"/>
            <a:ext cx="7543609" cy="3325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None/>
            </a:pPr>
            <a:r>
              <a:rPr lang="de-DE" sz="1100" dirty="0" err="1">
                <a:solidFill>
                  <a:srgbClr val="5AC8F5"/>
                </a:solidFill>
              </a:rPr>
              <a:t>FRAUENFUßBALL</a:t>
            </a:r>
            <a:endParaRPr sz="1100" dirty="0">
              <a:solidFill>
                <a:srgbClr val="788287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204;p26">
            <a:extLst>
              <a:ext uri="{FF2B5EF4-FFF2-40B4-BE49-F238E27FC236}">
                <a16:creationId xmlns:a16="http://schemas.microsoft.com/office/drawing/2014/main" id="{995F9050-B2C3-BB8D-66C8-F0B05588A41B}"/>
              </a:ext>
            </a:extLst>
          </p:cNvPr>
          <p:cNvSpPr txBox="1">
            <a:spLocks/>
          </p:cNvSpPr>
          <p:nvPr/>
        </p:nvSpPr>
        <p:spPr>
          <a:xfrm>
            <a:off x="7808337" y="1226776"/>
            <a:ext cx="1102907" cy="203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chemeClr val="dk1"/>
              </a:buClr>
              <a:buSzPts val="1100"/>
            </a:pPr>
            <a:r>
              <a:rPr lang="de-DE" sz="1100" dirty="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20-30 Min.</a:t>
            </a:r>
          </a:p>
        </p:txBody>
      </p:sp>
      <p:sp>
        <p:nvSpPr>
          <p:cNvPr id="11" name="Google Shape;189;p24">
            <a:extLst>
              <a:ext uri="{FF2B5EF4-FFF2-40B4-BE49-F238E27FC236}">
                <a16:creationId xmlns:a16="http://schemas.microsoft.com/office/drawing/2014/main" id="{95953C19-DA3F-B014-6A4C-B02578F95DF1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576263" y="186908"/>
            <a:ext cx="7543609" cy="3874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None/>
            </a:pPr>
            <a:r>
              <a:rPr lang="de-DE" sz="1100" dirty="0" err="1">
                <a:solidFill>
                  <a:srgbClr val="5AC8F5"/>
                </a:solidFill>
              </a:rPr>
              <a:t>FRAUENFUßBALL</a:t>
            </a:r>
            <a:br>
              <a:rPr lang="de-DE" sz="1100" dirty="0"/>
            </a:br>
            <a:r>
              <a:rPr lang="de-DE" sz="1100" b="0" dirty="0">
                <a:solidFill>
                  <a:srgbClr val="788287"/>
                </a:solidFill>
              </a:rPr>
              <a:t>Thema: </a:t>
            </a:r>
            <a:r>
              <a:rPr lang="de-DE" sz="1100" dirty="0">
                <a:solidFill>
                  <a:srgbClr val="788287"/>
                </a:solidFill>
              </a:rPr>
              <a:t>Die besten Fußballspielerinnen der Welt stellen sich vor.</a:t>
            </a:r>
          </a:p>
        </p:txBody>
      </p:sp>
      <p:sp>
        <p:nvSpPr>
          <p:cNvPr id="12" name="Google Shape;203;p26">
            <a:extLst>
              <a:ext uri="{FF2B5EF4-FFF2-40B4-BE49-F238E27FC236}">
                <a16:creationId xmlns:a16="http://schemas.microsoft.com/office/drawing/2014/main" id="{A275D2A1-F5BA-6BEE-ED32-80FC3601E3A4}"/>
              </a:ext>
            </a:extLst>
          </p:cNvPr>
          <p:cNvSpPr txBox="1">
            <a:spLocks/>
          </p:cNvSpPr>
          <p:nvPr/>
        </p:nvSpPr>
        <p:spPr>
          <a:xfrm>
            <a:off x="576263" y="606407"/>
            <a:ext cx="2499446" cy="323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Verdana"/>
              <a:buNone/>
              <a:defRPr sz="2500" b="1" i="0" u="none" strike="noStrike" cap="none">
                <a:solidFill>
                  <a:srgbClr val="788287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chemeClr val="accent1"/>
              </a:buClr>
              <a:buSzPts val="2000"/>
            </a:pPr>
            <a:r>
              <a:rPr lang="de-DE" sz="1700" dirty="0">
                <a:solidFill>
                  <a:srgbClr val="003969"/>
                </a:solidFill>
              </a:rPr>
              <a:t>Hausaufgabe</a:t>
            </a:r>
          </a:p>
        </p:txBody>
      </p:sp>
      <p:sp>
        <p:nvSpPr>
          <p:cNvPr id="10" name="Google Shape;232;p28">
            <a:extLst>
              <a:ext uri="{FF2B5EF4-FFF2-40B4-BE49-F238E27FC236}">
                <a16:creationId xmlns:a16="http://schemas.microsoft.com/office/drawing/2014/main" id="{E9F6E6C3-96A7-079B-F9CC-61496380AB3B}"/>
              </a:ext>
            </a:extLst>
          </p:cNvPr>
          <p:cNvSpPr txBox="1">
            <a:spLocks/>
          </p:cNvSpPr>
          <p:nvPr/>
        </p:nvSpPr>
        <p:spPr>
          <a:xfrm>
            <a:off x="576263" y="1135396"/>
            <a:ext cx="2575309" cy="3170274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chemeClr val="dk1"/>
              </a:buClr>
              <a:buSzPts val="1100"/>
            </a:pPr>
            <a:r>
              <a:rPr lang="de-DE" sz="1700" b="1" dirty="0">
                <a:solidFill>
                  <a:srgbClr val="5AC8F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Aufgabe 6</a:t>
            </a:r>
          </a:p>
          <a:p>
            <a:pPr>
              <a:buClr>
                <a:schemeClr val="dk1"/>
              </a:buClr>
              <a:buSzPts val="1100"/>
            </a:pPr>
            <a:endParaRPr lang="de-DE" sz="1700" b="1" dirty="0">
              <a:solidFill>
                <a:srgbClr val="5AC8F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>
              <a:buClr>
                <a:schemeClr val="accent1"/>
              </a:buClr>
              <a:buSzPts val="2000"/>
            </a:pPr>
            <a:r>
              <a:rPr lang="de-DE" sz="1300" b="1" dirty="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Wie ist es bei dir? Suche im Internet Informationen zu den Fußballspielerinnen </a:t>
            </a:r>
            <a:br>
              <a:rPr lang="de-DE" sz="1300" b="1" dirty="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de-DE" sz="1300" b="1" dirty="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 deinem Land. </a:t>
            </a:r>
          </a:p>
          <a:p>
            <a:pPr lvl="0">
              <a:buClr>
                <a:schemeClr val="accent1"/>
              </a:buClr>
              <a:buSzPts val="2000"/>
            </a:pPr>
            <a:endParaRPr lang="de-DE" sz="1300" b="1" dirty="0">
              <a:solidFill>
                <a:srgbClr val="788287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>
              <a:buClr>
                <a:schemeClr val="accent1"/>
              </a:buClr>
              <a:buSzPts val="2000"/>
            </a:pPr>
            <a:r>
              <a:rPr lang="de-DE" sz="1300" b="1" dirty="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Wähle eine von ihnen aus und mache einen Steckbrief von ihr auf dem Arbeitsblatt.</a:t>
            </a:r>
          </a:p>
        </p:txBody>
      </p:sp>
      <p:pic>
        <p:nvPicPr>
          <p:cNvPr id="4" name="Picture 3" descr="Graphical user interface&#10;&#10;Description automatically generated">
            <a:extLst>
              <a:ext uri="{FF2B5EF4-FFF2-40B4-BE49-F238E27FC236}">
                <a16:creationId xmlns:a16="http://schemas.microsoft.com/office/drawing/2014/main" id="{2D15C605-2187-95C8-9C20-0552E4F3850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909"/>
          <a:stretch/>
        </p:blipFill>
        <p:spPr>
          <a:xfrm>
            <a:off x="4283205" y="1108762"/>
            <a:ext cx="2818771" cy="3170274"/>
          </a:xfrm>
          <a:prstGeom prst="rect">
            <a:avLst/>
          </a:prstGeom>
          <a:effectLst>
            <a:outerShdw blurRad="239679" dist="38100" dir="2700000" algn="tl" rotWithShape="0">
              <a:prstClr val="black">
                <a:alpha val="9326"/>
              </a:prstClr>
            </a:outerShdw>
          </a:effectLst>
        </p:spPr>
      </p:pic>
      <p:sp>
        <p:nvSpPr>
          <p:cNvPr id="8" name="Google Shape;204;p26">
            <a:extLst>
              <a:ext uri="{FF2B5EF4-FFF2-40B4-BE49-F238E27FC236}">
                <a16:creationId xmlns:a16="http://schemas.microsoft.com/office/drawing/2014/main" id="{57F96D08-6BD1-BFED-8732-B10972B01F3A}"/>
              </a:ext>
            </a:extLst>
          </p:cNvPr>
          <p:cNvSpPr txBox="1">
            <a:spLocks/>
          </p:cNvSpPr>
          <p:nvPr/>
        </p:nvSpPr>
        <p:spPr>
          <a:xfrm>
            <a:off x="7475073" y="2615873"/>
            <a:ext cx="1504339" cy="15075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>
              <a:buClr>
                <a:schemeClr val="dk1"/>
              </a:buClr>
              <a:buSzPts val="1100"/>
            </a:pPr>
            <a:r>
              <a:rPr lang="de-DE" sz="800" dirty="0">
                <a:solidFill>
                  <a:srgbClr val="788287"/>
                </a:solidFill>
                <a:latin typeface="Verdana"/>
                <a:ea typeface="Verdana"/>
                <a:cs typeface="Verdana"/>
                <a:sym typeface="Verdana"/>
              </a:rPr>
              <a:t>Arbeitsblatt</a:t>
            </a:r>
          </a:p>
          <a:p>
            <a:pPr lvl="0">
              <a:buClr>
                <a:schemeClr val="dk1"/>
              </a:buClr>
              <a:buSzPts val="1100"/>
            </a:pPr>
            <a:r>
              <a:rPr lang="de-DE" sz="800" dirty="0">
                <a:solidFill>
                  <a:srgbClr val="788287"/>
                </a:solidFill>
                <a:latin typeface="Verdana"/>
                <a:ea typeface="Verdana"/>
                <a:cs typeface="Verdana"/>
                <a:sym typeface="Verdana"/>
              </a:rPr>
              <a:t>Steckbrief</a:t>
            </a:r>
            <a:endParaRPr lang="de-DE" sz="900" dirty="0">
              <a:solidFill>
                <a:srgbClr val="788287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082AF2FC-C9F7-86AD-6204-25B345196C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3096" y="1632687"/>
            <a:ext cx="585416" cy="585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0172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25"/>
          <p:cNvSpPr txBox="1">
            <a:spLocks noGrp="1"/>
          </p:cNvSpPr>
          <p:nvPr>
            <p:ph type="body" idx="1"/>
          </p:nvPr>
        </p:nvSpPr>
        <p:spPr>
          <a:xfrm>
            <a:off x="576264" y="1132780"/>
            <a:ext cx="3678342" cy="3286869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14000"/>
              </a:lnSpc>
              <a:spcBef>
                <a:spcPts val="0"/>
              </a:spcBef>
              <a:spcAft>
                <a:spcPts val="900"/>
              </a:spcAft>
              <a:buClr>
                <a:schemeClr val="dk1"/>
              </a:buClr>
              <a:buSzPts val="1600"/>
              <a:buNone/>
            </a:pPr>
            <a:r>
              <a:rPr lang="de-DE" sz="1700" b="1" dirty="0">
                <a:solidFill>
                  <a:srgbClr val="5AC8F5"/>
                </a:solidFill>
              </a:rPr>
              <a:t>Lernziele</a:t>
            </a:r>
            <a:endParaRPr sz="1700" b="1" dirty="0">
              <a:solidFill>
                <a:srgbClr val="5AC8F5"/>
              </a:solidFill>
            </a:endParaRPr>
          </a:p>
          <a:p>
            <a:pPr marL="285750" lvl="0" indent="-285750" algn="l" rtl="0">
              <a:lnSpc>
                <a:spcPct val="114000"/>
              </a:lnSpc>
              <a:spcBef>
                <a:spcPts val="0"/>
              </a:spcBef>
              <a:spcAft>
                <a:spcPts val="900"/>
              </a:spcAft>
              <a:buClr>
                <a:schemeClr val="dk1"/>
              </a:buClr>
              <a:buSzPts val="1600"/>
              <a:buFont typeface="Arial" panose="020B0604020202020204" pitchFamily="34" charset="0"/>
              <a:buChar char="•"/>
            </a:pPr>
            <a:r>
              <a:rPr lang="de-DE" sz="1300" dirty="0">
                <a:solidFill>
                  <a:srgbClr val="788287"/>
                </a:solidFill>
              </a:rPr>
              <a:t>die </a:t>
            </a:r>
            <a:r>
              <a:rPr lang="de-DE" sz="1300" dirty="0" err="1">
                <a:solidFill>
                  <a:srgbClr val="788287"/>
                </a:solidFill>
              </a:rPr>
              <a:t>SuS</a:t>
            </a:r>
            <a:r>
              <a:rPr lang="de-DE" sz="1300" dirty="0">
                <a:solidFill>
                  <a:srgbClr val="788287"/>
                </a:solidFill>
              </a:rPr>
              <a:t> können persönliche Daten erfragen und die Fragen beantworten</a:t>
            </a:r>
            <a:endParaRPr sz="1300" dirty="0">
              <a:solidFill>
                <a:srgbClr val="788287"/>
              </a:solidFill>
            </a:endParaRPr>
          </a:p>
          <a:p>
            <a:pPr marL="285750" lvl="0" indent="-285750" algn="l" rtl="0">
              <a:lnSpc>
                <a:spcPct val="114000"/>
              </a:lnSpc>
              <a:spcBef>
                <a:spcPts val="0"/>
              </a:spcBef>
              <a:spcAft>
                <a:spcPts val="900"/>
              </a:spcAft>
              <a:buClr>
                <a:schemeClr val="dk1"/>
              </a:buClr>
              <a:buSzPts val="1600"/>
              <a:buFont typeface="Arial" panose="020B0604020202020204" pitchFamily="34" charset="0"/>
              <a:buChar char="•"/>
            </a:pPr>
            <a:r>
              <a:rPr lang="de-DE" sz="1300" dirty="0">
                <a:solidFill>
                  <a:srgbClr val="788287"/>
                </a:solidFill>
              </a:rPr>
              <a:t>die </a:t>
            </a:r>
            <a:r>
              <a:rPr lang="de-DE" sz="1300" dirty="0" err="1">
                <a:solidFill>
                  <a:srgbClr val="788287"/>
                </a:solidFill>
              </a:rPr>
              <a:t>SuS</a:t>
            </a:r>
            <a:r>
              <a:rPr lang="de-DE" sz="1300" dirty="0">
                <a:solidFill>
                  <a:srgbClr val="788287"/>
                </a:solidFill>
              </a:rPr>
              <a:t> kennen Farbbezeichnungen, Länder- und Städtenamen</a:t>
            </a:r>
            <a:endParaRPr sz="1300" dirty="0">
              <a:solidFill>
                <a:srgbClr val="788287"/>
              </a:solidFill>
            </a:endParaRPr>
          </a:p>
          <a:p>
            <a:pPr marL="285750" lvl="0" indent="-285750" algn="l" rtl="0">
              <a:lnSpc>
                <a:spcPct val="114000"/>
              </a:lnSpc>
              <a:spcBef>
                <a:spcPts val="0"/>
              </a:spcBef>
              <a:spcAft>
                <a:spcPts val="900"/>
              </a:spcAft>
              <a:buClr>
                <a:schemeClr val="dk1"/>
              </a:buClr>
              <a:buSzPts val="1600"/>
              <a:buFont typeface="Arial" panose="020B0604020202020204" pitchFamily="34" charset="0"/>
              <a:buChar char="•"/>
            </a:pPr>
            <a:r>
              <a:rPr lang="de-DE" sz="1300" dirty="0">
                <a:solidFill>
                  <a:srgbClr val="788287"/>
                </a:solidFill>
              </a:rPr>
              <a:t>die </a:t>
            </a:r>
            <a:r>
              <a:rPr lang="de-DE" sz="1300" dirty="0" err="1">
                <a:solidFill>
                  <a:srgbClr val="788287"/>
                </a:solidFill>
              </a:rPr>
              <a:t>SuS</a:t>
            </a:r>
            <a:r>
              <a:rPr lang="de-DE" sz="1300" dirty="0">
                <a:solidFill>
                  <a:srgbClr val="788287"/>
                </a:solidFill>
              </a:rPr>
              <a:t> können im Internet nach Informationen suchen und Steckbriefe erstellen</a:t>
            </a:r>
            <a:endParaRPr sz="1300" dirty="0">
              <a:solidFill>
                <a:srgbClr val="788287"/>
              </a:solidFill>
            </a:endParaRPr>
          </a:p>
          <a:p>
            <a:pPr marL="285750" lvl="0" indent="-285750" algn="l" rtl="0">
              <a:lnSpc>
                <a:spcPct val="114000"/>
              </a:lnSpc>
              <a:spcBef>
                <a:spcPts val="0"/>
              </a:spcBef>
              <a:spcAft>
                <a:spcPts val="900"/>
              </a:spcAft>
              <a:buClr>
                <a:schemeClr val="dk1"/>
              </a:buClr>
              <a:buSzPts val="1600"/>
              <a:buFont typeface="Arial" panose="020B0604020202020204" pitchFamily="34" charset="0"/>
              <a:buChar char="•"/>
            </a:pPr>
            <a:r>
              <a:rPr lang="de-DE" sz="1300" dirty="0">
                <a:solidFill>
                  <a:srgbClr val="788287"/>
                </a:solidFill>
              </a:rPr>
              <a:t>die </a:t>
            </a:r>
            <a:r>
              <a:rPr lang="de-DE" sz="1300" dirty="0" err="1">
                <a:solidFill>
                  <a:srgbClr val="788287"/>
                </a:solidFill>
              </a:rPr>
              <a:t>SuS</a:t>
            </a:r>
            <a:r>
              <a:rPr lang="de-DE" sz="1300" dirty="0">
                <a:solidFill>
                  <a:srgbClr val="788287"/>
                </a:solidFill>
              </a:rPr>
              <a:t> wissen, wie man die Jahreszahlen spricht.</a:t>
            </a:r>
            <a:endParaRPr sz="1300" dirty="0">
              <a:solidFill>
                <a:srgbClr val="788287"/>
              </a:solidFill>
            </a:endParaRPr>
          </a:p>
          <a:p>
            <a:pPr marL="0" lvl="0" indent="0" algn="l" rtl="0">
              <a:lnSpc>
                <a:spcPct val="114000"/>
              </a:lnSpc>
              <a:spcBef>
                <a:spcPts val="0"/>
              </a:spcBef>
              <a:spcAft>
                <a:spcPts val="900"/>
              </a:spcAft>
              <a:buClr>
                <a:schemeClr val="dk1"/>
              </a:buClr>
              <a:buSzPts val="1600"/>
              <a:buNone/>
            </a:pPr>
            <a:endParaRPr sz="1600" dirty="0">
              <a:solidFill>
                <a:srgbClr val="788287"/>
              </a:solidFill>
            </a:endParaRPr>
          </a:p>
        </p:txBody>
      </p:sp>
      <p:sp>
        <p:nvSpPr>
          <p:cNvPr id="197" name="Google Shape;197;p25"/>
          <p:cNvSpPr txBox="1">
            <a:spLocks noGrp="1"/>
          </p:cNvSpPr>
          <p:nvPr>
            <p:ph type="body" idx="4"/>
          </p:nvPr>
        </p:nvSpPr>
        <p:spPr>
          <a:xfrm>
            <a:off x="4924049" y="1132849"/>
            <a:ext cx="3456691" cy="3286800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127000" indent="0">
              <a:spcAft>
                <a:spcPts val="900"/>
              </a:spcAft>
              <a:buSzPts val="1600"/>
              <a:buNone/>
            </a:pPr>
            <a:r>
              <a:rPr lang="de-DE" sz="1700" b="1" dirty="0">
                <a:solidFill>
                  <a:srgbClr val="003969"/>
                </a:solidFill>
              </a:rPr>
              <a:t>Struktur</a:t>
            </a:r>
          </a:p>
          <a:p>
            <a:pPr marL="412750" lvl="0" indent="-285750" algn="l" rtl="0">
              <a:lnSpc>
                <a:spcPct val="114000"/>
              </a:lnSpc>
              <a:spcBef>
                <a:spcPts val="0"/>
              </a:spcBef>
              <a:spcAft>
                <a:spcPts val="900"/>
              </a:spcAft>
              <a:buSzPts val="1600"/>
              <a:buFont typeface="Arial" panose="020B0604020202020204" pitchFamily="34" charset="0"/>
              <a:buChar char="•"/>
            </a:pPr>
            <a:r>
              <a:rPr lang="de-DE" sz="1300" dirty="0">
                <a:solidFill>
                  <a:srgbClr val="788287"/>
                </a:solidFill>
              </a:rPr>
              <a:t>Einstieg: die LK präsentiert zwei Fotos und stellt entsprechende Frage</a:t>
            </a:r>
            <a:endParaRPr sz="1300" dirty="0">
              <a:solidFill>
                <a:srgbClr val="788287"/>
              </a:solidFill>
            </a:endParaRPr>
          </a:p>
          <a:p>
            <a:pPr marL="412750" lvl="0" indent="-285750" algn="l" rtl="0">
              <a:lnSpc>
                <a:spcPct val="114000"/>
              </a:lnSpc>
              <a:spcBef>
                <a:spcPts val="0"/>
              </a:spcBef>
              <a:spcAft>
                <a:spcPts val="900"/>
              </a:spcAft>
              <a:buSzPts val="1600"/>
              <a:buFont typeface="Arial" panose="020B0604020202020204" pitchFamily="34" charset="0"/>
              <a:buChar char="•"/>
            </a:pPr>
            <a:r>
              <a:rPr lang="de-DE" sz="1300" dirty="0">
                <a:solidFill>
                  <a:srgbClr val="788287"/>
                </a:solidFill>
              </a:rPr>
              <a:t>Erarbeitung: die LK verteilt Arbeitsblätter und die </a:t>
            </a:r>
            <a:r>
              <a:rPr lang="de-DE" sz="1300" dirty="0" err="1">
                <a:solidFill>
                  <a:srgbClr val="788287"/>
                </a:solidFill>
              </a:rPr>
              <a:t>SuS</a:t>
            </a:r>
            <a:r>
              <a:rPr lang="de-DE" sz="1300" dirty="0">
                <a:solidFill>
                  <a:srgbClr val="788287"/>
                </a:solidFill>
              </a:rPr>
              <a:t> lösen die Übungen 1, 2, 3.</a:t>
            </a:r>
            <a:endParaRPr sz="1300" dirty="0">
              <a:solidFill>
                <a:srgbClr val="788287"/>
              </a:solidFill>
            </a:endParaRPr>
          </a:p>
          <a:p>
            <a:pPr marL="412750" lvl="0" indent="-285750" algn="l" rtl="0">
              <a:lnSpc>
                <a:spcPct val="114000"/>
              </a:lnSpc>
              <a:spcBef>
                <a:spcPts val="0"/>
              </a:spcBef>
              <a:spcAft>
                <a:spcPts val="900"/>
              </a:spcAft>
              <a:buSzPts val="1600"/>
              <a:buFont typeface="Arial" panose="020B0604020202020204" pitchFamily="34" charset="0"/>
              <a:buChar char="•"/>
            </a:pPr>
            <a:r>
              <a:rPr lang="de-DE" sz="1300" dirty="0">
                <a:solidFill>
                  <a:srgbClr val="788287"/>
                </a:solidFill>
              </a:rPr>
              <a:t>Anwendung: die </a:t>
            </a:r>
            <a:r>
              <a:rPr lang="de-DE" sz="1300" dirty="0" err="1">
                <a:solidFill>
                  <a:srgbClr val="788287"/>
                </a:solidFill>
              </a:rPr>
              <a:t>SuS</a:t>
            </a:r>
            <a:r>
              <a:rPr lang="de-DE" sz="1300" dirty="0">
                <a:solidFill>
                  <a:srgbClr val="788287"/>
                </a:solidFill>
              </a:rPr>
              <a:t> machen die Aufgaben 4, 5.</a:t>
            </a:r>
            <a:endParaRPr sz="1300" dirty="0">
              <a:solidFill>
                <a:srgbClr val="788287"/>
              </a:solidFill>
            </a:endParaRPr>
          </a:p>
          <a:p>
            <a:pPr marL="412750" lvl="0" indent="-285750" algn="l" rtl="0">
              <a:lnSpc>
                <a:spcPct val="114000"/>
              </a:lnSpc>
              <a:spcBef>
                <a:spcPts val="0"/>
              </a:spcBef>
              <a:spcAft>
                <a:spcPts val="900"/>
              </a:spcAft>
              <a:buSzPts val="1600"/>
              <a:buFont typeface="Arial" panose="020B0604020202020204" pitchFamily="34" charset="0"/>
              <a:buChar char="•"/>
            </a:pPr>
            <a:r>
              <a:rPr lang="de-DE" sz="1300" dirty="0">
                <a:solidFill>
                  <a:srgbClr val="788287"/>
                </a:solidFill>
              </a:rPr>
              <a:t>Hausaufgabe: die </a:t>
            </a:r>
            <a:r>
              <a:rPr lang="de-DE" sz="1300" dirty="0" err="1">
                <a:solidFill>
                  <a:srgbClr val="788287"/>
                </a:solidFill>
              </a:rPr>
              <a:t>SuS</a:t>
            </a:r>
            <a:r>
              <a:rPr lang="de-DE" sz="1300" dirty="0">
                <a:solidFill>
                  <a:srgbClr val="788287"/>
                </a:solidFill>
              </a:rPr>
              <a:t> erstellen Steckbriefe.</a:t>
            </a:r>
            <a:endParaRPr sz="1300" dirty="0">
              <a:solidFill>
                <a:srgbClr val="788287"/>
              </a:solidFill>
            </a:endParaRPr>
          </a:p>
          <a:p>
            <a:pPr marL="0" lvl="0" indent="0" algn="l" rtl="0">
              <a:lnSpc>
                <a:spcPct val="114000"/>
              </a:lnSpc>
              <a:spcBef>
                <a:spcPts val="0"/>
              </a:spcBef>
              <a:spcAft>
                <a:spcPts val="900"/>
              </a:spcAft>
              <a:buClr>
                <a:schemeClr val="dk1"/>
              </a:buClr>
              <a:buSzPts val="1600"/>
              <a:buNone/>
            </a:pPr>
            <a:endParaRPr sz="1600" dirty="0"/>
          </a:p>
        </p:txBody>
      </p:sp>
      <p:sp>
        <p:nvSpPr>
          <p:cNvPr id="6" name="Google Shape;189;p24">
            <a:extLst>
              <a:ext uri="{FF2B5EF4-FFF2-40B4-BE49-F238E27FC236}">
                <a16:creationId xmlns:a16="http://schemas.microsoft.com/office/drawing/2014/main" id="{30F48E65-D7BA-63CB-6A78-206666713628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576263" y="186908"/>
            <a:ext cx="7543609" cy="3325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None/>
            </a:pPr>
            <a:r>
              <a:rPr lang="de-DE" sz="1100" dirty="0" err="1">
                <a:solidFill>
                  <a:srgbClr val="5AC8F5"/>
                </a:solidFill>
              </a:rPr>
              <a:t>FRAUENFUßBALL</a:t>
            </a:r>
            <a:br>
              <a:rPr lang="de-DE" sz="1100" dirty="0"/>
            </a:br>
            <a:r>
              <a:rPr lang="de-DE" sz="1100" b="0" dirty="0">
                <a:solidFill>
                  <a:srgbClr val="788287"/>
                </a:solidFill>
              </a:rPr>
              <a:t>Thema: </a:t>
            </a:r>
            <a:r>
              <a:rPr lang="de-DE" sz="1100" dirty="0">
                <a:solidFill>
                  <a:srgbClr val="788287"/>
                </a:solidFill>
              </a:rPr>
              <a:t>Die besten Fußballspielerinnen der Welt stellen sich vor.</a:t>
            </a:r>
            <a:endParaRPr sz="1100" dirty="0">
              <a:solidFill>
                <a:srgbClr val="788287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89;p24">
            <a:extLst>
              <a:ext uri="{FF2B5EF4-FFF2-40B4-BE49-F238E27FC236}">
                <a16:creationId xmlns:a16="http://schemas.microsoft.com/office/drawing/2014/main" id="{C1A08982-6D2C-E9B0-FCA5-9D99027FD4FA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576263" y="186908"/>
            <a:ext cx="7543609" cy="3798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None/>
            </a:pPr>
            <a:r>
              <a:rPr lang="de-DE" sz="1100" dirty="0" err="1">
                <a:solidFill>
                  <a:srgbClr val="5AC8F5"/>
                </a:solidFill>
              </a:rPr>
              <a:t>FRAUENFUßBALL</a:t>
            </a:r>
            <a:br>
              <a:rPr lang="de-DE" sz="1100" dirty="0"/>
            </a:br>
            <a:r>
              <a:rPr lang="de-DE" sz="1100" b="0" dirty="0">
                <a:solidFill>
                  <a:srgbClr val="788287"/>
                </a:solidFill>
              </a:rPr>
              <a:t>Thema: </a:t>
            </a:r>
            <a:r>
              <a:rPr lang="de-DE" sz="1100" dirty="0">
                <a:solidFill>
                  <a:srgbClr val="788287"/>
                </a:solidFill>
              </a:rPr>
              <a:t>Die besten Fußballspielerinnen der Welt stellen sich vor.</a:t>
            </a:r>
          </a:p>
        </p:txBody>
      </p:sp>
      <p:sp>
        <p:nvSpPr>
          <p:cNvPr id="5" name="Google Shape;203;p26">
            <a:extLst>
              <a:ext uri="{FF2B5EF4-FFF2-40B4-BE49-F238E27FC236}">
                <a16:creationId xmlns:a16="http://schemas.microsoft.com/office/drawing/2014/main" id="{537AECDB-98D1-BEF9-0354-086783BBC758}"/>
              </a:ext>
            </a:extLst>
          </p:cNvPr>
          <p:cNvSpPr txBox="1">
            <a:spLocks/>
          </p:cNvSpPr>
          <p:nvPr/>
        </p:nvSpPr>
        <p:spPr>
          <a:xfrm>
            <a:off x="592982" y="1148994"/>
            <a:ext cx="6072314" cy="5122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Verdana"/>
              <a:buNone/>
              <a:defRPr sz="2500" b="1" i="0" u="none" strike="noStrike" cap="none">
                <a:solidFill>
                  <a:srgbClr val="788287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chemeClr val="accent1"/>
              </a:buClr>
              <a:buSzPts val="2000"/>
            </a:pPr>
            <a:r>
              <a:rPr lang="de-DE" sz="1700" dirty="0">
                <a:solidFill>
                  <a:srgbClr val="5AC8F5"/>
                </a:solidFill>
              </a:rPr>
              <a:t>Seht euch das Foto an! Was meint ihr …</a:t>
            </a:r>
          </a:p>
        </p:txBody>
      </p:sp>
      <p:sp>
        <p:nvSpPr>
          <p:cNvPr id="6" name="Google Shape;204;p26">
            <a:extLst>
              <a:ext uri="{FF2B5EF4-FFF2-40B4-BE49-F238E27FC236}">
                <a16:creationId xmlns:a16="http://schemas.microsoft.com/office/drawing/2014/main" id="{F3A36649-558C-F087-2A6F-3B28E73C5634}"/>
              </a:ext>
            </a:extLst>
          </p:cNvPr>
          <p:cNvSpPr txBox="1">
            <a:spLocks/>
          </p:cNvSpPr>
          <p:nvPr/>
        </p:nvSpPr>
        <p:spPr>
          <a:xfrm>
            <a:off x="576263" y="1947717"/>
            <a:ext cx="3629977" cy="1823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chemeClr val="dk1"/>
              </a:buClr>
              <a:buSzPts val="1100"/>
            </a:pPr>
            <a:r>
              <a:rPr lang="de-DE" sz="1300" dirty="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Die Lehrkraft präsentiert das Foto </a:t>
            </a:r>
            <a:br>
              <a:rPr lang="de-DE" sz="1300" dirty="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de-DE" sz="1300" dirty="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und stellt den </a:t>
            </a:r>
            <a:r>
              <a:rPr lang="de-DE" sz="1300" dirty="0" err="1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SuS</a:t>
            </a:r>
            <a:r>
              <a:rPr lang="de-DE" sz="1300" dirty="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folgende Fragen:</a:t>
            </a:r>
          </a:p>
          <a:p>
            <a:pPr>
              <a:buClr>
                <a:schemeClr val="dk1"/>
              </a:buClr>
              <a:buSzPts val="1100"/>
            </a:pPr>
            <a:endParaRPr lang="de-DE" sz="1300" dirty="0">
              <a:solidFill>
                <a:srgbClr val="788287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indent="-298450">
              <a:buSzPts val="1100"/>
              <a:buFont typeface="Arial" panose="020B0604020202020204" pitchFamily="34" charset="0"/>
              <a:buChar char="•"/>
            </a:pPr>
            <a:r>
              <a:rPr lang="de-DE" sz="1300" i="1" dirty="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Wer ist diese Frau? </a:t>
            </a:r>
          </a:p>
          <a:p>
            <a:pPr marL="457200" indent="-298450">
              <a:buSzPts val="1100"/>
              <a:buFont typeface="Arial" panose="020B0604020202020204" pitchFamily="34" charset="0"/>
              <a:buChar char="•"/>
            </a:pPr>
            <a:r>
              <a:rPr lang="de-DE" sz="1300" i="1" dirty="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Was ist sie von Beruf? </a:t>
            </a:r>
          </a:p>
          <a:p>
            <a:pPr marL="457200" indent="-298450">
              <a:buSzPts val="1100"/>
              <a:buFont typeface="Arial" panose="020B0604020202020204" pitchFamily="34" charset="0"/>
              <a:buChar char="•"/>
            </a:pPr>
            <a:r>
              <a:rPr lang="de-DE" sz="1300" i="1" dirty="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Wie alt ist sie? </a:t>
            </a:r>
          </a:p>
          <a:p>
            <a:pPr marL="457200" indent="-298450">
              <a:buSzPts val="1100"/>
              <a:buFont typeface="Arial" panose="020B0604020202020204" pitchFamily="34" charset="0"/>
              <a:buChar char="•"/>
            </a:pPr>
            <a:r>
              <a:rPr lang="de-DE" sz="1300" i="1" dirty="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Wo wohnt sie? </a:t>
            </a:r>
          </a:p>
          <a:p>
            <a:pPr marL="457200" indent="-298450">
              <a:buSzPts val="1100"/>
              <a:buFont typeface="Arial" panose="020B0604020202020204" pitchFamily="34" charset="0"/>
              <a:buChar char="•"/>
            </a:pPr>
            <a:r>
              <a:rPr lang="de-DE" sz="1300" i="1" dirty="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Was sind ihre Hobbys? etc.</a:t>
            </a:r>
          </a:p>
          <a:p>
            <a:endParaRPr lang="de-DE" sz="1300" dirty="0">
              <a:solidFill>
                <a:srgbClr val="788287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de-DE" sz="1300" dirty="0">
              <a:solidFill>
                <a:srgbClr val="788287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Google Shape;204;p26">
            <a:extLst>
              <a:ext uri="{FF2B5EF4-FFF2-40B4-BE49-F238E27FC236}">
                <a16:creationId xmlns:a16="http://schemas.microsoft.com/office/drawing/2014/main" id="{995F9050-B2C3-BB8D-66C8-F0B05588A41B}"/>
              </a:ext>
            </a:extLst>
          </p:cNvPr>
          <p:cNvSpPr txBox="1">
            <a:spLocks/>
          </p:cNvSpPr>
          <p:nvPr/>
        </p:nvSpPr>
        <p:spPr>
          <a:xfrm>
            <a:off x="7808337" y="1226776"/>
            <a:ext cx="1102907" cy="203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chemeClr val="dk1"/>
              </a:buClr>
              <a:buSzPts val="1100"/>
            </a:pPr>
            <a:r>
              <a:rPr lang="de-DE" sz="1100" dirty="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 Min.</a:t>
            </a:r>
          </a:p>
        </p:txBody>
      </p:sp>
      <p:pic>
        <p:nvPicPr>
          <p:cNvPr id="9" name="Picture 8" descr="Shape, circle&#10;&#10;Description automatically generated">
            <a:extLst>
              <a:ext uri="{FF2B5EF4-FFF2-40B4-BE49-F238E27FC236}">
                <a16:creationId xmlns:a16="http://schemas.microsoft.com/office/drawing/2014/main" id="{200495F6-6B4C-0DF9-E53E-29B7DA1E1B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1578" y="1674745"/>
            <a:ext cx="512272" cy="512272"/>
          </a:xfrm>
          <a:prstGeom prst="rect">
            <a:avLst/>
          </a:prstGeom>
        </p:spPr>
      </p:pic>
      <p:sp>
        <p:nvSpPr>
          <p:cNvPr id="10" name="Google Shape;203;p26">
            <a:extLst>
              <a:ext uri="{FF2B5EF4-FFF2-40B4-BE49-F238E27FC236}">
                <a16:creationId xmlns:a16="http://schemas.microsoft.com/office/drawing/2014/main" id="{5F3F66CD-DA66-9E1B-1D51-B5537A03BCFA}"/>
              </a:ext>
            </a:extLst>
          </p:cNvPr>
          <p:cNvSpPr txBox="1">
            <a:spLocks/>
          </p:cNvSpPr>
          <p:nvPr/>
        </p:nvSpPr>
        <p:spPr>
          <a:xfrm>
            <a:off x="576263" y="606407"/>
            <a:ext cx="2499446" cy="323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Verdana"/>
              <a:buNone/>
              <a:defRPr sz="2500" b="1" i="0" u="none" strike="noStrike" cap="none">
                <a:solidFill>
                  <a:srgbClr val="788287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chemeClr val="accent1"/>
              </a:buClr>
              <a:buSzPts val="2000"/>
            </a:pPr>
            <a:r>
              <a:rPr lang="de-DE" sz="1700" dirty="0">
                <a:solidFill>
                  <a:srgbClr val="003969"/>
                </a:solidFill>
              </a:rPr>
              <a:t>Einstieg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0E60AC3-7197-AF58-ACE4-087F40D45B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3438" y="1683889"/>
            <a:ext cx="1928648" cy="2729280"/>
          </a:xfrm>
          <a:prstGeom prst="rect">
            <a:avLst/>
          </a:prstGeom>
          <a:solidFill>
            <a:schemeClr val="bg1"/>
          </a:solidFill>
          <a:effectLst>
            <a:outerShdw blurRad="185090" dir="240000" sx="99782" sy="99782" algn="tl" rotWithShape="0">
              <a:prstClr val="black">
                <a:alpha val="26313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797483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204;p26">
            <a:extLst>
              <a:ext uri="{FF2B5EF4-FFF2-40B4-BE49-F238E27FC236}">
                <a16:creationId xmlns:a16="http://schemas.microsoft.com/office/drawing/2014/main" id="{F3A36649-558C-F087-2A6F-3B28E73C5634}"/>
              </a:ext>
            </a:extLst>
          </p:cNvPr>
          <p:cNvSpPr txBox="1">
            <a:spLocks/>
          </p:cNvSpPr>
          <p:nvPr/>
        </p:nvSpPr>
        <p:spPr>
          <a:xfrm>
            <a:off x="576263" y="1154230"/>
            <a:ext cx="5292522" cy="1823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>
              <a:buClr>
                <a:schemeClr val="dk1"/>
              </a:buClr>
              <a:buSzPts val="1100"/>
            </a:pPr>
            <a:r>
              <a:rPr lang="de-DE" sz="1300" dirty="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Nachdem die </a:t>
            </a:r>
            <a:r>
              <a:rPr lang="de-DE" sz="1300" dirty="0" err="1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SuS</a:t>
            </a:r>
            <a:r>
              <a:rPr lang="de-DE" sz="1300" dirty="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ihre Vermutungen geäußert haben, zeigt die Lehrkraft das nächste Foto. Das Geheimnis wird gelüftet, die Vermutungen der </a:t>
            </a:r>
            <a:r>
              <a:rPr lang="de-DE" sz="1300" dirty="0" err="1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SuS</a:t>
            </a:r>
            <a:r>
              <a:rPr lang="de-DE" sz="1300" dirty="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werden mit der Realität verglichen. </a:t>
            </a:r>
          </a:p>
          <a:p>
            <a:pPr lvl="0">
              <a:lnSpc>
                <a:spcPct val="114000"/>
              </a:lnSpc>
              <a:buClr>
                <a:schemeClr val="dk1"/>
              </a:buClr>
              <a:buSzPts val="1600"/>
            </a:pPr>
            <a:r>
              <a:rPr lang="de-DE" sz="1300" dirty="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Die </a:t>
            </a:r>
            <a:r>
              <a:rPr lang="de-DE" sz="1300" dirty="0" err="1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SuS</a:t>
            </a:r>
            <a:r>
              <a:rPr lang="de-DE" sz="1300" dirty="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versuchen dann das Bild kurz mündlich zu beschreiben (siehe: untere Fragen)</a:t>
            </a:r>
          </a:p>
          <a:p>
            <a:pPr lvl="0">
              <a:lnSpc>
                <a:spcPct val="114000"/>
              </a:lnSpc>
              <a:buClr>
                <a:schemeClr val="dk1"/>
              </a:buClr>
              <a:buSzPts val="1600"/>
            </a:pPr>
            <a:endParaRPr lang="de-DE" sz="1300" dirty="0">
              <a:solidFill>
                <a:srgbClr val="788287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lvl="0" indent="-298450">
              <a:buSzPts val="1100"/>
              <a:buFont typeface="Arial" panose="020B0604020202020204" pitchFamily="34" charset="0"/>
              <a:buChar char="•"/>
            </a:pPr>
            <a:r>
              <a:rPr lang="de-DE" sz="1300" i="1" dirty="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Wo ist die Frau jetzt?</a:t>
            </a:r>
          </a:p>
          <a:p>
            <a:pPr marL="457200" lvl="0" indent="-298450">
              <a:buSzPts val="1100"/>
              <a:buFont typeface="Arial" panose="020B0604020202020204" pitchFamily="34" charset="0"/>
              <a:buChar char="•"/>
            </a:pPr>
            <a:r>
              <a:rPr lang="de-DE" sz="1300" i="1" dirty="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Wer ist diese Frau? </a:t>
            </a:r>
          </a:p>
          <a:p>
            <a:pPr marL="457200" lvl="0" indent="-298450">
              <a:buSzPts val="1100"/>
              <a:buFont typeface="Arial" panose="020B0604020202020204" pitchFamily="34" charset="0"/>
              <a:buChar char="•"/>
            </a:pPr>
            <a:r>
              <a:rPr lang="de-DE" sz="1300" i="1" dirty="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Was ist sie von Beruf?</a:t>
            </a:r>
          </a:p>
          <a:p>
            <a:pPr marL="457200" lvl="0" indent="-298450">
              <a:buSzPts val="1100"/>
              <a:buFont typeface="Arial" panose="020B0604020202020204" pitchFamily="34" charset="0"/>
              <a:buChar char="•"/>
            </a:pPr>
            <a:r>
              <a:rPr lang="de-DE" sz="1300" i="1" dirty="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Was steht auf ihrem Trikot?</a:t>
            </a:r>
          </a:p>
          <a:p>
            <a:pPr marL="457200" lvl="0" indent="-298450">
              <a:buSzPts val="1100"/>
              <a:buFont typeface="Arial" panose="020B0604020202020204" pitchFamily="34" charset="0"/>
              <a:buChar char="•"/>
            </a:pPr>
            <a:r>
              <a:rPr lang="de-DE" sz="1300" i="1" dirty="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Was hat sie in den Händen?</a:t>
            </a:r>
          </a:p>
        </p:txBody>
      </p:sp>
      <p:sp>
        <p:nvSpPr>
          <p:cNvPr id="7" name="Google Shape;204;p26">
            <a:extLst>
              <a:ext uri="{FF2B5EF4-FFF2-40B4-BE49-F238E27FC236}">
                <a16:creationId xmlns:a16="http://schemas.microsoft.com/office/drawing/2014/main" id="{995F9050-B2C3-BB8D-66C8-F0B05588A41B}"/>
              </a:ext>
            </a:extLst>
          </p:cNvPr>
          <p:cNvSpPr txBox="1">
            <a:spLocks/>
          </p:cNvSpPr>
          <p:nvPr/>
        </p:nvSpPr>
        <p:spPr>
          <a:xfrm>
            <a:off x="7808337" y="1226776"/>
            <a:ext cx="1102907" cy="203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chemeClr val="dk1"/>
              </a:buClr>
              <a:buSzPts val="1100"/>
            </a:pPr>
            <a:r>
              <a:rPr lang="de-DE" sz="1100" dirty="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 Min.</a:t>
            </a:r>
          </a:p>
        </p:txBody>
      </p:sp>
      <p:pic>
        <p:nvPicPr>
          <p:cNvPr id="9" name="Picture 8" descr="Shape, circle&#10;&#10;Description automatically generated">
            <a:extLst>
              <a:ext uri="{FF2B5EF4-FFF2-40B4-BE49-F238E27FC236}">
                <a16:creationId xmlns:a16="http://schemas.microsoft.com/office/drawing/2014/main" id="{200495F6-6B4C-0DF9-E53E-29B7DA1E1B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1578" y="1674745"/>
            <a:ext cx="512272" cy="512272"/>
          </a:xfrm>
          <a:prstGeom prst="rect">
            <a:avLst/>
          </a:prstGeom>
        </p:spPr>
      </p:pic>
      <p:sp>
        <p:nvSpPr>
          <p:cNvPr id="11" name="Google Shape;189;p24">
            <a:extLst>
              <a:ext uri="{FF2B5EF4-FFF2-40B4-BE49-F238E27FC236}">
                <a16:creationId xmlns:a16="http://schemas.microsoft.com/office/drawing/2014/main" id="{95953C19-DA3F-B014-6A4C-B02578F95DF1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576263" y="186908"/>
            <a:ext cx="7543609" cy="3874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None/>
            </a:pPr>
            <a:r>
              <a:rPr lang="de-DE" sz="1100" dirty="0" err="1">
                <a:solidFill>
                  <a:srgbClr val="5AC8F5"/>
                </a:solidFill>
              </a:rPr>
              <a:t>FRAUENFUßBALL</a:t>
            </a:r>
            <a:br>
              <a:rPr lang="de-DE" sz="1100" dirty="0"/>
            </a:br>
            <a:r>
              <a:rPr lang="de-DE" sz="1100" b="0" dirty="0">
                <a:solidFill>
                  <a:srgbClr val="788287"/>
                </a:solidFill>
              </a:rPr>
              <a:t>Thema: </a:t>
            </a:r>
            <a:r>
              <a:rPr lang="de-DE" sz="1100" dirty="0">
                <a:solidFill>
                  <a:srgbClr val="788287"/>
                </a:solidFill>
              </a:rPr>
              <a:t>Die besten Fußballspielerinnen der Welt stellen sich vor.</a:t>
            </a:r>
          </a:p>
        </p:txBody>
      </p:sp>
      <p:sp>
        <p:nvSpPr>
          <p:cNvPr id="12" name="Google Shape;203;p26">
            <a:extLst>
              <a:ext uri="{FF2B5EF4-FFF2-40B4-BE49-F238E27FC236}">
                <a16:creationId xmlns:a16="http://schemas.microsoft.com/office/drawing/2014/main" id="{A275D2A1-F5BA-6BEE-ED32-80FC3601E3A4}"/>
              </a:ext>
            </a:extLst>
          </p:cNvPr>
          <p:cNvSpPr txBox="1">
            <a:spLocks/>
          </p:cNvSpPr>
          <p:nvPr/>
        </p:nvSpPr>
        <p:spPr>
          <a:xfrm>
            <a:off x="576263" y="606407"/>
            <a:ext cx="2499446" cy="323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Verdana"/>
              <a:buNone/>
              <a:defRPr sz="2500" b="1" i="0" u="none" strike="noStrike" cap="none">
                <a:solidFill>
                  <a:srgbClr val="788287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chemeClr val="accent1"/>
              </a:buClr>
              <a:buSzPts val="2000"/>
            </a:pPr>
            <a:r>
              <a:rPr lang="de-DE" sz="1700" dirty="0">
                <a:solidFill>
                  <a:srgbClr val="003969"/>
                </a:solidFill>
              </a:rPr>
              <a:t>Einstieg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3A59D6D-C0A5-3F6F-1AC0-98F26BD2D5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8037" y="2280280"/>
            <a:ext cx="2919573" cy="2063119"/>
          </a:xfrm>
          <a:prstGeom prst="rect">
            <a:avLst/>
          </a:prstGeom>
          <a:solidFill>
            <a:schemeClr val="bg1"/>
          </a:solidFill>
          <a:effectLst>
            <a:outerShdw blurRad="293710" dist="38100" dir="2700000" algn="tl" rotWithShape="0">
              <a:prstClr val="black">
                <a:alpha val="17192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887593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204;p26">
            <a:extLst>
              <a:ext uri="{FF2B5EF4-FFF2-40B4-BE49-F238E27FC236}">
                <a16:creationId xmlns:a16="http://schemas.microsoft.com/office/drawing/2014/main" id="{995F9050-B2C3-BB8D-66C8-F0B05588A41B}"/>
              </a:ext>
            </a:extLst>
          </p:cNvPr>
          <p:cNvSpPr txBox="1">
            <a:spLocks/>
          </p:cNvSpPr>
          <p:nvPr/>
        </p:nvSpPr>
        <p:spPr>
          <a:xfrm>
            <a:off x="7808337" y="1226776"/>
            <a:ext cx="1102907" cy="203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chemeClr val="dk1"/>
              </a:buClr>
              <a:buSzPts val="1100"/>
            </a:pPr>
            <a:r>
              <a:rPr lang="de-DE" sz="1100" dirty="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7 Min.</a:t>
            </a:r>
          </a:p>
        </p:txBody>
      </p:sp>
      <p:pic>
        <p:nvPicPr>
          <p:cNvPr id="9" name="Picture 8" descr="Shape, circle&#10;&#10;Description automatically generated">
            <a:extLst>
              <a:ext uri="{FF2B5EF4-FFF2-40B4-BE49-F238E27FC236}">
                <a16:creationId xmlns:a16="http://schemas.microsoft.com/office/drawing/2014/main" id="{200495F6-6B4C-0DF9-E53E-29B7DA1E1B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19872" y="1674745"/>
            <a:ext cx="512272" cy="512272"/>
          </a:xfrm>
          <a:prstGeom prst="rect">
            <a:avLst/>
          </a:prstGeom>
        </p:spPr>
      </p:pic>
      <p:sp>
        <p:nvSpPr>
          <p:cNvPr id="11" name="Google Shape;189;p24">
            <a:extLst>
              <a:ext uri="{FF2B5EF4-FFF2-40B4-BE49-F238E27FC236}">
                <a16:creationId xmlns:a16="http://schemas.microsoft.com/office/drawing/2014/main" id="{95953C19-DA3F-B014-6A4C-B02578F95DF1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576263" y="186908"/>
            <a:ext cx="7543609" cy="3874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None/>
            </a:pPr>
            <a:r>
              <a:rPr lang="de-DE" sz="1100" dirty="0" err="1">
                <a:solidFill>
                  <a:srgbClr val="5AC8F5"/>
                </a:solidFill>
              </a:rPr>
              <a:t>FRAUENFUßBALL</a:t>
            </a:r>
            <a:br>
              <a:rPr lang="de-DE" sz="1100" dirty="0"/>
            </a:br>
            <a:r>
              <a:rPr lang="de-DE" sz="1100" b="0" dirty="0">
                <a:solidFill>
                  <a:srgbClr val="788287"/>
                </a:solidFill>
              </a:rPr>
              <a:t>Thema: </a:t>
            </a:r>
            <a:r>
              <a:rPr lang="de-DE" sz="1100" dirty="0">
                <a:solidFill>
                  <a:srgbClr val="788287"/>
                </a:solidFill>
              </a:rPr>
              <a:t>Die besten Fußballspielerinnen der Welt stellen sich vor.</a:t>
            </a:r>
          </a:p>
        </p:txBody>
      </p:sp>
      <p:sp>
        <p:nvSpPr>
          <p:cNvPr id="12" name="Google Shape;203;p26">
            <a:extLst>
              <a:ext uri="{FF2B5EF4-FFF2-40B4-BE49-F238E27FC236}">
                <a16:creationId xmlns:a16="http://schemas.microsoft.com/office/drawing/2014/main" id="{A275D2A1-F5BA-6BEE-ED32-80FC3601E3A4}"/>
              </a:ext>
            </a:extLst>
          </p:cNvPr>
          <p:cNvSpPr txBox="1">
            <a:spLocks/>
          </p:cNvSpPr>
          <p:nvPr/>
        </p:nvSpPr>
        <p:spPr>
          <a:xfrm>
            <a:off x="576263" y="606407"/>
            <a:ext cx="2499446" cy="323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Verdana"/>
              <a:buNone/>
              <a:defRPr sz="2500" b="1" i="0" u="none" strike="noStrike" cap="none">
                <a:solidFill>
                  <a:srgbClr val="788287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chemeClr val="accent1"/>
              </a:buClr>
              <a:buSzPts val="2000"/>
            </a:pPr>
            <a:r>
              <a:rPr lang="de-DE" sz="1700" dirty="0">
                <a:solidFill>
                  <a:srgbClr val="003969"/>
                </a:solidFill>
              </a:rPr>
              <a:t>Erarbeitung</a:t>
            </a:r>
          </a:p>
        </p:txBody>
      </p:sp>
      <p:sp>
        <p:nvSpPr>
          <p:cNvPr id="8" name="Google Shape;203;p26">
            <a:extLst>
              <a:ext uri="{FF2B5EF4-FFF2-40B4-BE49-F238E27FC236}">
                <a16:creationId xmlns:a16="http://schemas.microsoft.com/office/drawing/2014/main" id="{DAC52E12-3314-07E6-B52B-4B1CB9EA9753}"/>
              </a:ext>
            </a:extLst>
          </p:cNvPr>
          <p:cNvSpPr txBox="1">
            <a:spLocks/>
          </p:cNvSpPr>
          <p:nvPr/>
        </p:nvSpPr>
        <p:spPr>
          <a:xfrm>
            <a:off x="592982" y="1148994"/>
            <a:ext cx="6099838" cy="323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Verdana"/>
              <a:buNone/>
              <a:defRPr sz="2500" b="1" i="0" u="none" strike="noStrike" cap="none">
                <a:solidFill>
                  <a:srgbClr val="788287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chemeClr val="accent1"/>
              </a:buClr>
              <a:buSzPts val="2000"/>
            </a:pPr>
            <a:r>
              <a:rPr lang="de-DE" sz="1300" dirty="0"/>
              <a:t>Die Lehrkraft verteilt die Arbeitsblätter.</a:t>
            </a:r>
          </a:p>
        </p:txBody>
      </p:sp>
      <p:sp>
        <p:nvSpPr>
          <p:cNvPr id="10" name="Google Shape;232;p28">
            <a:extLst>
              <a:ext uri="{FF2B5EF4-FFF2-40B4-BE49-F238E27FC236}">
                <a16:creationId xmlns:a16="http://schemas.microsoft.com/office/drawing/2014/main" id="{E9F6E6C3-96A7-079B-F9CC-61496380AB3B}"/>
              </a:ext>
            </a:extLst>
          </p:cNvPr>
          <p:cNvSpPr txBox="1">
            <a:spLocks/>
          </p:cNvSpPr>
          <p:nvPr/>
        </p:nvSpPr>
        <p:spPr>
          <a:xfrm>
            <a:off x="592982" y="1504174"/>
            <a:ext cx="4038839" cy="3032919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chemeClr val="dk1"/>
              </a:buClr>
              <a:buSzPts val="1100"/>
            </a:pPr>
            <a:r>
              <a:rPr lang="de-DE" sz="1300" i="1" dirty="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Heute sprechen wir über die besten Fußballspielerinnen der Welt in den Jahren 2019-2021.</a:t>
            </a:r>
          </a:p>
          <a:p>
            <a:pPr>
              <a:buClr>
                <a:schemeClr val="dk1"/>
              </a:buClr>
              <a:buSzPts val="1100"/>
            </a:pPr>
            <a:endParaRPr lang="de-DE" sz="1300" b="1" dirty="0">
              <a:solidFill>
                <a:srgbClr val="788287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Clr>
                <a:schemeClr val="dk1"/>
              </a:buClr>
              <a:buSzPts val="1100"/>
            </a:pPr>
            <a:r>
              <a:rPr lang="de-DE" sz="1700" b="1" dirty="0">
                <a:solidFill>
                  <a:srgbClr val="5AC8F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Aufgabe 1a/1b</a:t>
            </a:r>
          </a:p>
          <a:p>
            <a:pPr>
              <a:buClr>
                <a:schemeClr val="dk1"/>
              </a:buClr>
              <a:buSzPts val="1100"/>
            </a:pPr>
            <a:endParaRPr lang="de-DE" sz="1700" b="1" dirty="0">
              <a:solidFill>
                <a:srgbClr val="5AC8F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Clr>
                <a:schemeClr val="dk1"/>
              </a:buClr>
              <a:buSzPts val="1100"/>
            </a:pPr>
            <a:r>
              <a:rPr lang="de-DE" sz="1300" b="1" dirty="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Sieh dir die Steckbriefe an und beantworte dann die Fragen.</a:t>
            </a:r>
            <a:endParaRPr lang="de-DE" sz="1300" dirty="0">
              <a:solidFill>
                <a:srgbClr val="788287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501650" lvl="0" indent="-342900">
              <a:buSzPts val="1100"/>
              <a:buFont typeface="+mj-lt"/>
              <a:buAutoNum type="alphaLcPeriod"/>
            </a:pPr>
            <a:r>
              <a:rPr lang="de-DE" sz="1300" dirty="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Wer spielt beim FC Barcelona? </a:t>
            </a:r>
          </a:p>
          <a:p>
            <a:pPr marL="501650" lvl="0" indent="-342900">
              <a:buSzPts val="1100"/>
              <a:buFont typeface="+mj-lt"/>
              <a:buAutoNum type="alphaLcPeriod"/>
            </a:pPr>
            <a:r>
              <a:rPr lang="de-DE" sz="1300" dirty="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Wer kommt aus den USA? </a:t>
            </a:r>
          </a:p>
          <a:p>
            <a:pPr marL="501650" lvl="0" indent="-342900">
              <a:buSzPts val="1100"/>
              <a:buFont typeface="+mj-lt"/>
              <a:buAutoNum type="alphaLcPeriod"/>
            </a:pPr>
            <a:r>
              <a:rPr lang="de-DE" sz="1300" dirty="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Wer ist 1990 geboren? </a:t>
            </a:r>
          </a:p>
          <a:p>
            <a:pPr marL="501650" lvl="0" indent="-342900">
              <a:buSzPts val="1100"/>
              <a:buFont typeface="+mj-lt"/>
              <a:buAutoNum type="alphaLcPeriod"/>
            </a:pPr>
            <a:r>
              <a:rPr lang="de-DE" sz="1300" dirty="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Wer spielt im blauen Trikot? </a:t>
            </a:r>
          </a:p>
          <a:p>
            <a:pPr marL="457200" lvl="0" indent="-298450">
              <a:buSzPts val="1100"/>
              <a:buFont typeface="Verdana"/>
              <a:buAutoNum type="alphaLcPeriod"/>
            </a:pPr>
            <a:r>
              <a:rPr lang="de-DE" sz="1300" dirty="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Wer war auf Platz 1 der FIFA-Rangliste und wann?</a:t>
            </a:r>
            <a:endParaRPr lang="de-DE" sz="1300" i="1" dirty="0">
              <a:solidFill>
                <a:srgbClr val="788287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" name="Picture 2" descr="Graphical user interface, application, Teams&#10;&#10;Description automatically generated">
            <a:extLst>
              <a:ext uri="{FF2B5EF4-FFF2-40B4-BE49-F238E27FC236}">
                <a16:creationId xmlns:a16="http://schemas.microsoft.com/office/drawing/2014/main" id="{C6FEB005-FB13-2F55-9B7C-42F6CD47EB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3181" y="732087"/>
            <a:ext cx="1686504" cy="2386616"/>
          </a:xfrm>
          <a:prstGeom prst="rect">
            <a:avLst/>
          </a:prstGeom>
          <a:effectLst>
            <a:outerShdw blurRad="336737" dist="38100" dir="2700000" algn="tl" rotWithShape="0">
              <a:prstClr val="black">
                <a:alpha val="9000"/>
              </a:prstClr>
            </a:outerShdw>
          </a:effectLst>
        </p:spPr>
      </p:pic>
      <p:sp>
        <p:nvSpPr>
          <p:cNvPr id="13" name="Google Shape;204;p26">
            <a:extLst>
              <a:ext uri="{FF2B5EF4-FFF2-40B4-BE49-F238E27FC236}">
                <a16:creationId xmlns:a16="http://schemas.microsoft.com/office/drawing/2014/main" id="{482A9D08-76E0-0A26-A1E4-B3CAE5F2F617}"/>
              </a:ext>
            </a:extLst>
          </p:cNvPr>
          <p:cNvSpPr txBox="1">
            <a:spLocks/>
          </p:cNvSpPr>
          <p:nvPr/>
        </p:nvSpPr>
        <p:spPr>
          <a:xfrm>
            <a:off x="7475073" y="2473833"/>
            <a:ext cx="1504339" cy="15075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>
              <a:lnSpc>
                <a:spcPct val="110000"/>
              </a:lnSpc>
              <a:buClr>
                <a:schemeClr val="dk1"/>
              </a:buClr>
              <a:buSzPts val="1200"/>
            </a:pPr>
            <a:r>
              <a:rPr lang="de-DE" sz="800" dirty="0">
                <a:solidFill>
                  <a:srgbClr val="5AC8F5"/>
                </a:solidFill>
                <a:latin typeface="Verdana"/>
                <a:ea typeface="Verdana"/>
                <a:cs typeface="Verdana"/>
                <a:sym typeface="Verdana"/>
              </a:rPr>
              <a:t>Arbeitsblatt 1</a:t>
            </a:r>
          </a:p>
          <a:p>
            <a:pPr lvl="0">
              <a:lnSpc>
                <a:spcPct val="110000"/>
              </a:lnSpc>
              <a:buClr>
                <a:schemeClr val="dk1"/>
              </a:buClr>
              <a:buSzPts val="1200"/>
            </a:pPr>
            <a:endParaRPr lang="de-DE" sz="600" b="1" dirty="0">
              <a:solidFill>
                <a:srgbClr val="5AC8F5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lvl="0">
              <a:lnSpc>
                <a:spcPct val="110000"/>
              </a:lnSpc>
              <a:buClr>
                <a:schemeClr val="dk1"/>
              </a:buClr>
              <a:buSzPts val="1200"/>
            </a:pPr>
            <a:r>
              <a:rPr lang="de-DE" sz="600" dirty="0">
                <a:solidFill>
                  <a:srgbClr val="788287"/>
                </a:solidFill>
                <a:latin typeface="Verdana"/>
                <a:ea typeface="Verdana"/>
                <a:cs typeface="Verdana"/>
                <a:sym typeface="Verdana"/>
              </a:rPr>
              <a:t>Links für die Schüler*innen:</a:t>
            </a:r>
            <a:br>
              <a:rPr lang="de-DE" sz="600" dirty="0">
                <a:solidFill>
                  <a:srgbClr val="788287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de-DE" sz="600" dirty="0">
                <a:solidFill>
                  <a:srgbClr val="788287"/>
                </a:solidFill>
                <a:latin typeface="Verdana"/>
                <a:ea typeface="Verdana"/>
                <a:cs typeface="Verdana"/>
                <a:sym typeface="Verdana"/>
              </a:rPr>
              <a:t>Farbbezeichnungen:</a:t>
            </a:r>
          </a:p>
          <a:p>
            <a:pPr lvl="0">
              <a:lnSpc>
                <a:spcPct val="110000"/>
              </a:lnSpc>
              <a:buClr>
                <a:schemeClr val="dk1"/>
              </a:buClr>
              <a:buSzPts val="1200"/>
            </a:pPr>
            <a:r>
              <a:rPr lang="de-DE" sz="600" u="sng" dirty="0">
                <a:solidFill>
                  <a:srgbClr val="788287"/>
                </a:solidFill>
                <a:latin typeface="Verdana"/>
                <a:ea typeface="Verdana"/>
                <a:cs typeface="Verdana"/>
                <a:sym typeface="Verdana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https://forum.englishforlife.mk/index.php?u=/topic/1998/die-farben</a:t>
            </a:r>
            <a:r>
              <a:rPr lang="de-DE" sz="600" dirty="0">
                <a:solidFill>
                  <a:srgbClr val="788287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</a:p>
          <a:p>
            <a:pPr lvl="0">
              <a:lnSpc>
                <a:spcPct val="110000"/>
              </a:lnSpc>
              <a:buClr>
                <a:schemeClr val="dk1"/>
              </a:buClr>
              <a:buSzPts val="1200"/>
            </a:pPr>
            <a:r>
              <a:rPr lang="de-DE" sz="600" dirty="0">
                <a:solidFill>
                  <a:srgbClr val="788287"/>
                </a:solidFill>
                <a:latin typeface="Verdana"/>
                <a:ea typeface="Verdana"/>
                <a:cs typeface="Verdana"/>
                <a:sym typeface="Verdana"/>
              </a:rPr>
              <a:t>Europakarte mit Ländernamen:</a:t>
            </a:r>
          </a:p>
          <a:p>
            <a:pPr lvl="0">
              <a:lnSpc>
                <a:spcPct val="110000"/>
              </a:lnSpc>
              <a:buClr>
                <a:schemeClr val="dk1"/>
              </a:buClr>
              <a:buSzPts val="1200"/>
            </a:pPr>
            <a:r>
              <a:rPr lang="de-DE" sz="600" u="sng" dirty="0">
                <a:solidFill>
                  <a:srgbClr val="788287"/>
                </a:solidFill>
                <a:latin typeface="Verdana"/>
                <a:ea typeface="Verdana"/>
                <a:cs typeface="Verdana"/>
                <a:sym typeface="Verdana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https://de.wikipedia.org/wiki/Datei:Europe,_administrative_divisions_-_de_-_colored.svg</a:t>
            </a:r>
            <a:r>
              <a:rPr lang="de-DE" sz="600" dirty="0">
                <a:solidFill>
                  <a:srgbClr val="788287"/>
                </a:solidFill>
                <a:latin typeface="Verdana"/>
                <a:ea typeface="Verdana"/>
                <a:cs typeface="Verdana"/>
                <a:sym typeface="Verdana"/>
              </a:rPr>
              <a:t>  </a:t>
            </a:r>
          </a:p>
          <a:p>
            <a:pPr lvl="0">
              <a:lnSpc>
                <a:spcPct val="110000"/>
              </a:lnSpc>
              <a:buClr>
                <a:schemeClr val="dk1"/>
              </a:buClr>
              <a:buSzPts val="1200"/>
            </a:pPr>
            <a:r>
              <a:rPr lang="de-DE" sz="600" dirty="0">
                <a:solidFill>
                  <a:srgbClr val="788287"/>
                </a:solidFill>
                <a:latin typeface="Verdana"/>
                <a:ea typeface="Verdana"/>
                <a:cs typeface="Verdana"/>
                <a:sym typeface="Verdana"/>
              </a:rPr>
              <a:t>Weltkarte mit Ländernamen:</a:t>
            </a:r>
          </a:p>
          <a:p>
            <a:pPr lvl="0">
              <a:lnSpc>
                <a:spcPct val="110000"/>
              </a:lnSpc>
              <a:buClr>
                <a:schemeClr val="dk1"/>
              </a:buClr>
              <a:buSzPts val="1200"/>
            </a:pPr>
            <a:r>
              <a:rPr lang="de-DE" sz="600" u="sng" dirty="0">
                <a:solidFill>
                  <a:srgbClr val="788287"/>
                </a:solidFill>
                <a:latin typeface="Verdana"/>
                <a:ea typeface="Verdana"/>
                <a:cs typeface="Verdana"/>
                <a:sym typeface="Verdana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https://commons.wikimedia.org/wiki/File:World,_administrative_divisions_-_de_-_colored_(all_countries).svg</a:t>
            </a:r>
            <a:r>
              <a:rPr lang="de-DE" sz="600" dirty="0">
                <a:solidFill>
                  <a:srgbClr val="788287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</a:p>
          <a:p>
            <a:pPr lvl="0">
              <a:lnSpc>
                <a:spcPct val="110000"/>
              </a:lnSpc>
              <a:buClr>
                <a:schemeClr val="dk1"/>
              </a:buClr>
              <a:buSzPts val="1200"/>
            </a:pPr>
            <a:r>
              <a:rPr lang="de-DE" sz="600" dirty="0">
                <a:solidFill>
                  <a:srgbClr val="788287"/>
                </a:solidFill>
                <a:latin typeface="Verdana"/>
                <a:ea typeface="Verdana"/>
                <a:cs typeface="Verdana"/>
                <a:sym typeface="Verdana"/>
              </a:rPr>
              <a:t>Jahreszahlen:</a:t>
            </a:r>
          </a:p>
          <a:p>
            <a:pPr lvl="0">
              <a:lnSpc>
                <a:spcPct val="110000"/>
              </a:lnSpc>
              <a:buClr>
                <a:schemeClr val="dk1"/>
              </a:buClr>
              <a:buSzPts val="1200"/>
            </a:pPr>
            <a:r>
              <a:rPr lang="de-DE" sz="600" u="sng" dirty="0">
                <a:solidFill>
                  <a:srgbClr val="788287"/>
                </a:solidFill>
                <a:latin typeface="Verdana"/>
                <a:ea typeface="Verdana"/>
                <a:cs typeface="Verdana"/>
                <a:sym typeface="Verdana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https://youtu.be/fUOrFneVbSY</a:t>
            </a:r>
            <a:r>
              <a:rPr lang="de-DE" sz="600" dirty="0">
                <a:solidFill>
                  <a:srgbClr val="788287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</a:p>
          <a:p>
            <a:pPr lvl="0">
              <a:lnSpc>
                <a:spcPct val="110000"/>
              </a:lnSpc>
              <a:buClr>
                <a:schemeClr val="dk1"/>
              </a:buClr>
              <a:buSzPts val="1200"/>
            </a:pPr>
            <a:endParaRPr lang="de-DE" sz="600" dirty="0">
              <a:solidFill>
                <a:srgbClr val="788287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id="{2ED461B4-A138-8623-5E80-E618FB1318C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83096" y="1632687"/>
            <a:ext cx="585416" cy="585416"/>
          </a:xfrm>
          <a:prstGeom prst="rect">
            <a:avLst/>
          </a:prstGeom>
        </p:spPr>
      </p:pic>
      <p:pic>
        <p:nvPicPr>
          <p:cNvPr id="17" name="Picture 16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CFB68184-C6C0-40A7-C7D4-77CEFD239A6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393623" y="2433898"/>
            <a:ext cx="1748964" cy="2475004"/>
          </a:xfrm>
          <a:prstGeom prst="rect">
            <a:avLst/>
          </a:prstGeom>
          <a:effectLst>
            <a:outerShdw blurRad="358031" dist="38100" dir="2700000" algn="tl" rotWithShape="0">
              <a:prstClr val="black">
                <a:alpha val="10299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410098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204;p26">
            <a:extLst>
              <a:ext uri="{FF2B5EF4-FFF2-40B4-BE49-F238E27FC236}">
                <a16:creationId xmlns:a16="http://schemas.microsoft.com/office/drawing/2014/main" id="{995F9050-B2C3-BB8D-66C8-F0B05588A41B}"/>
              </a:ext>
            </a:extLst>
          </p:cNvPr>
          <p:cNvSpPr txBox="1">
            <a:spLocks/>
          </p:cNvSpPr>
          <p:nvPr/>
        </p:nvSpPr>
        <p:spPr>
          <a:xfrm>
            <a:off x="7808337" y="1226776"/>
            <a:ext cx="1102907" cy="203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chemeClr val="dk1"/>
              </a:buClr>
              <a:buSzPts val="1100"/>
            </a:pPr>
            <a:r>
              <a:rPr lang="de-DE" sz="1100" dirty="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 Min.</a:t>
            </a:r>
          </a:p>
        </p:txBody>
      </p:sp>
      <p:sp>
        <p:nvSpPr>
          <p:cNvPr id="11" name="Google Shape;189;p24">
            <a:extLst>
              <a:ext uri="{FF2B5EF4-FFF2-40B4-BE49-F238E27FC236}">
                <a16:creationId xmlns:a16="http://schemas.microsoft.com/office/drawing/2014/main" id="{95953C19-DA3F-B014-6A4C-B02578F95DF1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576263" y="186908"/>
            <a:ext cx="7543609" cy="3874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None/>
            </a:pPr>
            <a:r>
              <a:rPr lang="de-DE" sz="1100" dirty="0" err="1">
                <a:solidFill>
                  <a:srgbClr val="5AC8F5"/>
                </a:solidFill>
              </a:rPr>
              <a:t>FRAUENFUßBALL</a:t>
            </a:r>
            <a:br>
              <a:rPr lang="de-DE" sz="1100" dirty="0"/>
            </a:br>
            <a:r>
              <a:rPr lang="de-DE" sz="1100" b="0" dirty="0">
                <a:solidFill>
                  <a:srgbClr val="788287"/>
                </a:solidFill>
              </a:rPr>
              <a:t>Thema: </a:t>
            </a:r>
            <a:r>
              <a:rPr lang="de-DE" sz="1100" dirty="0">
                <a:solidFill>
                  <a:srgbClr val="788287"/>
                </a:solidFill>
              </a:rPr>
              <a:t>Die besten Fußballspielerinnen der Welt stellen sich vor.</a:t>
            </a:r>
          </a:p>
        </p:txBody>
      </p:sp>
      <p:sp>
        <p:nvSpPr>
          <p:cNvPr id="12" name="Google Shape;203;p26">
            <a:extLst>
              <a:ext uri="{FF2B5EF4-FFF2-40B4-BE49-F238E27FC236}">
                <a16:creationId xmlns:a16="http://schemas.microsoft.com/office/drawing/2014/main" id="{A275D2A1-F5BA-6BEE-ED32-80FC3601E3A4}"/>
              </a:ext>
            </a:extLst>
          </p:cNvPr>
          <p:cNvSpPr txBox="1">
            <a:spLocks/>
          </p:cNvSpPr>
          <p:nvPr/>
        </p:nvSpPr>
        <p:spPr>
          <a:xfrm>
            <a:off x="576263" y="606407"/>
            <a:ext cx="2499446" cy="323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Verdana"/>
              <a:buNone/>
              <a:defRPr sz="2500" b="1" i="0" u="none" strike="noStrike" cap="none">
                <a:solidFill>
                  <a:srgbClr val="788287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chemeClr val="accent1"/>
              </a:buClr>
              <a:buSzPts val="2000"/>
            </a:pPr>
            <a:r>
              <a:rPr lang="de-DE" sz="1700" dirty="0">
                <a:solidFill>
                  <a:srgbClr val="003969"/>
                </a:solidFill>
              </a:rPr>
              <a:t>Übung</a:t>
            </a:r>
          </a:p>
        </p:txBody>
      </p:sp>
      <p:sp>
        <p:nvSpPr>
          <p:cNvPr id="10" name="Google Shape;232;p28">
            <a:extLst>
              <a:ext uri="{FF2B5EF4-FFF2-40B4-BE49-F238E27FC236}">
                <a16:creationId xmlns:a16="http://schemas.microsoft.com/office/drawing/2014/main" id="{E9F6E6C3-96A7-079B-F9CC-61496380AB3B}"/>
              </a:ext>
            </a:extLst>
          </p:cNvPr>
          <p:cNvSpPr txBox="1">
            <a:spLocks/>
          </p:cNvSpPr>
          <p:nvPr/>
        </p:nvSpPr>
        <p:spPr>
          <a:xfrm>
            <a:off x="576263" y="1135396"/>
            <a:ext cx="4431573" cy="4008104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chemeClr val="dk1"/>
              </a:buClr>
              <a:buSzPts val="1100"/>
            </a:pPr>
            <a:r>
              <a:rPr lang="de-DE" sz="1700" b="1" dirty="0">
                <a:solidFill>
                  <a:srgbClr val="5AC8F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Aufgabe 2</a:t>
            </a:r>
          </a:p>
          <a:p>
            <a:pPr>
              <a:buClr>
                <a:schemeClr val="dk1"/>
              </a:buClr>
              <a:buSzPts val="1100"/>
            </a:pPr>
            <a:endParaRPr lang="de-DE" sz="1700" b="1" dirty="0">
              <a:solidFill>
                <a:srgbClr val="5AC8F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Clr>
                <a:schemeClr val="dk1"/>
              </a:buClr>
              <a:buSzPts val="1100"/>
            </a:pPr>
            <a:r>
              <a:rPr lang="de-DE" sz="1300" b="1" dirty="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Wie heißt die Spielerin mit Vornamen?</a:t>
            </a:r>
            <a:endParaRPr lang="de-DE" sz="1300" dirty="0">
              <a:solidFill>
                <a:srgbClr val="788287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501650" indent="-342900">
              <a:buSzPts val="1100"/>
              <a:buFont typeface="+mj-lt"/>
              <a:buAutoNum type="arabicPeriod"/>
            </a:pPr>
            <a:r>
              <a:rPr lang="de-DE" sz="1100" dirty="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Sie kommt aus den USA und ihre Trikotfarben sind schwarz und lila. </a:t>
            </a:r>
            <a:r>
              <a:rPr lang="de-DE" sz="1100" i="1" dirty="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(Lösung: Alex)</a:t>
            </a:r>
          </a:p>
          <a:p>
            <a:pPr marL="501650" indent="-342900">
              <a:buSzPts val="1100"/>
              <a:buFont typeface="+mj-lt"/>
              <a:buAutoNum type="arabicPeriod"/>
            </a:pPr>
            <a:r>
              <a:rPr lang="de-DE" sz="1100" dirty="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Sie spielt in England und ist in Australien geboren. </a:t>
            </a:r>
            <a:r>
              <a:rPr lang="de-DE" sz="1100" i="1" dirty="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(Lösung: Sam)</a:t>
            </a:r>
          </a:p>
          <a:p>
            <a:pPr marL="501650" indent="-342900">
              <a:buSzPts val="1100"/>
              <a:buFont typeface="+mj-lt"/>
              <a:buAutoNum type="arabicPeriod"/>
            </a:pPr>
            <a:r>
              <a:rPr lang="de-DE" sz="1100" dirty="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Sie ist 1990 geboren und spielt in Frankreich. (Wendie)</a:t>
            </a:r>
          </a:p>
          <a:p>
            <a:pPr marL="501650" indent="-342900">
              <a:buSzPts val="1100"/>
              <a:buFont typeface="+mj-lt"/>
              <a:buAutoNum type="arabicPeriod"/>
            </a:pPr>
            <a:r>
              <a:rPr lang="de-DE" sz="1100" dirty="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Sie ist in Spanien geboren und 2021 ist sie auf Platz 3 der </a:t>
            </a:r>
            <a:r>
              <a:rPr lang="de-DE" sz="1100" i="1" dirty="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FIFA-Rangliste. (Lösung: Jennifer)</a:t>
            </a:r>
          </a:p>
          <a:p>
            <a:pPr marL="501650" indent="-342900">
              <a:buSzPts val="1100"/>
              <a:buFont typeface="+mj-lt"/>
              <a:buAutoNum type="arabicPeriod"/>
            </a:pPr>
            <a:r>
              <a:rPr lang="de-DE" sz="1100" dirty="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Sie ist in England geboren und ihre Trikotfarbe ist blau. </a:t>
            </a:r>
            <a:r>
              <a:rPr lang="de-DE" sz="1100" i="1" dirty="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(Lösung: Lucy)</a:t>
            </a:r>
          </a:p>
          <a:p>
            <a:pPr marL="501650" indent="-342900">
              <a:buSzPts val="1100"/>
              <a:buFont typeface="+mj-lt"/>
              <a:buAutoNum type="arabicPeriod"/>
            </a:pPr>
            <a:r>
              <a:rPr lang="de-DE" sz="1100" dirty="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Sie spielt in den USA und sie ist 2019 auf Platz 1 der FIFA-Rangliste. </a:t>
            </a:r>
            <a:r>
              <a:rPr lang="de-DE" sz="1100" i="1" dirty="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(Lösung: Megan)</a:t>
            </a:r>
          </a:p>
          <a:p>
            <a:pPr marL="501650" indent="-342900">
              <a:buSzPts val="1100"/>
              <a:buFont typeface="+mj-lt"/>
              <a:buAutoNum type="arabicPeriod"/>
            </a:pPr>
            <a:r>
              <a:rPr lang="de-DE" sz="1100" dirty="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Sie spielt in England und kommt aus Dänemark. (</a:t>
            </a:r>
            <a:r>
              <a:rPr lang="de-DE" sz="1100" i="1" dirty="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Lösung: </a:t>
            </a:r>
            <a:r>
              <a:rPr lang="de-DE" sz="1100" dirty="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Pernille)</a:t>
            </a:r>
          </a:p>
          <a:p>
            <a:pPr marL="501650" indent="-342900">
              <a:buSzPts val="1100"/>
              <a:buFont typeface="+mj-lt"/>
              <a:buAutoNum type="arabicPeriod"/>
            </a:pPr>
            <a:r>
              <a:rPr lang="de-DE" sz="1100" dirty="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Sie spielt beim FC Barcelona und ist 1994 geboren.  </a:t>
            </a:r>
            <a:r>
              <a:rPr lang="de-DE" sz="1100" i="1" dirty="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(Lösung: Alexia)</a:t>
            </a:r>
          </a:p>
        </p:txBody>
      </p:sp>
      <p:sp>
        <p:nvSpPr>
          <p:cNvPr id="13" name="Google Shape;204;p26">
            <a:extLst>
              <a:ext uri="{FF2B5EF4-FFF2-40B4-BE49-F238E27FC236}">
                <a16:creationId xmlns:a16="http://schemas.microsoft.com/office/drawing/2014/main" id="{482A9D08-76E0-0A26-A1E4-B3CAE5F2F617}"/>
              </a:ext>
            </a:extLst>
          </p:cNvPr>
          <p:cNvSpPr txBox="1">
            <a:spLocks/>
          </p:cNvSpPr>
          <p:nvPr/>
        </p:nvSpPr>
        <p:spPr>
          <a:xfrm>
            <a:off x="7475073" y="2473833"/>
            <a:ext cx="1504339" cy="15075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>
              <a:lnSpc>
                <a:spcPct val="110000"/>
              </a:lnSpc>
              <a:buClr>
                <a:schemeClr val="dk1"/>
              </a:buClr>
              <a:buSzPts val="1200"/>
            </a:pPr>
            <a:r>
              <a:rPr lang="de-DE" sz="800" dirty="0">
                <a:solidFill>
                  <a:srgbClr val="788287"/>
                </a:solidFill>
                <a:latin typeface="Verdana"/>
                <a:ea typeface="Verdana"/>
                <a:cs typeface="Verdana"/>
                <a:sym typeface="Verdana"/>
              </a:rPr>
              <a:t>Lösungswort:</a:t>
            </a:r>
            <a:br>
              <a:rPr lang="de-DE" sz="800" dirty="0">
                <a:solidFill>
                  <a:srgbClr val="788287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de-DE" sz="800" b="1" dirty="0">
                <a:solidFill>
                  <a:srgbClr val="788287"/>
                </a:solidFill>
                <a:latin typeface="Verdana"/>
                <a:ea typeface="Verdana"/>
                <a:cs typeface="Verdana"/>
                <a:sym typeface="Verdana"/>
              </a:rPr>
              <a:t>SPIELEN</a:t>
            </a:r>
            <a:endParaRPr lang="de-DE" sz="600" b="1" dirty="0">
              <a:solidFill>
                <a:srgbClr val="788287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6" name="Picture 5" descr="Chart&#10;&#10;Description automatically generated with medium confidence">
            <a:extLst>
              <a:ext uri="{FF2B5EF4-FFF2-40B4-BE49-F238E27FC236}">
                <a16:creationId xmlns:a16="http://schemas.microsoft.com/office/drawing/2014/main" id="{6919F0D6-C57A-F650-977B-3685275239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4723" y="1681749"/>
            <a:ext cx="1866157" cy="2640846"/>
          </a:xfrm>
          <a:prstGeom prst="rect">
            <a:avLst/>
          </a:prstGeom>
          <a:effectLst>
            <a:outerShdw blurRad="194681" dist="38100" dir="2700000" algn="tl" rotWithShape="0">
              <a:prstClr val="black">
                <a:alpha val="11167"/>
              </a:prstClr>
            </a:outerShdw>
          </a:effectLst>
        </p:spPr>
      </p:pic>
      <p:pic>
        <p:nvPicPr>
          <p:cNvPr id="19" name="Picture 18" descr="Icon&#10;&#10;Description automatically generated">
            <a:extLst>
              <a:ext uri="{FF2B5EF4-FFF2-40B4-BE49-F238E27FC236}">
                <a16:creationId xmlns:a16="http://schemas.microsoft.com/office/drawing/2014/main" id="{9544247F-651D-2D93-29A4-24D957B56A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7767" y="1681749"/>
            <a:ext cx="559078" cy="559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6831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204;p26">
            <a:extLst>
              <a:ext uri="{FF2B5EF4-FFF2-40B4-BE49-F238E27FC236}">
                <a16:creationId xmlns:a16="http://schemas.microsoft.com/office/drawing/2014/main" id="{995F9050-B2C3-BB8D-66C8-F0B05588A41B}"/>
              </a:ext>
            </a:extLst>
          </p:cNvPr>
          <p:cNvSpPr txBox="1">
            <a:spLocks/>
          </p:cNvSpPr>
          <p:nvPr/>
        </p:nvSpPr>
        <p:spPr>
          <a:xfrm>
            <a:off x="7808337" y="1226776"/>
            <a:ext cx="1102907" cy="203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chemeClr val="dk1"/>
              </a:buClr>
              <a:buSzPts val="1100"/>
            </a:pPr>
            <a:r>
              <a:rPr lang="de-DE" sz="1100" dirty="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10 Min.</a:t>
            </a:r>
          </a:p>
        </p:txBody>
      </p:sp>
      <p:sp>
        <p:nvSpPr>
          <p:cNvPr id="11" name="Google Shape;189;p24">
            <a:extLst>
              <a:ext uri="{FF2B5EF4-FFF2-40B4-BE49-F238E27FC236}">
                <a16:creationId xmlns:a16="http://schemas.microsoft.com/office/drawing/2014/main" id="{95953C19-DA3F-B014-6A4C-B02578F95DF1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576263" y="186908"/>
            <a:ext cx="7543609" cy="3874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None/>
            </a:pPr>
            <a:r>
              <a:rPr lang="de-DE" sz="1100" dirty="0" err="1">
                <a:solidFill>
                  <a:srgbClr val="5AC8F5"/>
                </a:solidFill>
              </a:rPr>
              <a:t>FRAUENFUßBALL</a:t>
            </a:r>
            <a:br>
              <a:rPr lang="de-DE" sz="1100" dirty="0"/>
            </a:br>
            <a:r>
              <a:rPr lang="de-DE" sz="1100" b="0" dirty="0">
                <a:solidFill>
                  <a:srgbClr val="788287"/>
                </a:solidFill>
              </a:rPr>
              <a:t>Thema: </a:t>
            </a:r>
            <a:r>
              <a:rPr lang="de-DE" sz="1100" dirty="0">
                <a:solidFill>
                  <a:srgbClr val="788287"/>
                </a:solidFill>
              </a:rPr>
              <a:t>Die besten Fußballspielerinnen der Welt stellen sich vor.</a:t>
            </a:r>
          </a:p>
        </p:txBody>
      </p:sp>
      <p:sp>
        <p:nvSpPr>
          <p:cNvPr id="12" name="Google Shape;203;p26">
            <a:extLst>
              <a:ext uri="{FF2B5EF4-FFF2-40B4-BE49-F238E27FC236}">
                <a16:creationId xmlns:a16="http://schemas.microsoft.com/office/drawing/2014/main" id="{A275D2A1-F5BA-6BEE-ED32-80FC3601E3A4}"/>
              </a:ext>
            </a:extLst>
          </p:cNvPr>
          <p:cNvSpPr txBox="1">
            <a:spLocks/>
          </p:cNvSpPr>
          <p:nvPr/>
        </p:nvSpPr>
        <p:spPr>
          <a:xfrm>
            <a:off x="576263" y="606407"/>
            <a:ext cx="2499446" cy="323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Verdana"/>
              <a:buNone/>
              <a:defRPr sz="2500" b="1" i="0" u="none" strike="noStrike" cap="none">
                <a:solidFill>
                  <a:srgbClr val="788287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chemeClr val="accent1"/>
              </a:buClr>
              <a:buSzPts val="2000"/>
            </a:pPr>
            <a:r>
              <a:rPr lang="de-DE" sz="1700" dirty="0">
                <a:solidFill>
                  <a:srgbClr val="003969"/>
                </a:solidFill>
              </a:rPr>
              <a:t>Übung</a:t>
            </a:r>
          </a:p>
        </p:txBody>
      </p:sp>
      <p:sp>
        <p:nvSpPr>
          <p:cNvPr id="10" name="Google Shape;232;p28">
            <a:extLst>
              <a:ext uri="{FF2B5EF4-FFF2-40B4-BE49-F238E27FC236}">
                <a16:creationId xmlns:a16="http://schemas.microsoft.com/office/drawing/2014/main" id="{E9F6E6C3-96A7-079B-F9CC-61496380AB3B}"/>
              </a:ext>
            </a:extLst>
          </p:cNvPr>
          <p:cNvSpPr txBox="1">
            <a:spLocks/>
          </p:cNvSpPr>
          <p:nvPr/>
        </p:nvSpPr>
        <p:spPr>
          <a:xfrm>
            <a:off x="576264" y="1135396"/>
            <a:ext cx="2499446" cy="4008104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chemeClr val="dk1"/>
              </a:buClr>
              <a:buSzPts val="1100"/>
            </a:pPr>
            <a:r>
              <a:rPr lang="de-DE" sz="1700" b="1" dirty="0">
                <a:solidFill>
                  <a:srgbClr val="5AC8F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Aufgabe 3</a:t>
            </a:r>
          </a:p>
          <a:p>
            <a:pPr>
              <a:buClr>
                <a:schemeClr val="dk1"/>
              </a:buClr>
              <a:buSzPts val="1100"/>
            </a:pPr>
            <a:endParaRPr lang="de-DE" sz="1700" b="1" dirty="0">
              <a:solidFill>
                <a:srgbClr val="5AC8F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Clr>
                <a:schemeClr val="dk1"/>
              </a:buClr>
              <a:buSzPts val="1100"/>
            </a:pPr>
            <a:r>
              <a:rPr lang="de-DE" sz="1300" b="1" dirty="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Wähle eine Fußballspielerin und schreibe eine Steckbrief von ihr.</a:t>
            </a:r>
            <a:endParaRPr lang="de-DE" sz="1100" i="1" dirty="0">
              <a:solidFill>
                <a:srgbClr val="788287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3" name="Google Shape;204;p26">
            <a:extLst>
              <a:ext uri="{FF2B5EF4-FFF2-40B4-BE49-F238E27FC236}">
                <a16:creationId xmlns:a16="http://schemas.microsoft.com/office/drawing/2014/main" id="{482A9D08-76E0-0A26-A1E4-B3CAE5F2F617}"/>
              </a:ext>
            </a:extLst>
          </p:cNvPr>
          <p:cNvSpPr txBox="1">
            <a:spLocks/>
          </p:cNvSpPr>
          <p:nvPr/>
        </p:nvSpPr>
        <p:spPr>
          <a:xfrm>
            <a:off x="7475073" y="2473833"/>
            <a:ext cx="1504339" cy="15075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>
              <a:buClr>
                <a:schemeClr val="dk1"/>
              </a:buClr>
              <a:buSzPts val="1100"/>
            </a:pPr>
            <a:r>
              <a:rPr lang="de-DE" sz="800" dirty="0">
                <a:solidFill>
                  <a:srgbClr val="788287"/>
                </a:solidFill>
                <a:latin typeface="Verdana"/>
                <a:ea typeface="Verdana"/>
                <a:cs typeface="Verdana"/>
                <a:sym typeface="Verdana"/>
              </a:rPr>
              <a:t>Im online-Unterricht können die </a:t>
            </a:r>
            <a:r>
              <a:rPr lang="de-DE" sz="800" dirty="0" err="1">
                <a:solidFill>
                  <a:srgbClr val="788287"/>
                </a:solidFill>
                <a:latin typeface="Verdana"/>
                <a:ea typeface="Verdana"/>
                <a:cs typeface="Verdana"/>
                <a:sym typeface="Verdana"/>
              </a:rPr>
              <a:t>SuS</a:t>
            </a:r>
            <a:r>
              <a:rPr lang="de-DE" sz="800" dirty="0">
                <a:solidFill>
                  <a:srgbClr val="788287"/>
                </a:solidFill>
                <a:latin typeface="Verdana"/>
                <a:ea typeface="Verdana"/>
                <a:cs typeface="Verdana"/>
                <a:sym typeface="Verdana"/>
              </a:rPr>
              <a:t> ihre Steckbriefe z.B. bei </a:t>
            </a:r>
            <a:r>
              <a:rPr lang="de-DE" sz="800" dirty="0" err="1">
                <a:solidFill>
                  <a:srgbClr val="788287"/>
                </a:solidFill>
                <a:latin typeface="Verdana"/>
                <a:ea typeface="Verdana"/>
                <a:cs typeface="Verdana"/>
                <a:sym typeface="Verdana"/>
              </a:rPr>
              <a:t>Padlet</a:t>
            </a:r>
            <a:r>
              <a:rPr lang="de-DE" sz="800" dirty="0">
                <a:solidFill>
                  <a:srgbClr val="788287"/>
                </a:solidFill>
                <a:latin typeface="Verdana"/>
                <a:ea typeface="Verdana"/>
                <a:cs typeface="Verdana"/>
                <a:sym typeface="Verdana"/>
              </a:rPr>
              <a:t> hochladen: </a:t>
            </a:r>
            <a:r>
              <a:rPr lang="de-DE" sz="800" dirty="0" err="1">
                <a:solidFill>
                  <a:srgbClr val="788287"/>
                </a:solidFill>
                <a:latin typeface="Verdana"/>
                <a:ea typeface="Verdana"/>
                <a:cs typeface="Verdana"/>
                <a:sym typeface="Verdana"/>
              </a:rPr>
              <a:t>padlet.com</a:t>
            </a:r>
            <a:r>
              <a:rPr lang="de-DE" sz="800" dirty="0">
                <a:solidFill>
                  <a:srgbClr val="788287"/>
                </a:solidFill>
                <a:latin typeface="Verdana"/>
                <a:ea typeface="Verdana"/>
                <a:cs typeface="Verdana"/>
                <a:sym typeface="Verdana"/>
              </a:rPr>
              <a:t>.</a:t>
            </a:r>
          </a:p>
        </p:txBody>
      </p:sp>
      <p:pic>
        <p:nvPicPr>
          <p:cNvPr id="3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487F3710-54C4-8942-56E6-32849D67B63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97812" y="1115510"/>
            <a:ext cx="3872168" cy="3054864"/>
          </a:xfrm>
          <a:prstGeom prst="rect">
            <a:avLst/>
          </a:prstGeom>
          <a:effectLst>
            <a:outerShdw blurRad="224345" dist="38100" dir="2700000" algn="tl" rotWithShape="0">
              <a:prstClr val="black">
                <a:alpha val="9187"/>
              </a:prstClr>
            </a:outerShdw>
          </a:effectLst>
        </p:spPr>
      </p:pic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21E79EA7-C75D-D208-0089-989CC0A607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3096" y="1632687"/>
            <a:ext cx="585416" cy="585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2298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204;p26">
            <a:extLst>
              <a:ext uri="{FF2B5EF4-FFF2-40B4-BE49-F238E27FC236}">
                <a16:creationId xmlns:a16="http://schemas.microsoft.com/office/drawing/2014/main" id="{995F9050-B2C3-BB8D-66C8-F0B05588A41B}"/>
              </a:ext>
            </a:extLst>
          </p:cNvPr>
          <p:cNvSpPr txBox="1">
            <a:spLocks/>
          </p:cNvSpPr>
          <p:nvPr/>
        </p:nvSpPr>
        <p:spPr>
          <a:xfrm>
            <a:off x="7808337" y="1226776"/>
            <a:ext cx="1102907" cy="203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chemeClr val="dk1"/>
              </a:buClr>
              <a:buSzPts val="1100"/>
            </a:pPr>
            <a:r>
              <a:rPr lang="de-DE" sz="1100" dirty="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10 Min.</a:t>
            </a:r>
          </a:p>
        </p:txBody>
      </p:sp>
      <p:sp>
        <p:nvSpPr>
          <p:cNvPr id="11" name="Google Shape;189;p24">
            <a:extLst>
              <a:ext uri="{FF2B5EF4-FFF2-40B4-BE49-F238E27FC236}">
                <a16:creationId xmlns:a16="http://schemas.microsoft.com/office/drawing/2014/main" id="{95953C19-DA3F-B014-6A4C-B02578F95DF1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576263" y="186908"/>
            <a:ext cx="7543609" cy="3874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None/>
            </a:pPr>
            <a:r>
              <a:rPr lang="de-DE" sz="1100" dirty="0" err="1">
                <a:solidFill>
                  <a:srgbClr val="5AC8F5"/>
                </a:solidFill>
              </a:rPr>
              <a:t>FRAUENFUßBALL</a:t>
            </a:r>
            <a:br>
              <a:rPr lang="de-DE" sz="1100" dirty="0"/>
            </a:br>
            <a:r>
              <a:rPr lang="de-DE" sz="1100" b="0" dirty="0">
                <a:solidFill>
                  <a:srgbClr val="788287"/>
                </a:solidFill>
              </a:rPr>
              <a:t>Thema: </a:t>
            </a:r>
            <a:r>
              <a:rPr lang="de-DE" sz="1100" dirty="0">
                <a:solidFill>
                  <a:srgbClr val="788287"/>
                </a:solidFill>
              </a:rPr>
              <a:t>Die besten Fußballspielerinnen der Welt stellen sich vor.</a:t>
            </a:r>
          </a:p>
        </p:txBody>
      </p:sp>
      <p:sp>
        <p:nvSpPr>
          <p:cNvPr id="12" name="Google Shape;203;p26">
            <a:extLst>
              <a:ext uri="{FF2B5EF4-FFF2-40B4-BE49-F238E27FC236}">
                <a16:creationId xmlns:a16="http://schemas.microsoft.com/office/drawing/2014/main" id="{A275D2A1-F5BA-6BEE-ED32-80FC3601E3A4}"/>
              </a:ext>
            </a:extLst>
          </p:cNvPr>
          <p:cNvSpPr txBox="1">
            <a:spLocks/>
          </p:cNvSpPr>
          <p:nvPr/>
        </p:nvSpPr>
        <p:spPr>
          <a:xfrm>
            <a:off x="576263" y="606407"/>
            <a:ext cx="2499446" cy="323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Verdana"/>
              <a:buNone/>
              <a:defRPr sz="2500" b="1" i="0" u="none" strike="noStrike" cap="none">
                <a:solidFill>
                  <a:srgbClr val="788287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chemeClr val="accent1"/>
              </a:buClr>
              <a:buSzPts val="2000"/>
            </a:pPr>
            <a:r>
              <a:rPr lang="de-DE" sz="1700" dirty="0">
                <a:solidFill>
                  <a:srgbClr val="003969"/>
                </a:solidFill>
              </a:rPr>
              <a:t>Übung</a:t>
            </a:r>
          </a:p>
        </p:txBody>
      </p:sp>
      <p:sp>
        <p:nvSpPr>
          <p:cNvPr id="10" name="Google Shape;232;p28">
            <a:extLst>
              <a:ext uri="{FF2B5EF4-FFF2-40B4-BE49-F238E27FC236}">
                <a16:creationId xmlns:a16="http://schemas.microsoft.com/office/drawing/2014/main" id="{E9F6E6C3-96A7-079B-F9CC-61496380AB3B}"/>
              </a:ext>
            </a:extLst>
          </p:cNvPr>
          <p:cNvSpPr txBox="1">
            <a:spLocks/>
          </p:cNvSpPr>
          <p:nvPr/>
        </p:nvSpPr>
        <p:spPr>
          <a:xfrm>
            <a:off x="576264" y="1135396"/>
            <a:ext cx="2220202" cy="2845983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chemeClr val="dk1"/>
              </a:buClr>
              <a:buSzPts val="1100"/>
            </a:pPr>
            <a:r>
              <a:rPr lang="de-DE" sz="1700" b="1" dirty="0">
                <a:solidFill>
                  <a:srgbClr val="5AC8F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Aufgabe 4</a:t>
            </a:r>
          </a:p>
          <a:p>
            <a:pPr>
              <a:buClr>
                <a:schemeClr val="dk1"/>
              </a:buClr>
              <a:buSzPts val="1100"/>
            </a:pPr>
            <a:endParaRPr lang="de-DE" sz="1700" b="1" dirty="0">
              <a:solidFill>
                <a:srgbClr val="5AC8F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Clr>
                <a:schemeClr val="dk1"/>
              </a:buClr>
              <a:buSzPts val="1100"/>
            </a:pPr>
            <a:r>
              <a:rPr lang="de-DE" sz="1300" b="1" dirty="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Du wirst gleich ein Interview führen. </a:t>
            </a:r>
          </a:p>
          <a:p>
            <a:pPr>
              <a:buClr>
                <a:schemeClr val="dk1"/>
              </a:buClr>
              <a:buSzPts val="1100"/>
            </a:pPr>
            <a:endParaRPr lang="de-DE" sz="1300" b="1" dirty="0">
              <a:solidFill>
                <a:srgbClr val="788287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Clr>
                <a:schemeClr val="dk1"/>
              </a:buClr>
              <a:buSzPts val="1100"/>
            </a:pPr>
            <a:r>
              <a:rPr lang="de-DE" sz="1300" b="1" dirty="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Welche Fragen kann man dabei stellen? Ergänze die Verben.</a:t>
            </a:r>
            <a:endParaRPr lang="de-DE" sz="1300" b="1" i="1" dirty="0">
              <a:solidFill>
                <a:srgbClr val="788287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3" name="Google Shape;204;p26">
            <a:extLst>
              <a:ext uri="{FF2B5EF4-FFF2-40B4-BE49-F238E27FC236}">
                <a16:creationId xmlns:a16="http://schemas.microsoft.com/office/drawing/2014/main" id="{482A9D08-76E0-0A26-A1E4-B3CAE5F2F617}"/>
              </a:ext>
            </a:extLst>
          </p:cNvPr>
          <p:cNvSpPr txBox="1">
            <a:spLocks/>
          </p:cNvSpPr>
          <p:nvPr/>
        </p:nvSpPr>
        <p:spPr>
          <a:xfrm>
            <a:off x="7475073" y="2615873"/>
            <a:ext cx="1504339" cy="15075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>
              <a:buClr>
                <a:schemeClr val="dk1"/>
              </a:buClr>
              <a:buSzPts val="1100"/>
            </a:pPr>
            <a:r>
              <a:rPr lang="de-DE" sz="800" dirty="0">
                <a:solidFill>
                  <a:srgbClr val="5AC8F5"/>
                </a:solidFill>
                <a:latin typeface="Verdana"/>
                <a:ea typeface="Verdana"/>
                <a:cs typeface="Verdana"/>
                <a:sym typeface="Verdana"/>
              </a:rPr>
              <a:t>Lösung</a:t>
            </a:r>
          </a:p>
          <a:p>
            <a:pPr lvl="0">
              <a:buClr>
                <a:schemeClr val="dk1"/>
              </a:buClr>
              <a:buSzPts val="1100"/>
            </a:pPr>
            <a:r>
              <a:rPr lang="de-DE" sz="800" dirty="0">
                <a:solidFill>
                  <a:srgbClr val="788287"/>
                </a:solidFill>
                <a:latin typeface="Verdana"/>
                <a:ea typeface="Verdana"/>
                <a:cs typeface="Verdana"/>
                <a:sym typeface="Verdana"/>
              </a:rPr>
              <a:t>Wie heißen Sie?</a:t>
            </a:r>
          </a:p>
          <a:p>
            <a:pPr lvl="0">
              <a:buClr>
                <a:schemeClr val="dk1"/>
              </a:buClr>
              <a:buSzPts val="1100"/>
            </a:pPr>
            <a:r>
              <a:rPr lang="de-DE" sz="800" dirty="0">
                <a:solidFill>
                  <a:srgbClr val="788287"/>
                </a:solidFill>
                <a:latin typeface="Verdana"/>
                <a:ea typeface="Verdana"/>
                <a:cs typeface="Verdana"/>
                <a:sym typeface="Verdana"/>
              </a:rPr>
              <a:t>Wo sind Sie geboren?</a:t>
            </a:r>
          </a:p>
          <a:p>
            <a:pPr lvl="0">
              <a:buClr>
                <a:schemeClr val="dk1"/>
              </a:buClr>
              <a:buSzPts val="1100"/>
            </a:pPr>
            <a:r>
              <a:rPr lang="de-DE" sz="800" dirty="0">
                <a:solidFill>
                  <a:srgbClr val="788287"/>
                </a:solidFill>
                <a:latin typeface="Verdana"/>
                <a:ea typeface="Verdana"/>
                <a:cs typeface="Verdana"/>
                <a:sym typeface="Verdana"/>
              </a:rPr>
              <a:t>Woher kommen Sie?</a:t>
            </a:r>
          </a:p>
          <a:p>
            <a:pPr lvl="0">
              <a:buClr>
                <a:schemeClr val="dk1"/>
              </a:buClr>
              <a:buSzPts val="1100"/>
            </a:pPr>
            <a:r>
              <a:rPr lang="de-DE" sz="800" dirty="0">
                <a:solidFill>
                  <a:srgbClr val="788287"/>
                </a:solidFill>
                <a:latin typeface="Verdana"/>
                <a:ea typeface="Verdana"/>
                <a:cs typeface="Verdana"/>
                <a:sym typeface="Verdana"/>
              </a:rPr>
              <a:t>Wie alt sind Sie?</a:t>
            </a:r>
          </a:p>
          <a:p>
            <a:pPr lvl="0">
              <a:buClr>
                <a:schemeClr val="dk1"/>
              </a:buClr>
              <a:buSzPts val="1100"/>
            </a:pPr>
            <a:r>
              <a:rPr lang="de-DE" sz="800" dirty="0">
                <a:solidFill>
                  <a:srgbClr val="788287"/>
                </a:solidFill>
                <a:latin typeface="Verdana"/>
                <a:ea typeface="Verdana"/>
                <a:cs typeface="Verdana"/>
                <a:sym typeface="Verdana"/>
              </a:rPr>
              <a:t>Wo spielen Sie?</a:t>
            </a:r>
          </a:p>
          <a:p>
            <a:pPr lvl="0">
              <a:buClr>
                <a:schemeClr val="dk1"/>
              </a:buClr>
              <a:buSzPts val="1100"/>
            </a:pPr>
            <a:r>
              <a:rPr lang="de-DE" sz="800" dirty="0">
                <a:solidFill>
                  <a:srgbClr val="788287"/>
                </a:solidFill>
                <a:latin typeface="Verdana"/>
                <a:ea typeface="Verdana"/>
                <a:cs typeface="Verdana"/>
                <a:sym typeface="Verdana"/>
              </a:rPr>
              <a:t>Wie heißt Ihr Klub?</a:t>
            </a:r>
          </a:p>
          <a:p>
            <a:pPr lvl="0">
              <a:buClr>
                <a:schemeClr val="dk1"/>
              </a:buClr>
              <a:buSzPts val="1100"/>
            </a:pPr>
            <a:r>
              <a:rPr lang="de-DE" sz="800" dirty="0">
                <a:solidFill>
                  <a:srgbClr val="788287"/>
                </a:solidFill>
                <a:latin typeface="Verdana"/>
                <a:ea typeface="Verdana"/>
                <a:cs typeface="Verdana"/>
                <a:sym typeface="Verdana"/>
              </a:rPr>
              <a:t>Welche Farben  haben Ihre Trikots?</a:t>
            </a:r>
            <a:endParaRPr lang="de-DE" sz="900" dirty="0">
              <a:solidFill>
                <a:srgbClr val="788287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3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487F3710-54C4-8942-56E6-32849D67B63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16" b="-759"/>
          <a:stretch/>
        </p:blipFill>
        <p:spPr>
          <a:xfrm>
            <a:off x="3279587" y="1117640"/>
            <a:ext cx="3872168" cy="2494625"/>
          </a:xfrm>
          <a:prstGeom prst="rect">
            <a:avLst/>
          </a:prstGeom>
          <a:effectLst>
            <a:outerShdw blurRad="224345" dist="38100" dir="2700000" algn="tl" rotWithShape="0">
              <a:prstClr val="black">
                <a:alpha val="9187"/>
              </a:prstClr>
            </a:outerShdw>
          </a:effectLst>
        </p:spPr>
      </p:pic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21E79EA7-C75D-D208-0089-989CC0A607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3096" y="1632687"/>
            <a:ext cx="585416" cy="585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35098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204;p26">
            <a:extLst>
              <a:ext uri="{FF2B5EF4-FFF2-40B4-BE49-F238E27FC236}">
                <a16:creationId xmlns:a16="http://schemas.microsoft.com/office/drawing/2014/main" id="{995F9050-B2C3-BB8D-66C8-F0B05588A41B}"/>
              </a:ext>
            </a:extLst>
          </p:cNvPr>
          <p:cNvSpPr txBox="1">
            <a:spLocks/>
          </p:cNvSpPr>
          <p:nvPr/>
        </p:nvSpPr>
        <p:spPr>
          <a:xfrm>
            <a:off x="7808337" y="1226776"/>
            <a:ext cx="1102907" cy="203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chemeClr val="dk1"/>
              </a:buClr>
              <a:buSzPts val="1100"/>
            </a:pPr>
            <a:r>
              <a:rPr lang="de-DE" sz="1100" dirty="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10 Min.</a:t>
            </a:r>
          </a:p>
        </p:txBody>
      </p:sp>
      <p:sp>
        <p:nvSpPr>
          <p:cNvPr id="11" name="Google Shape;189;p24">
            <a:extLst>
              <a:ext uri="{FF2B5EF4-FFF2-40B4-BE49-F238E27FC236}">
                <a16:creationId xmlns:a16="http://schemas.microsoft.com/office/drawing/2014/main" id="{95953C19-DA3F-B014-6A4C-B02578F95DF1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576263" y="186908"/>
            <a:ext cx="7543609" cy="3874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None/>
            </a:pPr>
            <a:r>
              <a:rPr lang="de-DE" sz="1100" dirty="0" err="1">
                <a:solidFill>
                  <a:srgbClr val="5AC8F5"/>
                </a:solidFill>
              </a:rPr>
              <a:t>FRAUENFUßBALL</a:t>
            </a:r>
            <a:br>
              <a:rPr lang="de-DE" sz="1100" dirty="0"/>
            </a:br>
            <a:r>
              <a:rPr lang="de-DE" sz="1100" b="0" dirty="0">
                <a:solidFill>
                  <a:srgbClr val="788287"/>
                </a:solidFill>
              </a:rPr>
              <a:t>Thema: </a:t>
            </a:r>
            <a:r>
              <a:rPr lang="de-DE" sz="1100" dirty="0">
                <a:solidFill>
                  <a:srgbClr val="788287"/>
                </a:solidFill>
              </a:rPr>
              <a:t>Die besten Fußballspielerinnen der Welt stellen sich vor.</a:t>
            </a:r>
          </a:p>
        </p:txBody>
      </p:sp>
      <p:sp>
        <p:nvSpPr>
          <p:cNvPr id="12" name="Google Shape;203;p26">
            <a:extLst>
              <a:ext uri="{FF2B5EF4-FFF2-40B4-BE49-F238E27FC236}">
                <a16:creationId xmlns:a16="http://schemas.microsoft.com/office/drawing/2014/main" id="{A275D2A1-F5BA-6BEE-ED32-80FC3601E3A4}"/>
              </a:ext>
            </a:extLst>
          </p:cNvPr>
          <p:cNvSpPr txBox="1">
            <a:spLocks/>
          </p:cNvSpPr>
          <p:nvPr/>
        </p:nvSpPr>
        <p:spPr>
          <a:xfrm>
            <a:off x="576263" y="606407"/>
            <a:ext cx="2499446" cy="323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Verdana"/>
              <a:buNone/>
              <a:defRPr sz="2500" b="1" i="0" u="none" strike="noStrike" cap="none">
                <a:solidFill>
                  <a:srgbClr val="788287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chemeClr val="accent1"/>
              </a:buClr>
              <a:buSzPts val="2000"/>
            </a:pPr>
            <a:r>
              <a:rPr lang="de-DE" sz="1700" dirty="0">
                <a:solidFill>
                  <a:srgbClr val="003969"/>
                </a:solidFill>
              </a:rPr>
              <a:t>Übung</a:t>
            </a:r>
          </a:p>
        </p:txBody>
      </p:sp>
      <p:sp>
        <p:nvSpPr>
          <p:cNvPr id="10" name="Google Shape;232;p28">
            <a:extLst>
              <a:ext uri="{FF2B5EF4-FFF2-40B4-BE49-F238E27FC236}">
                <a16:creationId xmlns:a16="http://schemas.microsoft.com/office/drawing/2014/main" id="{E9F6E6C3-96A7-079B-F9CC-61496380AB3B}"/>
              </a:ext>
            </a:extLst>
          </p:cNvPr>
          <p:cNvSpPr txBox="1">
            <a:spLocks/>
          </p:cNvSpPr>
          <p:nvPr/>
        </p:nvSpPr>
        <p:spPr>
          <a:xfrm>
            <a:off x="576263" y="1135396"/>
            <a:ext cx="2575309" cy="3170274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chemeClr val="dk1"/>
              </a:buClr>
              <a:buSzPts val="1100"/>
            </a:pPr>
            <a:r>
              <a:rPr lang="de-DE" sz="1700" b="1" dirty="0">
                <a:solidFill>
                  <a:srgbClr val="5AC8F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Aufgabe 5</a:t>
            </a:r>
          </a:p>
          <a:p>
            <a:pPr>
              <a:buClr>
                <a:schemeClr val="dk1"/>
              </a:buClr>
              <a:buSzPts val="1100"/>
            </a:pPr>
            <a:endParaRPr lang="de-DE" sz="1700" b="1" dirty="0">
              <a:solidFill>
                <a:srgbClr val="5AC8F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>
              <a:buClr>
                <a:schemeClr val="accent1"/>
              </a:buClr>
              <a:buSzPts val="2000"/>
            </a:pPr>
            <a:r>
              <a:rPr lang="de-DE" sz="1300" b="1" dirty="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Macht ein Interview zu zweit. Eine Person ist Reporter*in und die andere eine der acht Fußballspielerinnen. </a:t>
            </a:r>
          </a:p>
          <a:p>
            <a:pPr lvl="0">
              <a:buClr>
                <a:schemeClr val="accent1"/>
              </a:buClr>
              <a:buSzPts val="2000"/>
            </a:pPr>
            <a:endParaRPr lang="de-DE" sz="1300" b="1" dirty="0">
              <a:solidFill>
                <a:srgbClr val="788287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>
              <a:buClr>
                <a:schemeClr val="accent1"/>
              </a:buClr>
              <a:buSzPts val="2000"/>
            </a:pPr>
            <a:r>
              <a:rPr lang="de-DE" sz="1300" b="1" dirty="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Benutzt dabei die Fragen aus Übung 4.</a:t>
            </a:r>
          </a:p>
          <a:p>
            <a:pPr lvl="0"/>
            <a:endParaRPr lang="en-US" b="1" dirty="0"/>
          </a:p>
          <a:p>
            <a:pPr lvl="0"/>
            <a:r>
              <a:rPr lang="en-US" sz="1300" dirty="0">
                <a:solidFill>
                  <a:srgbClr val="5AC8F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Falls Zeit </a:t>
            </a:r>
            <a:r>
              <a:rPr lang="en-US" sz="1300" dirty="0" err="1">
                <a:solidFill>
                  <a:srgbClr val="5AC8F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vorhanden</a:t>
            </a:r>
            <a:r>
              <a:rPr lang="en-US" sz="1300" dirty="0">
                <a:solidFill>
                  <a:srgbClr val="5AC8F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300" dirty="0" err="1">
                <a:solidFill>
                  <a:srgbClr val="5AC8F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ist</a:t>
            </a:r>
            <a:r>
              <a:rPr lang="en-US" sz="1300" dirty="0">
                <a:solidFill>
                  <a:srgbClr val="5AC8F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en-US" sz="1300" dirty="0" err="1">
                <a:solidFill>
                  <a:srgbClr val="5AC8F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können</a:t>
            </a:r>
            <a:r>
              <a:rPr lang="en-US" sz="1300" dirty="0">
                <a:solidFill>
                  <a:srgbClr val="5AC8F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300" dirty="0" err="1">
                <a:solidFill>
                  <a:srgbClr val="5AC8F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einige</a:t>
            </a:r>
            <a:r>
              <a:rPr lang="en-US" sz="1300" dirty="0">
                <a:solidFill>
                  <a:srgbClr val="5AC8F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300" dirty="0" err="1">
                <a:solidFill>
                  <a:srgbClr val="5AC8F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Paare</a:t>
            </a:r>
            <a:r>
              <a:rPr lang="en-US" sz="1300" dirty="0">
                <a:solidFill>
                  <a:srgbClr val="5AC8F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die Interviews in der </a:t>
            </a:r>
            <a:r>
              <a:rPr lang="en-US" sz="1300" dirty="0" err="1">
                <a:solidFill>
                  <a:srgbClr val="5AC8F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Klasse</a:t>
            </a:r>
            <a:r>
              <a:rPr lang="en-US" sz="1300" dirty="0">
                <a:solidFill>
                  <a:srgbClr val="5AC8F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300" dirty="0" err="1">
                <a:solidFill>
                  <a:srgbClr val="5AC8F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präsentieren</a:t>
            </a:r>
            <a:r>
              <a:rPr lang="en-US" sz="1300" dirty="0">
                <a:solidFill>
                  <a:srgbClr val="5AC8F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de-DE" sz="1300" b="1" dirty="0">
              <a:solidFill>
                <a:srgbClr val="5AC8F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Picture 3" descr="Graphical user interface&#10;&#10;Description automatically generated">
            <a:extLst>
              <a:ext uri="{FF2B5EF4-FFF2-40B4-BE49-F238E27FC236}">
                <a16:creationId xmlns:a16="http://schemas.microsoft.com/office/drawing/2014/main" id="{2D15C605-2187-95C8-9C20-0552E4F3850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85072" y="1602682"/>
            <a:ext cx="3634659" cy="929514"/>
          </a:xfrm>
          <a:prstGeom prst="rect">
            <a:avLst/>
          </a:prstGeom>
          <a:effectLst>
            <a:outerShdw blurRad="239679" dist="38100" dir="2700000" algn="tl" rotWithShape="0">
              <a:prstClr val="black">
                <a:alpha val="9326"/>
              </a:prstClr>
            </a:outerShdw>
          </a:effectLst>
        </p:spPr>
      </p:pic>
      <p:pic>
        <p:nvPicPr>
          <p:cNvPr id="14" name="Picture 13" descr="Icon&#10;&#10;Description automatically generated">
            <a:extLst>
              <a:ext uri="{FF2B5EF4-FFF2-40B4-BE49-F238E27FC236}">
                <a16:creationId xmlns:a16="http://schemas.microsoft.com/office/drawing/2014/main" id="{D8400956-14DA-D660-F1B4-6A872354A1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7767" y="1681749"/>
            <a:ext cx="559078" cy="559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8136553"/>
      </p:ext>
    </p:extLst>
  </p:cSld>
  <p:clrMapOvr>
    <a:masterClrMapping/>
  </p:clrMapOvr>
</p:sld>
</file>

<file path=ppt/theme/theme1.xml><?xml version="1.0" encoding="utf-8"?>
<a:theme xmlns:a="http://schemas.openxmlformats.org/drawingml/2006/main" name="Goethe Institut">
  <a:themeElements>
    <a:clrScheme name="Benutzerdefiniert 118">
      <a:dk1>
        <a:srgbClr val="000000"/>
      </a:dk1>
      <a:lt1>
        <a:srgbClr val="FFFFFF"/>
      </a:lt1>
      <a:dk2>
        <a:srgbClr val="374105"/>
      </a:dk2>
      <a:lt2>
        <a:srgbClr val="788287"/>
      </a:lt2>
      <a:accent1>
        <a:srgbClr val="A0C814"/>
      </a:accent1>
      <a:accent2>
        <a:srgbClr val="BCD85B"/>
      </a:accent2>
      <a:accent3>
        <a:srgbClr val="CFE389"/>
      </a:accent3>
      <a:accent4>
        <a:srgbClr val="D9E9A1"/>
      </a:accent4>
      <a:accent5>
        <a:srgbClr val="788287"/>
      </a:accent5>
      <a:accent6>
        <a:srgbClr val="374105"/>
      </a:accent6>
      <a:hlink>
        <a:srgbClr val="000000"/>
      </a:hlink>
      <a:folHlink>
        <a:srgbClr val="0000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">
  <a:themeElements>
    <a:clrScheme name="Benutzerdefiniert 313">
      <a:dk1>
        <a:srgbClr val="000000"/>
      </a:dk1>
      <a:lt1>
        <a:srgbClr val="FFFFFF"/>
      </a:lt1>
      <a:dk2>
        <a:srgbClr val="374105"/>
      </a:dk2>
      <a:lt2>
        <a:srgbClr val="788287"/>
      </a:lt2>
      <a:accent1>
        <a:srgbClr val="A0C814"/>
      </a:accent1>
      <a:accent2>
        <a:srgbClr val="B8D64F"/>
      </a:accent2>
      <a:accent3>
        <a:srgbClr val="D0E38A"/>
      </a:accent3>
      <a:accent4>
        <a:srgbClr val="E7F1C4"/>
      </a:accent4>
      <a:accent5>
        <a:srgbClr val="788287"/>
      </a:accent5>
      <a:accent6>
        <a:srgbClr val="374105"/>
      </a:accent6>
      <a:hlink>
        <a:srgbClr val="000000"/>
      </a:hlink>
      <a:folHlink>
        <a:srgbClr val="0000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</TotalTime>
  <Words>850</Words>
  <Application>Microsoft Macintosh PowerPoint</Application>
  <PresentationFormat>On-screen Show (16:9)</PresentationFormat>
  <Paragraphs>117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Noto Sans Symbols</vt:lpstr>
      <vt:lpstr>Verdana</vt:lpstr>
      <vt:lpstr>Goethe Institut</vt:lpstr>
      <vt:lpstr>Thema Die besten Fußballspielerinnen der Welt stellen sich vor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Die besten  Fußballspielerinnen der Welt stellen sich vor </dc:title>
  <cp:lastModifiedBy>Geza G Schenk</cp:lastModifiedBy>
  <cp:revision>7</cp:revision>
  <dcterms:modified xsi:type="dcterms:W3CDTF">2022-05-22T09:24:48Z</dcterms:modified>
</cp:coreProperties>
</file>