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4"/>
  </p:notesMasterIdLst>
  <p:sldIdLst>
    <p:sldId id="264" r:id="rId3"/>
    <p:sldId id="262" r:id="rId4"/>
    <p:sldId id="285" r:id="rId5"/>
    <p:sldId id="313" r:id="rId6"/>
    <p:sldId id="318" r:id="rId7"/>
    <p:sldId id="322" r:id="rId8"/>
    <p:sldId id="323" r:id="rId9"/>
    <p:sldId id="290" r:id="rId10"/>
    <p:sldId id="324" r:id="rId11"/>
    <p:sldId id="328" r:id="rId12"/>
    <p:sldId id="326" r:id="rId13"/>
    <p:sldId id="329" r:id="rId14"/>
    <p:sldId id="301" r:id="rId15"/>
    <p:sldId id="320" r:id="rId16"/>
    <p:sldId id="321" r:id="rId17"/>
    <p:sldId id="312" r:id="rId18"/>
    <p:sldId id="304" r:id="rId19"/>
    <p:sldId id="327" r:id="rId20"/>
    <p:sldId id="305" r:id="rId21"/>
    <p:sldId id="272" r:id="rId22"/>
    <p:sldId id="282" r:id="rId2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84502" autoAdjust="0"/>
  </p:normalViewPr>
  <p:slideViewPr>
    <p:cSldViewPr>
      <p:cViewPr varScale="1">
        <p:scale>
          <a:sx n="95" d="100"/>
          <a:sy n="95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AF675-C7F2-294E-BB71-8D31407A651E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2BF2B7C-67AB-E54A-A70D-B8051DB7EBF5}">
      <dgm:prSet/>
      <dgm:spPr/>
      <dgm:t>
        <a:bodyPr/>
        <a:lstStyle/>
        <a:p>
          <a:pPr rtl="0"/>
          <a:r>
            <a:rPr lang="pl-PL" dirty="0" err="1" smtClean="0"/>
            <a:t>Faktoren</a:t>
          </a:r>
          <a:r>
            <a:rPr lang="pl-PL" dirty="0" smtClean="0"/>
            <a:t>,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das</a:t>
          </a:r>
          <a:r>
            <a:rPr lang="pl-PL" dirty="0" smtClean="0"/>
            <a:t> </a:t>
          </a:r>
          <a:r>
            <a:rPr lang="pl-PL" dirty="0" err="1" smtClean="0"/>
            <a:t>Lernen</a:t>
          </a:r>
          <a:r>
            <a:rPr lang="pl-PL" dirty="0" smtClean="0"/>
            <a:t> </a:t>
          </a:r>
          <a:r>
            <a:rPr lang="pl-PL" dirty="0" err="1" smtClean="0"/>
            <a:t>beeinflussen</a:t>
          </a:r>
          <a:endParaRPr lang="pl-PL" dirty="0"/>
        </a:p>
      </dgm:t>
    </dgm:pt>
    <dgm:pt modelId="{8E46B7E4-C1AF-7341-9E59-947701092345}" type="parTrans" cxnId="{7FB9E04D-7BAF-FC45-B13C-1F750669F667}">
      <dgm:prSet/>
      <dgm:spPr/>
      <dgm:t>
        <a:bodyPr/>
        <a:lstStyle/>
        <a:p>
          <a:endParaRPr lang="pl-PL"/>
        </a:p>
      </dgm:t>
    </dgm:pt>
    <dgm:pt modelId="{781D1FD0-CABC-A543-AF37-FE4DA874823B}" type="sibTrans" cxnId="{7FB9E04D-7BAF-FC45-B13C-1F750669F667}">
      <dgm:prSet/>
      <dgm:spPr/>
      <dgm:t>
        <a:bodyPr/>
        <a:lstStyle/>
        <a:p>
          <a:endParaRPr lang="pl-PL"/>
        </a:p>
      </dgm:t>
    </dgm:pt>
    <dgm:pt modelId="{90CCC9CD-4F06-8542-B99F-5225B639B864}">
      <dgm:prSet/>
      <dgm:spPr/>
      <dgm:t>
        <a:bodyPr/>
        <a:lstStyle/>
        <a:p>
          <a:pPr rtl="0"/>
          <a:r>
            <a:rPr lang="pl-PL" dirty="0" err="1" smtClean="0"/>
            <a:t>andere</a:t>
          </a:r>
          <a:r>
            <a:rPr lang="pl-PL" dirty="0" smtClean="0"/>
            <a:t> </a:t>
          </a:r>
          <a:r>
            <a:rPr lang="pl-PL" dirty="0" err="1" smtClean="0"/>
            <a:t>Fremdsprachen</a:t>
          </a:r>
          <a:endParaRPr lang="pl-PL" dirty="0"/>
        </a:p>
      </dgm:t>
    </dgm:pt>
    <dgm:pt modelId="{D93B1823-4778-EE43-B95F-318CAB051010}" type="parTrans" cxnId="{96F86983-31BC-6F4E-B1AC-70C59AAC2CA2}">
      <dgm:prSet/>
      <dgm:spPr/>
      <dgm:t>
        <a:bodyPr/>
        <a:lstStyle/>
        <a:p>
          <a:endParaRPr lang="pl-PL"/>
        </a:p>
      </dgm:t>
    </dgm:pt>
    <dgm:pt modelId="{82FC1024-9C18-D646-BB77-04130742AECA}" type="sibTrans" cxnId="{96F86983-31BC-6F4E-B1AC-70C59AAC2CA2}">
      <dgm:prSet/>
      <dgm:spPr/>
      <dgm:t>
        <a:bodyPr/>
        <a:lstStyle/>
        <a:p>
          <a:endParaRPr lang="pl-PL"/>
        </a:p>
      </dgm:t>
    </dgm:pt>
    <dgm:pt modelId="{CE10F923-3761-404F-A3A6-ED484D2E83B3}">
      <dgm:prSet/>
      <dgm:spPr/>
      <dgm:t>
        <a:bodyPr/>
        <a:lstStyle/>
        <a:p>
          <a:pPr rtl="0"/>
          <a:r>
            <a:rPr lang="pl-PL" dirty="0" smtClean="0"/>
            <a:t>Alter der </a:t>
          </a:r>
          <a:r>
            <a:rPr lang="pl-PL" dirty="0" err="1" smtClean="0"/>
            <a:t>Lerne</a:t>
          </a:r>
          <a:r>
            <a:rPr lang="de-DE" dirty="0" err="1" smtClean="0"/>
            <a:t>nden</a:t>
          </a:r>
          <a:endParaRPr lang="pl-PL" dirty="0"/>
        </a:p>
      </dgm:t>
    </dgm:pt>
    <dgm:pt modelId="{D3501FAA-6F33-3C48-A7E2-209D691F5792}" type="parTrans" cxnId="{6517A8C1-995C-314C-BA01-BEE0D9D1092D}">
      <dgm:prSet/>
      <dgm:spPr/>
      <dgm:t>
        <a:bodyPr/>
        <a:lstStyle/>
        <a:p>
          <a:endParaRPr lang="pl-PL"/>
        </a:p>
      </dgm:t>
    </dgm:pt>
    <dgm:pt modelId="{309926F4-F0EF-534F-BD10-54D07D38A693}" type="sibTrans" cxnId="{6517A8C1-995C-314C-BA01-BEE0D9D1092D}">
      <dgm:prSet/>
      <dgm:spPr/>
      <dgm:t>
        <a:bodyPr/>
        <a:lstStyle/>
        <a:p>
          <a:endParaRPr lang="pl-PL"/>
        </a:p>
      </dgm:t>
    </dgm:pt>
    <dgm:pt modelId="{5E061986-B7D1-5F4E-AF53-59C6365093BE}">
      <dgm:prSet/>
      <dgm:spPr/>
      <dgm:t>
        <a:bodyPr/>
        <a:lstStyle/>
        <a:p>
          <a:pPr rtl="0"/>
          <a:r>
            <a:rPr lang="pl-PL" dirty="0" err="1" smtClean="0"/>
            <a:t>sprachliche</a:t>
          </a:r>
          <a:r>
            <a:rPr lang="pl-PL" dirty="0" smtClean="0"/>
            <a:t> </a:t>
          </a:r>
          <a:r>
            <a:rPr lang="pl-PL" dirty="0" err="1" smtClean="0"/>
            <a:t>Umgebung</a:t>
          </a:r>
          <a:r>
            <a:rPr lang="pl-PL" dirty="0" smtClean="0"/>
            <a:t> </a:t>
          </a:r>
          <a:endParaRPr lang="pl-PL" dirty="0"/>
        </a:p>
      </dgm:t>
    </dgm:pt>
    <dgm:pt modelId="{63205A11-AD81-BA41-BE62-888A72C257B7}" type="parTrans" cxnId="{479AE7A8-4FD7-464D-85E8-0120862AEBAA}">
      <dgm:prSet/>
      <dgm:spPr/>
      <dgm:t>
        <a:bodyPr/>
        <a:lstStyle/>
        <a:p>
          <a:endParaRPr lang="pl-PL"/>
        </a:p>
      </dgm:t>
    </dgm:pt>
    <dgm:pt modelId="{F37A5D69-274C-4C4C-96D0-25C53260A6D2}" type="sibTrans" cxnId="{479AE7A8-4FD7-464D-85E8-0120862AEBAA}">
      <dgm:prSet/>
      <dgm:spPr/>
      <dgm:t>
        <a:bodyPr/>
        <a:lstStyle/>
        <a:p>
          <a:endParaRPr lang="pl-PL"/>
        </a:p>
      </dgm:t>
    </dgm:pt>
    <dgm:pt modelId="{82A5E2B7-6C21-194F-B186-E30356BD0453}">
      <dgm:prSet/>
      <dgm:spPr/>
      <dgm:t>
        <a:bodyPr/>
        <a:lstStyle/>
        <a:p>
          <a:pPr rtl="0"/>
          <a:r>
            <a:rPr lang="pl-PL" dirty="0" err="1" smtClean="0"/>
            <a:t>persönliche</a:t>
          </a:r>
          <a:r>
            <a:rPr lang="pl-PL" dirty="0" smtClean="0"/>
            <a:t> </a:t>
          </a:r>
          <a:r>
            <a:rPr lang="pl-PL" dirty="0" err="1" smtClean="0"/>
            <a:t>Gründe</a:t>
          </a:r>
          <a:r>
            <a:rPr lang="pl-PL" dirty="0" smtClean="0"/>
            <a:t> </a:t>
          </a:r>
          <a:endParaRPr lang="pl-PL" dirty="0"/>
        </a:p>
      </dgm:t>
    </dgm:pt>
    <dgm:pt modelId="{497850B0-D463-BC4B-839F-7288B9E92618}" type="parTrans" cxnId="{66B34EC2-6195-7046-BA26-A9E3C309F35E}">
      <dgm:prSet/>
      <dgm:spPr/>
      <dgm:t>
        <a:bodyPr/>
        <a:lstStyle/>
        <a:p>
          <a:endParaRPr lang="pl-PL"/>
        </a:p>
      </dgm:t>
    </dgm:pt>
    <dgm:pt modelId="{7A3A3AA7-A705-A946-9362-14315B5D4CEB}" type="sibTrans" cxnId="{66B34EC2-6195-7046-BA26-A9E3C309F35E}">
      <dgm:prSet/>
      <dgm:spPr/>
      <dgm:t>
        <a:bodyPr/>
        <a:lstStyle/>
        <a:p>
          <a:endParaRPr lang="pl-PL"/>
        </a:p>
      </dgm:t>
    </dgm:pt>
    <dgm:pt modelId="{DB37B118-EEAD-EF44-8B90-D48AD1E26D4E}">
      <dgm:prSet/>
      <dgm:spPr/>
      <dgm:t>
        <a:bodyPr/>
        <a:lstStyle/>
        <a:p>
          <a:pPr rtl="0"/>
          <a:r>
            <a:rPr lang="pl-PL" dirty="0" err="1" smtClean="0"/>
            <a:t>sprachpolitische</a:t>
          </a:r>
          <a:r>
            <a:rPr lang="pl-PL" dirty="0" smtClean="0"/>
            <a:t> </a:t>
          </a:r>
          <a:r>
            <a:rPr lang="pl-PL" dirty="0" err="1" smtClean="0"/>
            <a:t>Konzepte</a:t>
          </a:r>
          <a:r>
            <a:rPr lang="pl-PL" dirty="0" smtClean="0"/>
            <a:t> </a:t>
          </a:r>
          <a:endParaRPr lang="pl-PL" dirty="0"/>
        </a:p>
      </dgm:t>
    </dgm:pt>
    <dgm:pt modelId="{6CBF81CD-FA4D-0E41-936D-2D3B9D1F8742}" type="parTrans" cxnId="{85507694-03A8-5243-91EF-A756435BE413}">
      <dgm:prSet/>
      <dgm:spPr/>
      <dgm:t>
        <a:bodyPr/>
        <a:lstStyle/>
        <a:p>
          <a:endParaRPr lang="pl-PL"/>
        </a:p>
      </dgm:t>
    </dgm:pt>
    <dgm:pt modelId="{DD3719B5-D889-A544-AF84-E58F55B23188}" type="sibTrans" cxnId="{85507694-03A8-5243-91EF-A756435BE413}">
      <dgm:prSet/>
      <dgm:spPr/>
      <dgm:t>
        <a:bodyPr/>
        <a:lstStyle/>
        <a:p>
          <a:endParaRPr lang="pl-PL"/>
        </a:p>
      </dgm:t>
    </dgm:pt>
    <dgm:pt modelId="{36B823EA-EF0B-9C4F-B980-1890B5CFBB4B}" type="pres">
      <dgm:prSet presAssocID="{21EAF675-C7F2-294E-BB71-8D31407A65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2EC98F-5ADF-0146-A84F-F5ED739868EC}" type="pres">
      <dgm:prSet presAssocID="{A2BF2B7C-67AB-E54A-A70D-B8051DB7EBF5}" presName="centerShape" presStyleLbl="node0" presStyleIdx="0" presStyleCnt="1"/>
      <dgm:spPr/>
      <dgm:t>
        <a:bodyPr/>
        <a:lstStyle/>
        <a:p>
          <a:endParaRPr lang="pl-PL"/>
        </a:p>
      </dgm:t>
    </dgm:pt>
    <dgm:pt modelId="{D8A37645-F62E-0E47-83A8-9ADF9EAA5D26}" type="pres">
      <dgm:prSet presAssocID="{D93B1823-4778-EE43-B95F-318CAB051010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D55BCB74-58A0-8342-A3D1-EAF3B54E8DF6}" type="pres">
      <dgm:prSet presAssocID="{90CCC9CD-4F06-8542-B99F-5225B639B864}" presName="node" presStyleLbl="node1" presStyleIdx="0" presStyleCnt="5" custScaleX="115947" custScaleY="97331" custRadScaleRad="115434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8CDD81-51C6-EB4D-A446-895474EB9BF0}" type="pres">
      <dgm:prSet presAssocID="{D3501FAA-6F33-3C48-A7E2-209D691F5792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9579CB0F-ED3F-B74E-8456-A775C221179E}" type="pres">
      <dgm:prSet presAssocID="{CE10F923-3761-404F-A3A6-ED484D2E83B3}" presName="node" presStyleLbl="node1" presStyleIdx="1" presStyleCnt="5" custScaleX="119077" custScaleY="122076" custRadScaleRad="122685" custRadScaleInc="-189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319801-DC1E-A14A-B41D-465926F99174}" type="pres">
      <dgm:prSet presAssocID="{63205A11-AD81-BA41-BE62-888A72C257B7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23CAD52B-0C09-BA4E-8407-E8F138002BBD}" type="pres">
      <dgm:prSet presAssocID="{5E061986-B7D1-5F4E-AF53-59C6365093BE}" presName="node" presStyleLbl="node1" presStyleIdx="2" presStyleCnt="5" custScaleX="107223" custScaleY="1187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D8CA8-E908-A64A-AE27-37063CD07C02}" type="pres">
      <dgm:prSet presAssocID="{497850B0-D463-BC4B-839F-7288B9E92618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D22BED12-7D2E-4642-BC9C-10A37DF8554D}" type="pres">
      <dgm:prSet presAssocID="{82A5E2B7-6C21-194F-B186-E30356BD0453}" presName="node" presStyleLbl="node1" presStyleIdx="3" presStyleCnt="5" custScaleX="119046" custScaleY="106270" custRadScaleRad="113233" custRadScaleInc="240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BB4802-F116-F342-9BA8-85B30D59911A}" type="pres">
      <dgm:prSet presAssocID="{6CBF81CD-FA4D-0E41-936D-2D3B9D1F8742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81716E97-32CD-6842-BFB6-A79F64C712D1}" type="pres">
      <dgm:prSet presAssocID="{DB37B118-EEAD-EF44-8B90-D48AD1E26D4E}" presName="node" presStyleLbl="node1" presStyleIdx="4" presStyleCnt="5" custScaleX="123859" custScaleY="111159" custRadScaleRad="112063" custRadScaleInc="14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17A8C1-995C-314C-BA01-BEE0D9D1092D}" srcId="{A2BF2B7C-67AB-E54A-A70D-B8051DB7EBF5}" destId="{CE10F923-3761-404F-A3A6-ED484D2E83B3}" srcOrd="1" destOrd="0" parTransId="{D3501FAA-6F33-3C48-A7E2-209D691F5792}" sibTransId="{309926F4-F0EF-534F-BD10-54D07D38A693}"/>
    <dgm:cxn modelId="{DB070FAA-11CA-1E47-AC6F-E1AFAA8557FF}" type="presOf" srcId="{D3501FAA-6F33-3C48-A7E2-209D691F5792}" destId="{918CDD81-51C6-EB4D-A446-895474EB9BF0}" srcOrd="0" destOrd="0" presId="urn:microsoft.com/office/officeart/2005/8/layout/radial4"/>
    <dgm:cxn modelId="{479AE7A8-4FD7-464D-85E8-0120862AEBAA}" srcId="{A2BF2B7C-67AB-E54A-A70D-B8051DB7EBF5}" destId="{5E061986-B7D1-5F4E-AF53-59C6365093BE}" srcOrd="2" destOrd="0" parTransId="{63205A11-AD81-BA41-BE62-888A72C257B7}" sibTransId="{F37A5D69-274C-4C4C-96D0-25C53260A6D2}"/>
    <dgm:cxn modelId="{96F86983-31BC-6F4E-B1AC-70C59AAC2CA2}" srcId="{A2BF2B7C-67AB-E54A-A70D-B8051DB7EBF5}" destId="{90CCC9CD-4F06-8542-B99F-5225B639B864}" srcOrd="0" destOrd="0" parTransId="{D93B1823-4778-EE43-B95F-318CAB051010}" sibTransId="{82FC1024-9C18-D646-BB77-04130742AECA}"/>
    <dgm:cxn modelId="{6945BE63-0E51-BA41-8988-6DEA1657CD4B}" type="presOf" srcId="{CE10F923-3761-404F-A3A6-ED484D2E83B3}" destId="{9579CB0F-ED3F-B74E-8456-A775C221179E}" srcOrd="0" destOrd="0" presId="urn:microsoft.com/office/officeart/2005/8/layout/radial4"/>
    <dgm:cxn modelId="{7E39143F-D795-5A4B-9A9D-C583044F9F95}" type="presOf" srcId="{63205A11-AD81-BA41-BE62-888A72C257B7}" destId="{34319801-DC1E-A14A-B41D-465926F99174}" srcOrd="0" destOrd="0" presId="urn:microsoft.com/office/officeart/2005/8/layout/radial4"/>
    <dgm:cxn modelId="{527C0188-F4AF-1C46-BD78-521F972C595A}" type="presOf" srcId="{21EAF675-C7F2-294E-BB71-8D31407A651E}" destId="{36B823EA-EF0B-9C4F-B980-1890B5CFBB4B}" srcOrd="0" destOrd="0" presId="urn:microsoft.com/office/officeart/2005/8/layout/radial4"/>
    <dgm:cxn modelId="{06171B49-FC24-F749-92BE-FCE1B5189617}" type="presOf" srcId="{D93B1823-4778-EE43-B95F-318CAB051010}" destId="{D8A37645-F62E-0E47-83A8-9ADF9EAA5D26}" srcOrd="0" destOrd="0" presId="urn:microsoft.com/office/officeart/2005/8/layout/radial4"/>
    <dgm:cxn modelId="{FD88888C-2CDB-F04E-A045-85B7945DAA04}" type="presOf" srcId="{6CBF81CD-FA4D-0E41-936D-2D3B9D1F8742}" destId="{BEBB4802-F116-F342-9BA8-85B30D59911A}" srcOrd="0" destOrd="0" presId="urn:microsoft.com/office/officeart/2005/8/layout/radial4"/>
    <dgm:cxn modelId="{100E8E79-2DB4-294A-A8B5-9B9B5D239F65}" type="presOf" srcId="{90CCC9CD-4F06-8542-B99F-5225B639B864}" destId="{D55BCB74-58A0-8342-A3D1-EAF3B54E8DF6}" srcOrd="0" destOrd="0" presId="urn:microsoft.com/office/officeart/2005/8/layout/radial4"/>
    <dgm:cxn modelId="{A7AAAB77-F517-1E4E-B448-9D3F699AFD07}" type="presOf" srcId="{DB37B118-EEAD-EF44-8B90-D48AD1E26D4E}" destId="{81716E97-32CD-6842-BFB6-A79F64C712D1}" srcOrd="0" destOrd="0" presId="urn:microsoft.com/office/officeart/2005/8/layout/radial4"/>
    <dgm:cxn modelId="{66B34EC2-6195-7046-BA26-A9E3C309F35E}" srcId="{A2BF2B7C-67AB-E54A-A70D-B8051DB7EBF5}" destId="{82A5E2B7-6C21-194F-B186-E30356BD0453}" srcOrd="3" destOrd="0" parTransId="{497850B0-D463-BC4B-839F-7288B9E92618}" sibTransId="{7A3A3AA7-A705-A946-9362-14315B5D4CEB}"/>
    <dgm:cxn modelId="{85507694-03A8-5243-91EF-A756435BE413}" srcId="{A2BF2B7C-67AB-E54A-A70D-B8051DB7EBF5}" destId="{DB37B118-EEAD-EF44-8B90-D48AD1E26D4E}" srcOrd="4" destOrd="0" parTransId="{6CBF81CD-FA4D-0E41-936D-2D3B9D1F8742}" sibTransId="{DD3719B5-D889-A544-AF84-E58F55B23188}"/>
    <dgm:cxn modelId="{92886226-218E-E644-9798-327EB78F36AF}" type="presOf" srcId="{82A5E2B7-6C21-194F-B186-E30356BD0453}" destId="{D22BED12-7D2E-4642-BC9C-10A37DF8554D}" srcOrd="0" destOrd="0" presId="urn:microsoft.com/office/officeart/2005/8/layout/radial4"/>
    <dgm:cxn modelId="{A71F82D9-E047-064C-9E7B-EB5AB8FA74C5}" type="presOf" srcId="{497850B0-D463-BC4B-839F-7288B9E92618}" destId="{64ED8CA8-E908-A64A-AE27-37063CD07C02}" srcOrd="0" destOrd="0" presId="urn:microsoft.com/office/officeart/2005/8/layout/radial4"/>
    <dgm:cxn modelId="{F3EC4694-FB5F-B94C-A896-F4BC0F5A69CE}" type="presOf" srcId="{5E061986-B7D1-5F4E-AF53-59C6365093BE}" destId="{23CAD52B-0C09-BA4E-8407-E8F138002BBD}" srcOrd="0" destOrd="0" presId="urn:microsoft.com/office/officeart/2005/8/layout/radial4"/>
    <dgm:cxn modelId="{7FB9E04D-7BAF-FC45-B13C-1F750669F667}" srcId="{21EAF675-C7F2-294E-BB71-8D31407A651E}" destId="{A2BF2B7C-67AB-E54A-A70D-B8051DB7EBF5}" srcOrd="0" destOrd="0" parTransId="{8E46B7E4-C1AF-7341-9E59-947701092345}" sibTransId="{781D1FD0-CABC-A543-AF37-FE4DA874823B}"/>
    <dgm:cxn modelId="{0EF5C930-69AE-2043-A36A-12B0061DAC70}" type="presOf" srcId="{A2BF2B7C-67AB-E54A-A70D-B8051DB7EBF5}" destId="{B42EC98F-5ADF-0146-A84F-F5ED739868EC}" srcOrd="0" destOrd="0" presId="urn:microsoft.com/office/officeart/2005/8/layout/radial4"/>
    <dgm:cxn modelId="{949EA192-7799-8E45-9913-58A80F7F8EAF}" type="presParOf" srcId="{36B823EA-EF0B-9C4F-B980-1890B5CFBB4B}" destId="{B42EC98F-5ADF-0146-A84F-F5ED739868EC}" srcOrd="0" destOrd="0" presId="urn:microsoft.com/office/officeart/2005/8/layout/radial4"/>
    <dgm:cxn modelId="{ED8CE89F-1DEC-234B-B31A-A106822F7262}" type="presParOf" srcId="{36B823EA-EF0B-9C4F-B980-1890B5CFBB4B}" destId="{D8A37645-F62E-0E47-83A8-9ADF9EAA5D26}" srcOrd="1" destOrd="0" presId="urn:microsoft.com/office/officeart/2005/8/layout/radial4"/>
    <dgm:cxn modelId="{B73AD9B6-EA42-BD4B-8B90-5AC7F924BECA}" type="presParOf" srcId="{36B823EA-EF0B-9C4F-B980-1890B5CFBB4B}" destId="{D55BCB74-58A0-8342-A3D1-EAF3B54E8DF6}" srcOrd="2" destOrd="0" presId="urn:microsoft.com/office/officeart/2005/8/layout/radial4"/>
    <dgm:cxn modelId="{0118ABB9-ACA8-4340-92E9-91D2B9107417}" type="presParOf" srcId="{36B823EA-EF0B-9C4F-B980-1890B5CFBB4B}" destId="{918CDD81-51C6-EB4D-A446-895474EB9BF0}" srcOrd="3" destOrd="0" presId="urn:microsoft.com/office/officeart/2005/8/layout/radial4"/>
    <dgm:cxn modelId="{D2D322F3-7672-F744-9E9B-09875ED69B45}" type="presParOf" srcId="{36B823EA-EF0B-9C4F-B980-1890B5CFBB4B}" destId="{9579CB0F-ED3F-B74E-8456-A775C221179E}" srcOrd="4" destOrd="0" presId="urn:microsoft.com/office/officeart/2005/8/layout/radial4"/>
    <dgm:cxn modelId="{A02841BD-92A6-1E46-BB38-B709CCD6B7A4}" type="presParOf" srcId="{36B823EA-EF0B-9C4F-B980-1890B5CFBB4B}" destId="{34319801-DC1E-A14A-B41D-465926F99174}" srcOrd="5" destOrd="0" presId="urn:microsoft.com/office/officeart/2005/8/layout/radial4"/>
    <dgm:cxn modelId="{D2107835-B431-CF42-A110-AC87A8D4E8B6}" type="presParOf" srcId="{36B823EA-EF0B-9C4F-B980-1890B5CFBB4B}" destId="{23CAD52B-0C09-BA4E-8407-E8F138002BBD}" srcOrd="6" destOrd="0" presId="urn:microsoft.com/office/officeart/2005/8/layout/radial4"/>
    <dgm:cxn modelId="{8F6634DC-1646-A740-826D-8DE70F800C56}" type="presParOf" srcId="{36B823EA-EF0B-9C4F-B980-1890B5CFBB4B}" destId="{64ED8CA8-E908-A64A-AE27-37063CD07C02}" srcOrd="7" destOrd="0" presId="urn:microsoft.com/office/officeart/2005/8/layout/radial4"/>
    <dgm:cxn modelId="{EDF47404-04EA-7F4E-A421-BEEF7F9E2450}" type="presParOf" srcId="{36B823EA-EF0B-9C4F-B980-1890B5CFBB4B}" destId="{D22BED12-7D2E-4642-BC9C-10A37DF8554D}" srcOrd="8" destOrd="0" presId="urn:microsoft.com/office/officeart/2005/8/layout/radial4"/>
    <dgm:cxn modelId="{E98A4424-D2C3-2845-A132-652ED7C1A978}" type="presParOf" srcId="{36B823EA-EF0B-9C4F-B980-1890B5CFBB4B}" destId="{BEBB4802-F116-F342-9BA8-85B30D59911A}" srcOrd="9" destOrd="0" presId="urn:microsoft.com/office/officeart/2005/8/layout/radial4"/>
    <dgm:cxn modelId="{4218AA6E-E6C2-6943-BD9D-79982622D1A9}" type="presParOf" srcId="{36B823EA-EF0B-9C4F-B980-1890B5CFBB4B}" destId="{81716E97-32CD-6842-BFB6-A79F64C712D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A2E7C-FCC2-4443-8C19-1C1EAB8488BC}" type="doc">
      <dgm:prSet loTypeId="urn:microsoft.com/office/officeart/2008/layout/RadialCluster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1CAFE43-A6C4-0845-8000-718177FDB239}">
      <dgm:prSet phldrT="[Tekst]"/>
      <dgm:spPr/>
      <dgm:t>
        <a:bodyPr/>
        <a:lstStyle/>
        <a:p>
          <a:r>
            <a:rPr lang="pl-PL" dirty="0" smtClean="0"/>
            <a:t>LERNEN</a:t>
          </a:r>
          <a:endParaRPr lang="pl-PL" dirty="0"/>
        </a:p>
      </dgm:t>
    </dgm:pt>
    <dgm:pt modelId="{7296656B-DD20-E44D-A5C5-5A021CA2DA51}" type="parTrans" cxnId="{3805C826-B6E0-A74B-A2B2-B34A20CA0C8B}">
      <dgm:prSet/>
      <dgm:spPr/>
      <dgm:t>
        <a:bodyPr/>
        <a:lstStyle/>
        <a:p>
          <a:endParaRPr lang="pl-PL"/>
        </a:p>
      </dgm:t>
    </dgm:pt>
    <dgm:pt modelId="{1936D083-F42D-B842-A406-C282CDB33DF2}" type="sibTrans" cxnId="{3805C826-B6E0-A74B-A2B2-B34A20CA0C8B}">
      <dgm:prSet/>
      <dgm:spPr/>
      <dgm:t>
        <a:bodyPr/>
        <a:lstStyle/>
        <a:p>
          <a:endParaRPr lang="pl-PL"/>
        </a:p>
      </dgm:t>
    </dgm:pt>
    <dgm:pt modelId="{E6682458-66D5-AF43-B8E3-914D8C98E15D}">
      <dgm:prSet phldrT="[Tekst]"/>
      <dgm:spPr/>
      <dgm:t>
        <a:bodyPr/>
        <a:lstStyle/>
        <a:p>
          <a:r>
            <a:rPr lang="pl-PL" dirty="0" err="1" smtClean="0"/>
            <a:t>durch</a:t>
          </a:r>
          <a:r>
            <a:rPr lang="pl-PL" dirty="0" smtClean="0"/>
            <a:t> </a:t>
          </a:r>
          <a:r>
            <a:rPr lang="pl-PL" dirty="0" err="1" smtClean="0"/>
            <a:t>Nachahmung</a:t>
          </a:r>
          <a:endParaRPr lang="pl-PL" dirty="0"/>
        </a:p>
      </dgm:t>
    </dgm:pt>
    <dgm:pt modelId="{F5E8D7F6-2D04-F041-A503-3F42517DBD90}" type="parTrans" cxnId="{08BEC7F9-AEAF-4F4B-8BDD-CDF652F499C5}">
      <dgm:prSet/>
      <dgm:spPr/>
      <dgm:t>
        <a:bodyPr/>
        <a:lstStyle/>
        <a:p>
          <a:endParaRPr lang="pl-PL"/>
        </a:p>
      </dgm:t>
    </dgm:pt>
    <dgm:pt modelId="{3C12B366-BFD3-594C-82E1-9AB4CF90942D}" type="sibTrans" cxnId="{08BEC7F9-AEAF-4F4B-8BDD-CDF652F499C5}">
      <dgm:prSet/>
      <dgm:spPr/>
      <dgm:t>
        <a:bodyPr/>
        <a:lstStyle/>
        <a:p>
          <a:endParaRPr lang="pl-PL"/>
        </a:p>
      </dgm:t>
    </dgm:pt>
    <dgm:pt modelId="{4CEA217C-1ABD-CB4D-8998-0534A25B2F35}">
      <dgm:prSet phldrT="[Tekst]"/>
      <dgm:spPr/>
      <dgm:t>
        <a:bodyPr/>
        <a:lstStyle/>
        <a:p>
          <a:r>
            <a:rPr lang="pl-PL" dirty="0" err="1" smtClean="0"/>
            <a:t>durch</a:t>
          </a:r>
          <a:r>
            <a:rPr lang="pl-PL" dirty="0" smtClean="0"/>
            <a:t> </a:t>
          </a:r>
          <a:r>
            <a:rPr lang="pl-PL" dirty="0" err="1" smtClean="0"/>
            <a:t>Wahrnehmen</a:t>
          </a:r>
          <a:r>
            <a:rPr lang="pl-PL" dirty="0" smtClean="0"/>
            <a:t> </a:t>
          </a:r>
          <a:r>
            <a:rPr lang="pl-PL" dirty="0" err="1" smtClean="0"/>
            <a:t>und</a:t>
          </a:r>
          <a:r>
            <a:rPr lang="pl-PL" dirty="0" smtClean="0"/>
            <a:t> </a:t>
          </a:r>
          <a:r>
            <a:rPr lang="pl-PL" dirty="0" err="1" smtClean="0"/>
            <a:t>Erkennen</a:t>
          </a:r>
          <a:endParaRPr lang="pl-PL" dirty="0"/>
        </a:p>
      </dgm:t>
    </dgm:pt>
    <dgm:pt modelId="{3811AD0A-20FD-C94B-AE72-BEAC034C1D6C}" type="parTrans" cxnId="{375BB998-51EE-DB43-8D4A-3625EA8601D3}">
      <dgm:prSet/>
      <dgm:spPr/>
      <dgm:t>
        <a:bodyPr/>
        <a:lstStyle/>
        <a:p>
          <a:endParaRPr lang="pl-PL"/>
        </a:p>
      </dgm:t>
    </dgm:pt>
    <dgm:pt modelId="{DDE3A191-AC63-4445-9BFD-8F790FC4EE08}" type="sibTrans" cxnId="{375BB998-51EE-DB43-8D4A-3625EA8601D3}">
      <dgm:prSet/>
      <dgm:spPr/>
      <dgm:t>
        <a:bodyPr/>
        <a:lstStyle/>
        <a:p>
          <a:endParaRPr lang="pl-PL"/>
        </a:p>
      </dgm:t>
    </dgm:pt>
    <dgm:pt modelId="{7901F31C-6275-D048-8174-DD487BA6CC7D}">
      <dgm:prSet phldrT="[Tekst]"/>
      <dgm:spPr/>
      <dgm:t>
        <a:bodyPr/>
        <a:lstStyle/>
        <a:p>
          <a:r>
            <a:rPr lang="pl-PL" dirty="0" err="1" smtClean="0"/>
            <a:t>durch</a:t>
          </a:r>
          <a:r>
            <a:rPr lang="pl-PL" dirty="0" smtClean="0"/>
            <a:t> </a:t>
          </a:r>
          <a:r>
            <a:rPr lang="pl-PL" dirty="0" err="1" smtClean="0"/>
            <a:t>Ausprobieren</a:t>
          </a:r>
          <a:endParaRPr lang="pl-PL" dirty="0"/>
        </a:p>
      </dgm:t>
    </dgm:pt>
    <dgm:pt modelId="{220F247C-D33C-0F42-9CBE-53770F5C3444}" type="parTrans" cxnId="{5FAEC4F4-CDA5-7E45-9048-9566B2E6070D}">
      <dgm:prSet/>
      <dgm:spPr/>
      <dgm:t>
        <a:bodyPr/>
        <a:lstStyle/>
        <a:p>
          <a:endParaRPr lang="pl-PL"/>
        </a:p>
      </dgm:t>
    </dgm:pt>
    <dgm:pt modelId="{13E9A9B0-2EF9-FF46-BA02-242D4AB7634D}" type="sibTrans" cxnId="{5FAEC4F4-CDA5-7E45-9048-9566B2E6070D}">
      <dgm:prSet/>
      <dgm:spPr/>
      <dgm:t>
        <a:bodyPr/>
        <a:lstStyle/>
        <a:p>
          <a:endParaRPr lang="pl-PL"/>
        </a:p>
      </dgm:t>
    </dgm:pt>
    <dgm:pt modelId="{37565B7F-63A8-AE41-B55E-86CAA15DCCDB}">
      <dgm:prSet phldrT="[Tekst]"/>
      <dgm:spPr/>
      <dgm:t>
        <a:bodyPr/>
        <a:lstStyle/>
        <a:p>
          <a:r>
            <a:rPr lang="pl-PL" dirty="0" err="1" smtClean="0"/>
            <a:t>durch</a:t>
          </a:r>
          <a:r>
            <a:rPr lang="pl-PL" dirty="0" smtClean="0"/>
            <a:t> </a:t>
          </a:r>
          <a:r>
            <a:rPr lang="pl-PL" dirty="0" err="1" smtClean="0"/>
            <a:t>Herstellen</a:t>
          </a:r>
          <a:endParaRPr lang="pl-PL" dirty="0"/>
        </a:p>
      </dgm:t>
    </dgm:pt>
    <dgm:pt modelId="{64F9EA1E-C92F-A244-A180-4B96E6089DFF}" type="parTrans" cxnId="{8BC88658-6906-C043-B5E2-BD63D2ECFCE4}">
      <dgm:prSet/>
      <dgm:spPr/>
      <dgm:t>
        <a:bodyPr/>
        <a:lstStyle/>
        <a:p>
          <a:endParaRPr lang="pl-PL"/>
        </a:p>
      </dgm:t>
    </dgm:pt>
    <dgm:pt modelId="{C8D68728-6EF5-C24D-A765-7CC31F5BE09C}" type="sibTrans" cxnId="{8BC88658-6906-C043-B5E2-BD63D2ECFCE4}">
      <dgm:prSet/>
      <dgm:spPr/>
      <dgm:t>
        <a:bodyPr/>
        <a:lstStyle/>
        <a:p>
          <a:endParaRPr lang="pl-PL"/>
        </a:p>
      </dgm:t>
    </dgm:pt>
    <dgm:pt modelId="{2C6289B9-9A80-DA41-BC62-291A690B323F}">
      <dgm:prSet phldrT="[Tekst]"/>
      <dgm:spPr/>
      <dgm:t>
        <a:bodyPr/>
        <a:lstStyle/>
        <a:p>
          <a:r>
            <a:rPr lang="pl-PL" dirty="0" smtClean="0"/>
            <a:t>von- </a:t>
          </a:r>
          <a:r>
            <a:rPr lang="pl-PL" dirty="0" err="1" smtClean="0"/>
            <a:t>und</a:t>
          </a:r>
          <a:r>
            <a:rPr lang="pl-PL" dirty="0" smtClean="0"/>
            <a:t> </a:t>
          </a:r>
          <a:r>
            <a:rPr lang="pl-PL" dirty="0" err="1" smtClean="0"/>
            <a:t>miteinander</a:t>
          </a:r>
          <a:r>
            <a:rPr lang="pl-PL" dirty="0" smtClean="0"/>
            <a:t> </a:t>
          </a:r>
          <a:endParaRPr lang="pl-PL" dirty="0"/>
        </a:p>
      </dgm:t>
    </dgm:pt>
    <dgm:pt modelId="{4E51B635-B1AB-DD45-88A8-CF8FB1CE4283}" type="parTrans" cxnId="{A5D9A8A3-5397-B84F-9D46-7EC88BF66EBF}">
      <dgm:prSet/>
      <dgm:spPr/>
      <dgm:t>
        <a:bodyPr/>
        <a:lstStyle/>
        <a:p>
          <a:endParaRPr lang="pl-PL"/>
        </a:p>
      </dgm:t>
    </dgm:pt>
    <dgm:pt modelId="{ABE7DB73-2FEC-4F45-A121-A0C27D22E5BD}" type="sibTrans" cxnId="{A5D9A8A3-5397-B84F-9D46-7EC88BF66EBF}">
      <dgm:prSet/>
      <dgm:spPr/>
      <dgm:t>
        <a:bodyPr/>
        <a:lstStyle/>
        <a:p>
          <a:endParaRPr lang="pl-PL"/>
        </a:p>
      </dgm:t>
    </dgm:pt>
    <dgm:pt modelId="{0205E9C2-4BB1-4D49-8692-83CBE80F81B1}">
      <dgm:prSet phldrT="[Tekst]"/>
      <dgm:spPr/>
      <dgm:t>
        <a:bodyPr/>
        <a:lstStyle/>
        <a:p>
          <a:r>
            <a:rPr lang="pl-PL" dirty="0" err="1" smtClean="0"/>
            <a:t>beiläufig</a:t>
          </a:r>
          <a:r>
            <a:rPr lang="pl-PL" dirty="0" smtClean="0"/>
            <a:t> </a:t>
          </a:r>
          <a:r>
            <a:rPr lang="pl-PL" dirty="0" err="1" smtClean="0"/>
            <a:t>und</a:t>
          </a:r>
          <a:r>
            <a:rPr lang="pl-PL" dirty="0" smtClean="0"/>
            <a:t> </a:t>
          </a:r>
          <a:r>
            <a:rPr lang="pl-PL" dirty="0" err="1" smtClean="0"/>
            <a:t>unbewusst</a:t>
          </a:r>
          <a:r>
            <a:rPr lang="pl-PL" dirty="0" smtClean="0"/>
            <a:t> </a:t>
          </a:r>
          <a:endParaRPr lang="pl-PL" dirty="0"/>
        </a:p>
      </dgm:t>
    </dgm:pt>
    <dgm:pt modelId="{FBA1F81B-7BAE-3E41-9420-1DD294A54399}" type="parTrans" cxnId="{2F354D61-03AA-9A43-8E0C-0FDCF4B4ED7B}">
      <dgm:prSet/>
      <dgm:spPr/>
      <dgm:t>
        <a:bodyPr/>
        <a:lstStyle/>
        <a:p>
          <a:endParaRPr lang="pl-PL"/>
        </a:p>
      </dgm:t>
    </dgm:pt>
    <dgm:pt modelId="{D4BA1328-7D56-E045-A5E7-69A69523C339}" type="sibTrans" cxnId="{2F354D61-03AA-9A43-8E0C-0FDCF4B4ED7B}">
      <dgm:prSet/>
      <dgm:spPr/>
      <dgm:t>
        <a:bodyPr/>
        <a:lstStyle/>
        <a:p>
          <a:endParaRPr lang="pl-PL"/>
        </a:p>
      </dgm:t>
    </dgm:pt>
    <dgm:pt modelId="{BEA909E8-CED8-F749-B579-3026F6D3E3F5}">
      <dgm:prSet phldrT="[Tekst]"/>
      <dgm:spPr/>
      <dgm:t>
        <a:bodyPr/>
        <a:lstStyle/>
        <a:p>
          <a:endParaRPr lang="pl-PL" dirty="0"/>
        </a:p>
      </dgm:t>
    </dgm:pt>
    <dgm:pt modelId="{F5710C7D-8222-6346-936E-845B6545F0A5}" type="parTrans" cxnId="{A1F7F771-557D-614B-8777-00649415671E}">
      <dgm:prSet/>
      <dgm:spPr/>
      <dgm:t>
        <a:bodyPr/>
        <a:lstStyle/>
        <a:p>
          <a:endParaRPr lang="pl-PL"/>
        </a:p>
      </dgm:t>
    </dgm:pt>
    <dgm:pt modelId="{6EA88D7D-F907-EC41-8C93-5A8ABD9A93E8}" type="sibTrans" cxnId="{A1F7F771-557D-614B-8777-00649415671E}">
      <dgm:prSet/>
      <dgm:spPr/>
      <dgm:t>
        <a:bodyPr/>
        <a:lstStyle/>
        <a:p>
          <a:endParaRPr lang="pl-PL"/>
        </a:p>
      </dgm:t>
    </dgm:pt>
    <dgm:pt modelId="{ECB1F1B3-3690-1141-A5F9-9C18B578F948}" type="pres">
      <dgm:prSet presAssocID="{A91A2E7C-FCC2-4443-8C19-1C1EAB8488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40697AD-5F3D-4B46-B9DA-BD66430E92D3}" type="pres">
      <dgm:prSet presAssocID="{71CAFE43-A6C4-0845-8000-718177FDB239}" presName="singleCycle" presStyleCnt="0"/>
      <dgm:spPr/>
      <dgm:t>
        <a:bodyPr/>
        <a:lstStyle/>
        <a:p>
          <a:endParaRPr lang="pl-PL"/>
        </a:p>
      </dgm:t>
    </dgm:pt>
    <dgm:pt modelId="{C545E6C4-2BA0-0447-9D84-2C2F3F5FFA6F}" type="pres">
      <dgm:prSet presAssocID="{71CAFE43-A6C4-0845-8000-718177FDB239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91C1C0DC-1102-174C-AB7B-A8386C488A38}" type="pres">
      <dgm:prSet presAssocID="{F5E8D7F6-2D04-F041-A503-3F42517DBD90}" presName="Name56" presStyleLbl="parChTrans1D2" presStyleIdx="0" presStyleCnt="6"/>
      <dgm:spPr/>
      <dgm:t>
        <a:bodyPr/>
        <a:lstStyle/>
        <a:p>
          <a:endParaRPr lang="de-DE"/>
        </a:p>
      </dgm:t>
    </dgm:pt>
    <dgm:pt modelId="{D93A6D24-5294-F346-BCF0-7365D4B6BEF4}" type="pres">
      <dgm:prSet presAssocID="{E6682458-66D5-AF43-B8E3-914D8C98E15D}" presName="text0" presStyleLbl="node1" presStyleIdx="1" presStyleCnt="7" custScaleX="196246" custScaleY="151775" custRadScaleRad="1097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5F6F76-F700-1E48-970C-80FBF5136F0D}" type="pres">
      <dgm:prSet presAssocID="{3811AD0A-20FD-C94B-AE72-BEAC034C1D6C}" presName="Name56" presStyleLbl="parChTrans1D2" presStyleIdx="1" presStyleCnt="6"/>
      <dgm:spPr/>
      <dgm:t>
        <a:bodyPr/>
        <a:lstStyle/>
        <a:p>
          <a:endParaRPr lang="de-DE"/>
        </a:p>
      </dgm:t>
    </dgm:pt>
    <dgm:pt modelId="{48E33BB8-05A4-7043-8131-2AD194F3CCFE}" type="pres">
      <dgm:prSet presAssocID="{4CEA217C-1ABD-CB4D-8998-0534A25B2F35}" presName="text0" presStyleLbl="node1" presStyleIdx="2" presStyleCnt="7" custScaleX="224404" custScaleY="127641" custRadScaleRad="158890" custRadScaleInc="253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EDAA67-0016-2D4D-90B3-359071A2EE8F}" type="pres">
      <dgm:prSet presAssocID="{220F247C-D33C-0F42-9CBE-53770F5C3444}" presName="Name56" presStyleLbl="parChTrans1D2" presStyleIdx="2" presStyleCnt="6"/>
      <dgm:spPr/>
      <dgm:t>
        <a:bodyPr/>
        <a:lstStyle/>
        <a:p>
          <a:endParaRPr lang="de-DE"/>
        </a:p>
      </dgm:t>
    </dgm:pt>
    <dgm:pt modelId="{10DDBB07-1F04-D24E-B5B6-947B5DD9117A}" type="pres">
      <dgm:prSet presAssocID="{7901F31C-6275-D048-8174-DD487BA6CC7D}" presName="text0" presStyleLbl="node1" presStyleIdx="3" presStyleCnt="7" custScaleX="227032" custScaleY="88916" custRadScaleRad="152080" custRadScaleInc="-69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6419C3-C998-4B42-9008-2DC4E519999E}" type="pres">
      <dgm:prSet presAssocID="{64F9EA1E-C92F-A244-A180-4B96E6089DFF}" presName="Name56" presStyleLbl="parChTrans1D2" presStyleIdx="3" presStyleCnt="6"/>
      <dgm:spPr/>
      <dgm:t>
        <a:bodyPr/>
        <a:lstStyle/>
        <a:p>
          <a:endParaRPr lang="de-DE"/>
        </a:p>
      </dgm:t>
    </dgm:pt>
    <dgm:pt modelId="{42DEF638-7D70-C646-907B-22204D766A3B}" type="pres">
      <dgm:prSet presAssocID="{37565B7F-63A8-AE41-B55E-86CAA15DCCDB}" presName="text0" presStyleLbl="node1" presStyleIdx="4" presStyleCnt="7" custScaleX="267428" custScaleY="47111" custRadScaleRad="69582" custRadScaleInc="-233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8D9D5E-8FAA-694B-9204-AFA7E405E2BE}" type="pres">
      <dgm:prSet presAssocID="{4E51B635-B1AB-DD45-88A8-CF8FB1CE4283}" presName="Name56" presStyleLbl="parChTrans1D2" presStyleIdx="4" presStyleCnt="6"/>
      <dgm:spPr/>
      <dgm:t>
        <a:bodyPr/>
        <a:lstStyle/>
        <a:p>
          <a:endParaRPr lang="de-DE"/>
        </a:p>
      </dgm:t>
    </dgm:pt>
    <dgm:pt modelId="{170C070D-AB26-D243-8DB4-885D040E5D12}" type="pres">
      <dgm:prSet presAssocID="{2C6289B9-9A80-DA41-BC62-291A690B323F}" presName="text0" presStyleLbl="node1" presStyleIdx="5" presStyleCnt="7" custScaleX="219147" custScaleY="117843" custRadScaleRad="131809" custRadScaleInc="444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B6D058-8CB9-C24D-A2E8-18B30D5CB01A}" type="pres">
      <dgm:prSet presAssocID="{FBA1F81B-7BAE-3E41-9420-1DD294A54399}" presName="Name56" presStyleLbl="parChTrans1D2" presStyleIdx="5" presStyleCnt="6"/>
      <dgm:spPr/>
      <dgm:t>
        <a:bodyPr/>
        <a:lstStyle/>
        <a:p>
          <a:endParaRPr lang="de-DE"/>
        </a:p>
      </dgm:t>
    </dgm:pt>
    <dgm:pt modelId="{BEFBAEE3-192D-F44B-9714-A39FBF434291}" type="pres">
      <dgm:prSet presAssocID="{0205E9C2-4BB1-4D49-8692-83CBE80F81B1}" presName="text0" presStyleLbl="node1" presStyleIdx="6" presStyleCnt="7" custScaleX="162202" custScaleY="130850" custRadScaleRad="148529" custRadScaleInc="26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B799BFC-5665-EA46-9A08-16F29CDA343E}" type="presOf" srcId="{A91A2E7C-FCC2-4443-8C19-1C1EAB8488BC}" destId="{ECB1F1B3-3690-1141-A5F9-9C18B578F948}" srcOrd="0" destOrd="0" presId="urn:microsoft.com/office/officeart/2008/layout/RadialCluster"/>
    <dgm:cxn modelId="{5CA84015-087A-3049-8D48-3836396E50A9}" type="presOf" srcId="{4CEA217C-1ABD-CB4D-8998-0534A25B2F35}" destId="{48E33BB8-05A4-7043-8131-2AD194F3CCFE}" srcOrd="0" destOrd="0" presId="urn:microsoft.com/office/officeart/2008/layout/RadialCluster"/>
    <dgm:cxn modelId="{5FAEC4F4-CDA5-7E45-9048-9566B2E6070D}" srcId="{71CAFE43-A6C4-0845-8000-718177FDB239}" destId="{7901F31C-6275-D048-8174-DD487BA6CC7D}" srcOrd="2" destOrd="0" parTransId="{220F247C-D33C-0F42-9CBE-53770F5C3444}" sibTransId="{13E9A9B0-2EF9-FF46-BA02-242D4AB7634D}"/>
    <dgm:cxn modelId="{D43CC4AE-BAE8-8945-B749-575C8B5DE730}" type="presOf" srcId="{FBA1F81B-7BAE-3E41-9420-1DD294A54399}" destId="{5FB6D058-8CB9-C24D-A2E8-18B30D5CB01A}" srcOrd="0" destOrd="0" presId="urn:microsoft.com/office/officeart/2008/layout/RadialCluster"/>
    <dgm:cxn modelId="{AAEFE6DF-A778-4D4C-9230-BA0F6C6B3FF6}" type="presOf" srcId="{64F9EA1E-C92F-A244-A180-4B96E6089DFF}" destId="{226419C3-C998-4B42-9008-2DC4E519999E}" srcOrd="0" destOrd="0" presId="urn:microsoft.com/office/officeart/2008/layout/RadialCluster"/>
    <dgm:cxn modelId="{FF5A2176-D254-6D42-A635-4EE7B68BF8E4}" type="presOf" srcId="{220F247C-D33C-0F42-9CBE-53770F5C3444}" destId="{72EDAA67-0016-2D4D-90B3-359071A2EE8F}" srcOrd="0" destOrd="0" presId="urn:microsoft.com/office/officeart/2008/layout/RadialCluster"/>
    <dgm:cxn modelId="{A1F7F771-557D-614B-8777-00649415671E}" srcId="{A91A2E7C-FCC2-4443-8C19-1C1EAB8488BC}" destId="{BEA909E8-CED8-F749-B579-3026F6D3E3F5}" srcOrd="1" destOrd="0" parTransId="{F5710C7D-8222-6346-936E-845B6545F0A5}" sibTransId="{6EA88D7D-F907-EC41-8C93-5A8ABD9A93E8}"/>
    <dgm:cxn modelId="{375BB998-51EE-DB43-8D4A-3625EA8601D3}" srcId="{71CAFE43-A6C4-0845-8000-718177FDB239}" destId="{4CEA217C-1ABD-CB4D-8998-0534A25B2F35}" srcOrd="1" destOrd="0" parTransId="{3811AD0A-20FD-C94B-AE72-BEAC034C1D6C}" sibTransId="{DDE3A191-AC63-4445-9BFD-8F790FC4EE08}"/>
    <dgm:cxn modelId="{BBEFBD44-C1C5-BB47-895A-C93E1AE61060}" type="presOf" srcId="{4E51B635-B1AB-DD45-88A8-CF8FB1CE4283}" destId="{368D9D5E-8FAA-694B-9204-AFA7E405E2BE}" srcOrd="0" destOrd="0" presId="urn:microsoft.com/office/officeart/2008/layout/RadialCluster"/>
    <dgm:cxn modelId="{2869BF4D-1B52-B140-91ED-95867E131DDF}" type="presOf" srcId="{F5E8D7F6-2D04-F041-A503-3F42517DBD90}" destId="{91C1C0DC-1102-174C-AB7B-A8386C488A38}" srcOrd="0" destOrd="0" presId="urn:microsoft.com/office/officeart/2008/layout/RadialCluster"/>
    <dgm:cxn modelId="{4A81863C-DB49-2C44-B940-4BA83997E44E}" type="presOf" srcId="{7901F31C-6275-D048-8174-DD487BA6CC7D}" destId="{10DDBB07-1F04-D24E-B5B6-947B5DD9117A}" srcOrd="0" destOrd="0" presId="urn:microsoft.com/office/officeart/2008/layout/RadialCluster"/>
    <dgm:cxn modelId="{A5D9A8A3-5397-B84F-9D46-7EC88BF66EBF}" srcId="{71CAFE43-A6C4-0845-8000-718177FDB239}" destId="{2C6289B9-9A80-DA41-BC62-291A690B323F}" srcOrd="4" destOrd="0" parTransId="{4E51B635-B1AB-DD45-88A8-CF8FB1CE4283}" sibTransId="{ABE7DB73-2FEC-4F45-A121-A0C27D22E5BD}"/>
    <dgm:cxn modelId="{E27C1B0D-2FF7-F846-96FC-4BB45F51DBFF}" type="presOf" srcId="{71CAFE43-A6C4-0845-8000-718177FDB239}" destId="{C545E6C4-2BA0-0447-9D84-2C2F3F5FFA6F}" srcOrd="0" destOrd="0" presId="urn:microsoft.com/office/officeart/2008/layout/RadialCluster"/>
    <dgm:cxn modelId="{8BC88658-6906-C043-B5E2-BD63D2ECFCE4}" srcId="{71CAFE43-A6C4-0845-8000-718177FDB239}" destId="{37565B7F-63A8-AE41-B55E-86CAA15DCCDB}" srcOrd="3" destOrd="0" parTransId="{64F9EA1E-C92F-A244-A180-4B96E6089DFF}" sibTransId="{C8D68728-6EF5-C24D-A765-7CC31F5BE09C}"/>
    <dgm:cxn modelId="{ACD7D393-1960-2040-B2A0-02BB4C60A852}" type="presOf" srcId="{3811AD0A-20FD-C94B-AE72-BEAC034C1D6C}" destId="{4F5F6F76-F700-1E48-970C-80FBF5136F0D}" srcOrd="0" destOrd="0" presId="urn:microsoft.com/office/officeart/2008/layout/RadialCluster"/>
    <dgm:cxn modelId="{6A4EA31C-8547-F549-9110-CD43CDFFD861}" type="presOf" srcId="{37565B7F-63A8-AE41-B55E-86CAA15DCCDB}" destId="{42DEF638-7D70-C646-907B-22204D766A3B}" srcOrd="0" destOrd="0" presId="urn:microsoft.com/office/officeart/2008/layout/RadialCluster"/>
    <dgm:cxn modelId="{3805C826-B6E0-A74B-A2B2-B34A20CA0C8B}" srcId="{A91A2E7C-FCC2-4443-8C19-1C1EAB8488BC}" destId="{71CAFE43-A6C4-0845-8000-718177FDB239}" srcOrd="0" destOrd="0" parTransId="{7296656B-DD20-E44D-A5C5-5A021CA2DA51}" sibTransId="{1936D083-F42D-B842-A406-C282CDB33DF2}"/>
    <dgm:cxn modelId="{08BEC7F9-AEAF-4F4B-8BDD-CDF652F499C5}" srcId="{71CAFE43-A6C4-0845-8000-718177FDB239}" destId="{E6682458-66D5-AF43-B8E3-914D8C98E15D}" srcOrd="0" destOrd="0" parTransId="{F5E8D7F6-2D04-F041-A503-3F42517DBD90}" sibTransId="{3C12B366-BFD3-594C-82E1-9AB4CF90942D}"/>
    <dgm:cxn modelId="{DA4927E7-DF18-6644-A0B0-1BAC45866065}" type="presOf" srcId="{0205E9C2-4BB1-4D49-8692-83CBE80F81B1}" destId="{BEFBAEE3-192D-F44B-9714-A39FBF434291}" srcOrd="0" destOrd="0" presId="urn:microsoft.com/office/officeart/2008/layout/RadialCluster"/>
    <dgm:cxn modelId="{2F354D61-03AA-9A43-8E0C-0FDCF4B4ED7B}" srcId="{71CAFE43-A6C4-0845-8000-718177FDB239}" destId="{0205E9C2-4BB1-4D49-8692-83CBE80F81B1}" srcOrd="5" destOrd="0" parTransId="{FBA1F81B-7BAE-3E41-9420-1DD294A54399}" sibTransId="{D4BA1328-7D56-E045-A5E7-69A69523C339}"/>
    <dgm:cxn modelId="{600FC9A1-1840-534F-AF62-BC3841E1CF96}" type="presOf" srcId="{E6682458-66D5-AF43-B8E3-914D8C98E15D}" destId="{D93A6D24-5294-F346-BCF0-7365D4B6BEF4}" srcOrd="0" destOrd="0" presId="urn:microsoft.com/office/officeart/2008/layout/RadialCluster"/>
    <dgm:cxn modelId="{2914253D-F89F-6142-9ECF-6D880EDE7232}" type="presOf" srcId="{2C6289B9-9A80-DA41-BC62-291A690B323F}" destId="{170C070D-AB26-D243-8DB4-885D040E5D12}" srcOrd="0" destOrd="0" presId="urn:microsoft.com/office/officeart/2008/layout/RadialCluster"/>
    <dgm:cxn modelId="{265B8EB1-DA8E-7347-9FA7-84B08B04ECD0}" type="presParOf" srcId="{ECB1F1B3-3690-1141-A5F9-9C18B578F948}" destId="{A40697AD-5F3D-4B46-B9DA-BD66430E92D3}" srcOrd="0" destOrd="0" presId="urn:microsoft.com/office/officeart/2008/layout/RadialCluster"/>
    <dgm:cxn modelId="{814593E7-340E-9E4E-9840-50853C429B9B}" type="presParOf" srcId="{A40697AD-5F3D-4B46-B9DA-BD66430E92D3}" destId="{C545E6C4-2BA0-0447-9D84-2C2F3F5FFA6F}" srcOrd="0" destOrd="0" presId="urn:microsoft.com/office/officeart/2008/layout/RadialCluster"/>
    <dgm:cxn modelId="{F9E88CE9-A02C-B142-9622-216B201E4FE9}" type="presParOf" srcId="{A40697AD-5F3D-4B46-B9DA-BD66430E92D3}" destId="{91C1C0DC-1102-174C-AB7B-A8386C488A38}" srcOrd="1" destOrd="0" presId="urn:microsoft.com/office/officeart/2008/layout/RadialCluster"/>
    <dgm:cxn modelId="{1CB50733-A263-FB42-AF4F-1850F2EBBBBB}" type="presParOf" srcId="{A40697AD-5F3D-4B46-B9DA-BD66430E92D3}" destId="{D93A6D24-5294-F346-BCF0-7365D4B6BEF4}" srcOrd="2" destOrd="0" presId="urn:microsoft.com/office/officeart/2008/layout/RadialCluster"/>
    <dgm:cxn modelId="{007180B3-F2C4-A74E-B682-8B9095337AEA}" type="presParOf" srcId="{A40697AD-5F3D-4B46-B9DA-BD66430E92D3}" destId="{4F5F6F76-F700-1E48-970C-80FBF5136F0D}" srcOrd="3" destOrd="0" presId="urn:microsoft.com/office/officeart/2008/layout/RadialCluster"/>
    <dgm:cxn modelId="{4F318451-86E3-4249-969E-58E103C993E1}" type="presParOf" srcId="{A40697AD-5F3D-4B46-B9DA-BD66430E92D3}" destId="{48E33BB8-05A4-7043-8131-2AD194F3CCFE}" srcOrd="4" destOrd="0" presId="urn:microsoft.com/office/officeart/2008/layout/RadialCluster"/>
    <dgm:cxn modelId="{DA74BB45-78C5-5C49-BE5E-BD9475EE6B28}" type="presParOf" srcId="{A40697AD-5F3D-4B46-B9DA-BD66430E92D3}" destId="{72EDAA67-0016-2D4D-90B3-359071A2EE8F}" srcOrd="5" destOrd="0" presId="urn:microsoft.com/office/officeart/2008/layout/RadialCluster"/>
    <dgm:cxn modelId="{EF7FD34A-D433-5241-B555-A6A4038F7BF2}" type="presParOf" srcId="{A40697AD-5F3D-4B46-B9DA-BD66430E92D3}" destId="{10DDBB07-1F04-D24E-B5B6-947B5DD9117A}" srcOrd="6" destOrd="0" presId="urn:microsoft.com/office/officeart/2008/layout/RadialCluster"/>
    <dgm:cxn modelId="{84443614-1DB0-EF4F-AC6D-B0E147C997DD}" type="presParOf" srcId="{A40697AD-5F3D-4B46-B9DA-BD66430E92D3}" destId="{226419C3-C998-4B42-9008-2DC4E519999E}" srcOrd="7" destOrd="0" presId="urn:microsoft.com/office/officeart/2008/layout/RadialCluster"/>
    <dgm:cxn modelId="{DB1F939E-BA2F-4B4C-AB51-630010B1F895}" type="presParOf" srcId="{A40697AD-5F3D-4B46-B9DA-BD66430E92D3}" destId="{42DEF638-7D70-C646-907B-22204D766A3B}" srcOrd="8" destOrd="0" presId="urn:microsoft.com/office/officeart/2008/layout/RadialCluster"/>
    <dgm:cxn modelId="{565237D3-8C0A-1C43-B81F-13F848BD8A45}" type="presParOf" srcId="{A40697AD-5F3D-4B46-B9DA-BD66430E92D3}" destId="{368D9D5E-8FAA-694B-9204-AFA7E405E2BE}" srcOrd="9" destOrd="0" presId="urn:microsoft.com/office/officeart/2008/layout/RadialCluster"/>
    <dgm:cxn modelId="{45C18FE9-661A-9F42-B30F-35EB231F26FA}" type="presParOf" srcId="{A40697AD-5F3D-4B46-B9DA-BD66430E92D3}" destId="{170C070D-AB26-D243-8DB4-885D040E5D12}" srcOrd="10" destOrd="0" presId="urn:microsoft.com/office/officeart/2008/layout/RadialCluster"/>
    <dgm:cxn modelId="{1997697B-6D64-9746-9E36-C678FD24A108}" type="presParOf" srcId="{A40697AD-5F3D-4B46-B9DA-BD66430E92D3}" destId="{5FB6D058-8CB9-C24D-A2E8-18B30D5CB01A}" srcOrd="11" destOrd="0" presId="urn:microsoft.com/office/officeart/2008/layout/RadialCluster"/>
    <dgm:cxn modelId="{D6B2583F-8D00-EB43-B1BF-0F83053CF9BC}" type="presParOf" srcId="{A40697AD-5F3D-4B46-B9DA-BD66430E92D3}" destId="{BEFBAEE3-192D-F44B-9714-A39FBF43429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3F83B-6FFA-8A42-89A6-E5E7926432C9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4C6297A-CFF0-3040-81FD-4FC5076644CF}">
      <dgm:prSet phldrT="[Tekst]"/>
      <dgm:spPr/>
      <dgm:t>
        <a:bodyPr/>
        <a:lstStyle/>
        <a:p>
          <a:r>
            <a:rPr lang="pl-PL" dirty="0" err="1" smtClean="0"/>
            <a:t>Merkmale</a:t>
          </a:r>
          <a:r>
            <a:rPr lang="pl-PL" dirty="0" smtClean="0"/>
            <a:t>/</a:t>
          </a:r>
          <a:r>
            <a:rPr lang="pl-PL" dirty="0" err="1" smtClean="0"/>
            <a:t>Eigenschaften</a:t>
          </a:r>
          <a:r>
            <a:rPr lang="pl-PL" dirty="0" smtClean="0"/>
            <a:t> von </a:t>
          </a:r>
          <a:r>
            <a:rPr lang="pl-PL" dirty="0" err="1" smtClean="0"/>
            <a:t>Lernenden</a:t>
          </a:r>
          <a:r>
            <a:rPr lang="pl-PL" dirty="0" smtClean="0"/>
            <a:t>,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das</a:t>
          </a:r>
          <a:r>
            <a:rPr lang="pl-PL" dirty="0" smtClean="0"/>
            <a:t> </a:t>
          </a:r>
          <a:r>
            <a:rPr lang="pl-PL" dirty="0" err="1" smtClean="0"/>
            <a:t>FSLernen</a:t>
          </a:r>
          <a:r>
            <a:rPr lang="pl-PL" dirty="0" smtClean="0"/>
            <a:t> </a:t>
          </a:r>
          <a:r>
            <a:rPr lang="pl-PL" dirty="0" err="1" smtClean="0"/>
            <a:t>beeinflussen</a:t>
          </a:r>
          <a:endParaRPr lang="pl-PL" dirty="0"/>
        </a:p>
      </dgm:t>
    </dgm:pt>
    <dgm:pt modelId="{7B1283AE-4F99-EB42-9ED7-5B34732C30AB}" type="parTrans" cxnId="{151603DD-74F8-2349-9711-C86EF74123AB}">
      <dgm:prSet/>
      <dgm:spPr/>
      <dgm:t>
        <a:bodyPr/>
        <a:lstStyle/>
        <a:p>
          <a:endParaRPr lang="pl-PL"/>
        </a:p>
      </dgm:t>
    </dgm:pt>
    <dgm:pt modelId="{AF1537A2-8A80-F142-9FF8-82519BFC76AD}" type="sibTrans" cxnId="{151603DD-74F8-2349-9711-C86EF74123AB}">
      <dgm:prSet/>
      <dgm:spPr/>
      <dgm:t>
        <a:bodyPr/>
        <a:lstStyle/>
        <a:p>
          <a:endParaRPr lang="pl-PL"/>
        </a:p>
      </dgm:t>
    </dgm:pt>
    <dgm:pt modelId="{CE0A9CE4-64FD-BF45-97B2-BD675C21A168}">
      <dgm:prSet phldrT="[Tekst]" custT="1"/>
      <dgm:spPr/>
      <dgm:t>
        <a:bodyPr/>
        <a:lstStyle/>
        <a:p>
          <a:r>
            <a:rPr lang="pl-PL" sz="2400" dirty="0" smtClean="0"/>
            <a:t>Alter</a:t>
          </a:r>
          <a:endParaRPr lang="pl-PL" sz="2400" dirty="0"/>
        </a:p>
      </dgm:t>
    </dgm:pt>
    <dgm:pt modelId="{96D0EF12-1867-634C-BDF9-85281746322F}" type="parTrans" cxnId="{B386BC5F-F450-8944-B707-8DFD61C72EBF}">
      <dgm:prSet/>
      <dgm:spPr/>
      <dgm:t>
        <a:bodyPr/>
        <a:lstStyle/>
        <a:p>
          <a:endParaRPr lang="pl-PL"/>
        </a:p>
      </dgm:t>
    </dgm:pt>
    <dgm:pt modelId="{6F41141A-80D1-9749-BD60-3397D1E4B4FD}" type="sibTrans" cxnId="{B386BC5F-F450-8944-B707-8DFD61C72EBF}">
      <dgm:prSet/>
      <dgm:spPr/>
      <dgm:t>
        <a:bodyPr/>
        <a:lstStyle/>
        <a:p>
          <a:endParaRPr lang="pl-PL"/>
        </a:p>
      </dgm:t>
    </dgm:pt>
    <dgm:pt modelId="{062B5DB9-4B9B-684A-88F3-5B90920E1A6F}">
      <dgm:prSet phldrT="[Tekst]" custT="1"/>
      <dgm:spPr/>
      <dgm:t>
        <a:bodyPr/>
        <a:lstStyle/>
        <a:p>
          <a:r>
            <a:rPr lang="pl-PL" sz="2000" dirty="0" err="1" smtClean="0"/>
            <a:t>Einstellungen</a:t>
          </a:r>
          <a:r>
            <a:rPr lang="pl-PL" sz="2000" dirty="0" smtClean="0"/>
            <a:t> </a:t>
          </a:r>
          <a:r>
            <a:rPr lang="pl-PL" sz="2000" dirty="0" err="1" smtClean="0"/>
            <a:t>zu</a:t>
          </a:r>
          <a:r>
            <a:rPr lang="pl-PL" sz="2000" dirty="0" smtClean="0"/>
            <a:t> </a:t>
          </a:r>
          <a:r>
            <a:rPr lang="pl-PL" sz="2000" dirty="0" err="1" smtClean="0"/>
            <a:t>Zielkultur</a:t>
          </a:r>
          <a:r>
            <a:rPr lang="pl-PL" sz="2000" dirty="0" smtClean="0"/>
            <a:t> </a:t>
          </a:r>
          <a:r>
            <a:rPr lang="pl-PL" sz="2000" dirty="0" err="1" smtClean="0"/>
            <a:t>und</a:t>
          </a:r>
          <a:r>
            <a:rPr lang="pl-PL" sz="2000" dirty="0" smtClean="0"/>
            <a:t> </a:t>
          </a:r>
          <a:endParaRPr lang="de-DE" sz="2000" dirty="0" smtClean="0"/>
        </a:p>
        <a:p>
          <a:r>
            <a:rPr lang="de-DE" sz="2000" dirty="0" smtClean="0"/>
            <a:t>-</a:t>
          </a:r>
          <a:r>
            <a:rPr lang="pl-PL" sz="2000" dirty="0" err="1" smtClean="0"/>
            <a:t>sprache</a:t>
          </a:r>
          <a:endParaRPr lang="pl-PL" sz="2000" dirty="0"/>
        </a:p>
      </dgm:t>
    </dgm:pt>
    <dgm:pt modelId="{1ECB9A19-B49C-AF49-9D0B-1E7C779DFE25}" type="parTrans" cxnId="{76DDB3A0-F8CB-3E4E-B07F-E51407E539BB}">
      <dgm:prSet/>
      <dgm:spPr/>
      <dgm:t>
        <a:bodyPr/>
        <a:lstStyle/>
        <a:p>
          <a:endParaRPr lang="pl-PL"/>
        </a:p>
      </dgm:t>
    </dgm:pt>
    <dgm:pt modelId="{3FA477AD-2942-4F44-A1D3-3425459B7B69}" type="sibTrans" cxnId="{76DDB3A0-F8CB-3E4E-B07F-E51407E539BB}">
      <dgm:prSet/>
      <dgm:spPr/>
      <dgm:t>
        <a:bodyPr/>
        <a:lstStyle/>
        <a:p>
          <a:endParaRPr lang="pl-PL"/>
        </a:p>
      </dgm:t>
    </dgm:pt>
    <dgm:pt modelId="{26387EA9-5793-FD4E-BBC5-008BF08EB00B}">
      <dgm:prSet phldrT="[Tekst]" custT="1"/>
      <dgm:spPr/>
      <dgm:t>
        <a:bodyPr/>
        <a:lstStyle/>
        <a:p>
          <a:r>
            <a:rPr lang="pl-PL" sz="2000" dirty="0" err="1" smtClean="0"/>
            <a:t>individueller</a:t>
          </a:r>
          <a:r>
            <a:rPr lang="pl-PL" sz="2000" dirty="0" smtClean="0"/>
            <a:t> </a:t>
          </a:r>
          <a:r>
            <a:rPr lang="pl-PL" sz="2000" dirty="0" err="1" smtClean="0"/>
            <a:t>Lernstil</a:t>
          </a:r>
          <a:r>
            <a:rPr lang="pl-PL" sz="2000" dirty="0" smtClean="0"/>
            <a:t> </a:t>
          </a:r>
          <a:endParaRPr lang="pl-PL" sz="2000" dirty="0"/>
        </a:p>
      </dgm:t>
    </dgm:pt>
    <dgm:pt modelId="{1C0BFB97-4B6B-814B-B2AE-7913B240154B}" type="parTrans" cxnId="{040A219E-C8CA-2D49-8CE6-ED779F3A34FC}">
      <dgm:prSet/>
      <dgm:spPr/>
      <dgm:t>
        <a:bodyPr/>
        <a:lstStyle/>
        <a:p>
          <a:endParaRPr lang="pl-PL"/>
        </a:p>
      </dgm:t>
    </dgm:pt>
    <dgm:pt modelId="{14BC9961-97DD-F745-A771-8ABB77C1AE75}" type="sibTrans" cxnId="{040A219E-C8CA-2D49-8CE6-ED779F3A34FC}">
      <dgm:prSet/>
      <dgm:spPr/>
      <dgm:t>
        <a:bodyPr/>
        <a:lstStyle/>
        <a:p>
          <a:endParaRPr lang="pl-PL"/>
        </a:p>
      </dgm:t>
    </dgm:pt>
    <dgm:pt modelId="{D930A710-149C-CD4D-9701-1A7968529EE3}">
      <dgm:prSet phldrT="[Tekst]" custT="1"/>
      <dgm:spPr/>
      <dgm:t>
        <a:bodyPr/>
        <a:lstStyle/>
        <a:p>
          <a:r>
            <a:rPr lang="pl-PL" sz="2000" dirty="0" err="1" smtClean="0"/>
            <a:t>Motivation</a:t>
          </a:r>
          <a:endParaRPr lang="pl-PL" sz="2000" dirty="0"/>
        </a:p>
      </dgm:t>
    </dgm:pt>
    <dgm:pt modelId="{D305BA6D-400D-3646-9FC3-33D105662D48}" type="parTrans" cxnId="{A33867A3-95F0-3C4C-9F80-A5BEC1637FCD}">
      <dgm:prSet/>
      <dgm:spPr/>
      <dgm:t>
        <a:bodyPr/>
        <a:lstStyle/>
        <a:p>
          <a:endParaRPr lang="pl-PL"/>
        </a:p>
      </dgm:t>
    </dgm:pt>
    <dgm:pt modelId="{F56054B3-C87C-1A43-BAD4-A7419D1614AE}" type="sibTrans" cxnId="{A33867A3-95F0-3C4C-9F80-A5BEC1637FCD}">
      <dgm:prSet/>
      <dgm:spPr/>
      <dgm:t>
        <a:bodyPr/>
        <a:lstStyle/>
        <a:p>
          <a:endParaRPr lang="pl-PL"/>
        </a:p>
      </dgm:t>
    </dgm:pt>
    <dgm:pt modelId="{5CB5ADAB-C5DB-1C48-B921-C1B885754FBF}">
      <dgm:prSet phldrT="[Tekst]" custT="1"/>
      <dgm:spPr/>
      <dgm:t>
        <a:bodyPr/>
        <a:lstStyle/>
        <a:p>
          <a:r>
            <a:rPr lang="pl-PL" sz="2000" dirty="0" err="1" smtClean="0"/>
            <a:t>Emotionen</a:t>
          </a:r>
          <a:r>
            <a:rPr lang="pl-PL" sz="2000" dirty="0" smtClean="0"/>
            <a:t> (</a:t>
          </a:r>
          <a:r>
            <a:rPr lang="pl-PL" sz="2000" dirty="0" err="1" smtClean="0"/>
            <a:t>z.B</a:t>
          </a:r>
          <a:r>
            <a:rPr lang="pl-PL" sz="2000" dirty="0" smtClean="0"/>
            <a:t>. </a:t>
          </a:r>
          <a:r>
            <a:rPr lang="pl-PL" sz="2000" dirty="0" err="1" smtClean="0"/>
            <a:t>Ängste</a:t>
          </a:r>
          <a:r>
            <a:rPr lang="pl-PL" sz="2000" dirty="0" smtClean="0"/>
            <a:t>, </a:t>
          </a:r>
          <a:r>
            <a:rPr lang="pl-PL" sz="2000" dirty="0" err="1" smtClean="0"/>
            <a:t>Freude</a:t>
          </a:r>
          <a:r>
            <a:rPr lang="pl-PL" sz="2000" dirty="0" smtClean="0"/>
            <a:t>) </a:t>
          </a:r>
          <a:endParaRPr lang="pl-PL" sz="2000" dirty="0"/>
        </a:p>
      </dgm:t>
    </dgm:pt>
    <dgm:pt modelId="{E6DEE91F-76B5-944B-9DD2-F7708ABCD06A}" type="parTrans" cxnId="{6F1A77D9-25E7-C94B-8EFA-7C73604D332C}">
      <dgm:prSet/>
      <dgm:spPr/>
      <dgm:t>
        <a:bodyPr/>
        <a:lstStyle/>
        <a:p>
          <a:endParaRPr lang="pl-PL"/>
        </a:p>
      </dgm:t>
    </dgm:pt>
    <dgm:pt modelId="{124F3831-E483-C344-AD73-D2B25B079043}" type="sibTrans" cxnId="{6F1A77D9-25E7-C94B-8EFA-7C73604D332C}">
      <dgm:prSet/>
      <dgm:spPr/>
      <dgm:t>
        <a:bodyPr/>
        <a:lstStyle/>
        <a:p>
          <a:endParaRPr lang="pl-PL"/>
        </a:p>
      </dgm:t>
    </dgm:pt>
    <dgm:pt modelId="{B2E70396-A10C-1149-87B0-6ED4C818F272}">
      <dgm:prSet phldrT="[Tekst]" custT="1"/>
      <dgm:spPr/>
      <dgm:t>
        <a:bodyPr/>
        <a:lstStyle/>
        <a:p>
          <a:r>
            <a:rPr lang="pl-PL" sz="2000" dirty="0" err="1" smtClean="0"/>
            <a:t>Sprachlerneignung</a:t>
          </a:r>
          <a:r>
            <a:rPr lang="pl-PL" sz="2000" dirty="0" smtClean="0"/>
            <a:t> </a:t>
          </a:r>
          <a:endParaRPr lang="pl-PL" sz="2000" dirty="0"/>
        </a:p>
      </dgm:t>
    </dgm:pt>
    <dgm:pt modelId="{CDD97EFA-DD76-7B40-9483-10BA4A502804}" type="parTrans" cxnId="{A914DA7E-4E1D-3A4B-8D16-3C3BAE443CEE}">
      <dgm:prSet/>
      <dgm:spPr/>
      <dgm:t>
        <a:bodyPr/>
        <a:lstStyle/>
        <a:p>
          <a:endParaRPr lang="pl-PL"/>
        </a:p>
      </dgm:t>
    </dgm:pt>
    <dgm:pt modelId="{4F7AED6F-AF91-6449-A0CD-3F6B1C947273}" type="sibTrans" cxnId="{A914DA7E-4E1D-3A4B-8D16-3C3BAE443CEE}">
      <dgm:prSet/>
      <dgm:spPr/>
      <dgm:t>
        <a:bodyPr/>
        <a:lstStyle/>
        <a:p>
          <a:endParaRPr lang="pl-PL"/>
        </a:p>
      </dgm:t>
    </dgm:pt>
    <dgm:pt modelId="{2553B79F-FF98-444C-ABA9-200AD977919C}" type="pres">
      <dgm:prSet presAssocID="{4CF3F83B-6FFA-8A42-89A6-E5E7926432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9A9848-F466-3649-A4E9-17E7E6BC196D}" type="pres">
      <dgm:prSet presAssocID="{E4C6297A-CFF0-3040-81FD-4FC5076644CF}" presName="centerShape" presStyleLbl="node0" presStyleIdx="0" presStyleCnt="1" custLinFactNeighborX="8493" custLinFactNeighborY="-540"/>
      <dgm:spPr/>
      <dgm:t>
        <a:bodyPr/>
        <a:lstStyle/>
        <a:p>
          <a:endParaRPr lang="pl-PL"/>
        </a:p>
      </dgm:t>
    </dgm:pt>
    <dgm:pt modelId="{311C96F4-ACA3-9F47-A888-608C46C01B69}" type="pres">
      <dgm:prSet presAssocID="{96D0EF12-1867-634C-BDF9-85281746322F}" presName="parTrans" presStyleLbl="bgSibTrans2D1" presStyleIdx="0" presStyleCnt="6" custScaleX="97218" custLinFactNeighborX="-263" custLinFactNeighborY="6074"/>
      <dgm:spPr/>
      <dgm:t>
        <a:bodyPr/>
        <a:lstStyle/>
        <a:p>
          <a:endParaRPr lang="de-DE"/>
        </a:p>
      </dgm:t>
    </dgm:pt>
    <dgm:pt modelId="{E3D7F7C7-86B8-A24E-A87B-168AA07FE264}" type="pres">
      <dgm:prSet presAssocID="{CE0A9CE4-64FD-BF45-97B2-BD675C21A168}" presName="node" presStyleLbl="node1" presStyleIdx="0" presStyleCnt="6" custScaleX="55605" custScaleY="59613" custRadScaleRad="91441" custRadScaleInc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A09F9F-9C13-1D40-AE5F-EAE270E9120C}" type="pres">
      <dgm:prSet presAssocID="{1ECB9A19-B49C-AF49-9D0B-1E7C779DFE25}" presName="parTrans" presStyleLbl="bgSibTrans2D1" presStyleIdx="1" presStyleCnt="6" custScaleX="72635" custLinFactNeighborX="7407" custLinFactNeighborY="27173"/>
      <dgm:spPr/>
      <dgm:t>
        <a:bodyPr/>
        <a:lstStyle/>
        <a:p>
          <a:endParaRPr lang="de-DE"/>
        </a:p>
      </dgm:t>
    </dgm:pt>
    <dgm:pt modelId="{110EA1EE-1D62-F543-A742-18BDCD9E9ED2}" type="pres">
      <dgm:prSet presAssocID="{062B5DB9-4B9B-684A-88F3-5B90920E1A6F}" presName="node" presStyleLbl="node1" presStyleIdx="1" presStyleCnt="6" custScaleX="165034" custScaleY="145178" custRadScaleRad="116206" custRadScaleInc="-106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163AC6-5708-1E4B-9853-4383EFAD573D}" type="pres">
      <dgm:prSet presAssocID="{1C0BFB97-4B6B-814B-B2AE-7913B240154B}" presName="parTrans" presStyleLbl="bgSibTrans2D1" presStyleIdx="2" presStyleCnt="6"/>
      <dgm:spPr/>
      <dgm:t>
        <a:bodyPr/>
        <a:lstStyle/>
        <a:p>
          <a:endParaRPr lang="de-DE"/>
        </a:p>
      </dgm:t>
    </dgm:pt>
    <dgm:pt modelId="{FB43972B-FA69-8D4E-91DB-F34615DAA587}" type="pres">
      <dgm:prSet presAssocID="{26387EA9-5793-FD4E-BBC5-008BF08EB00B}" presName="node" presStyleLbl="node1" presStyleIdx="2" presStyleCnt="6" custScaleX="219129" custScaleY="55163" custRadScaleRad="107676" custRadScaleInc="-54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177604-DD5E-E24D-8FE9-08EC9C67EBCF}" type="pres">
      <dgm:prSet presAssocID="{D305BA6D-400D-3646-9FC3-33D105662D48}" presName="parTrans" presStyleLbl="bgSibTrans2D1" presStyleIdx="3" presStyleCnt="6"/>
      <dgm:spPr/>
      <dgm:t>
        <a:bodyPr/>
        <a:lstStyle/>
        <a:p>
          <a:endParaRPr lang="de-DE"/>
        </a:p>
      </dgm:t>
    </dgm:pt>
    <dgm:pt modelId="{314F6E36-C994-134C-92B4-F72DE783B471}" type="pres">
      <dgm:prSet presAssocID="{D930A710-149C-CD4D-9701-1A7968529EE3}" presName="node" presStyleLbl="node1" presStyleIdx="3" presStyleCnt="6" custScaleX="160057" custScaleY="43818" custRadScaleRad="83263" custRadScaleInc="-102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24E060-8993-E94A-8F00-8A870F1BD2FD}" type="pres">
      <dgm:prSet presAssocID="{E6DEE91F-76B5-944B-9DD2-F7708ABCD06A}" presName="parTrans" presStyleLbl="bgSibTrans2D1" presStyleIdx="4" presStyleCnt="6"/>
      <dgm:spPr/>
      <dgm:t>
        <a:bodyPr/>
        <a:lstStyle/>
        <a:p>
          <a:endParaRPr lang="de-DE"/>
        </a:p>
      </dgm:t>
    </dgm:pt>
    <dgm:pt modelId="{21B0E2DC-2634-F04E-9768-239063E032D7}" type="pres">
      <dgm:prSet presAssocID="{5CB5ADAB-C5DB-1C48-B921-C1B885754FBF}" presName="node" presStyleLbl="node1" presStyleIdx="4" presStyleCnt="6" custScaleX="117851" custScaleY="134039" custRadScaleRad="99562" custRadScaleInc="72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907DAB-1846-1641-B93E-BAE07515B15A}" type="pres">
      <dgm:prSet presAssocID="{CDD97EFA-DD76-7B40-9483-10BA4A502804}" presName="parTrans" presStyleLbl="bgSibTrans2D1" presStyleIdx="5" presStyleCnt="6" custLinFactNeighborX="-16627" custLinFactNeighborY="-13491"/>
      <dgm:spPr/>
      <dgm:t>
        <a:bodyPr/>
        <a:lstStyle/>
        <a:p>
          <a:endParaRPr lang="de-DE"/>
        </a:p>
      </dgm:t>
    </dgm:pt>
    <dgm:pt modelId="{B3AFDC19-3436-5440-8EB9-5B815E15DEF0}" type="pres">
      <dgm:prSet presAssocID="{B2E70396-A10C-1149-87B0-6ED4C818F272}" presName="node" presStyleLbl="node1" presStyleIdx="5" presStyleCnt="6" custScaleX="206696" custScaleY="36920" custRadScaleRad="87503" custRadScaleInc="800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E5E7730-CF64-0C41-A984-97F4BB0A3E85}" type="presOf" srcId="{E6DEE91F-76B5-944B-9DD2-F7708ABCD06A}" destId="{5F24E060-8993-E94A-8F00-8A870F1BD2FD}" srcOrd="0" destOrd="0" presId="urn:microsoft.com/office/officeart/2005/8/layout/radial4"/>
    <dgm:cxn modelId="{A96E934C-8A13-CA4B-B7CD-C6EB6222D88F}" type="presOf" srcId="{5CB5ADAB-C5DB-1C48-B921-C1B885754FBF}" destId="{21B0E2DC-2634-F04E-9768-239063E032D7}" srcOrd="0" destOrd="0" presId="urn:microsoft.com/office/officeart/2005/8/layout/radial4"/>
    <dgm:cxn modelId="{9BD1CF2A-AF66-4447-964B-62F9A84E2BE8}" type="presOf" srcId="{1C0BFB97-4B6B-814B-B2AE-7913B240154B}" destId="{4D163AC6-5708-1E4B-9853-4383EFAD573D}" srcOrd="0" destOrd="0" presId="urn:microsoft.com/office/officeart/2005/8/layout/radial4"/>
    <dgm:cxn modelId="{FD2BA475-CBA5-5A4E-A445-AA3A9D7F1977}" type="presOf" srcId="{062B5DB9-4B9B-684A-88F3-5B90920E1A6F}" destId="{110EA1EE-1D62-F543-A742-18BDCD9E9ED2}" srcOrd="0" destOrd="0" presId="urn:microsoft.com/office/officeart/2005/8/layout/radial4"/>
    <dgm:cxn modelId="{A33867A3-95F0-3C4C-9F80-A5BEC1637FCD}" srcId="{E4C6297A-CFF0-3040-81FD-4FC5076644CF}" destId="{D930A710-149C-CD4D-9701-1A7968529EE3}" srcOrd="3" destOrd="0" parTransId="{D305BA6D-400D-3646-9FC3-33D105662D48}" sibTransId="{F56054B3-C87C-1A43-BAD4-A7419D1614AE}"/>
    <dgm:cxn modelId="{23376C30-81F9-9745-8E03-07A772615864}" type="presOf" srcId="{26387EA9-5793-FD4E-BBC5-008BF08EB00B}" destId="{FB43972B-FA69-8D4E-91DB-F34615DAA587}" srcOrd="0" destOrd="0" presId="urn:microsoft.com/office/officeart/2005/8/layout/radial4"/>
    <dgm:cxn modelId="{FEB2A989-0FD3-B84E-A811-08703780B5A1}" type="presOf" srcId="{CE0A9CE4-64FD-BF45-97B2-BD675C21A168}" destId="{E3D7F7C7-86B8-A24E-A87B-168AA07FE264}" srcOrd="0" destOrd="0" presId="urn:microsoft.com/office/officeart/2005/8/layout/radial4"/>
    <dgm:cxn modelId="{76DDB3A0-F8CB-3E4E-B07F-E51407E539BB}" srcId="{E4C6297A-CFF0-3040-81FD-4FC5076644CF}" destId="{062B5DB9-4B9B-684A-88F3-5B90920E1A6F}" srcOrd="1" destOrd="0" parTransId="{1ECB9A19-B49C-AF49-9D0B-1E7C779DFE25}" sibTransId="{3FA477AD-2942-4F44-A1D3-3425459B7B69}"/>
    <dgm:cxn modelId="{A4596F69-42DA-6F4C-82DE-6256883E2A06}" type="presOf" srcId="{CDD97EFA-DD76-7B40-9483-10BA4A502804}" destId="{A3907DAB-1846-1641-B93E-BAE07515B15A}" srcOrd="0" destOrd="0" presId="urn:microsoft.com/office/officeart/2005/8/layout/radial4"/>
    <dgm:cxn modelId="{A914DA7E-4E1D-3A4B-8D16-3C3BAE443CEE}" srcId="{E4C6297A-CFF0-3040-81FD-4FC5076644CF}" destId="{B2E70396-A10C-1149-87B0-6ED4C818F272}" srcOrd="5" destOrd="0" parTransId="{CDD97EFA-DD76-7B40-9483-10BA4A502804}" sibTransId="{4F7AED6F-AF91-6449-A0CD-3F6B1C947273}"/>
    <dgm:cxn modelId="{151603DD-74F8-2349-9711-C86EF74123AB}" srcId="{4CF3F83B-6FFA-8A42-89A6-E5E7926432C9}" destId="{E4C6297A-CFF0-3040-81FD-4FC5076644CF}" srcOrd="0" destOrd="0" parTransId="{7B1283AE-4F99-EB42-9ED7-5B34732C30AB}" sibTransId="{AF1537A2-8A80-F142-9FF8-82519BFC76AD}"/>
    <dgm:cxn modelId="{DD8056E1-EF3D-1F4C-9253-AB4091C8EDD2}" type="presOf" srcId="{E4C6297A-CFF0-3040-81FD-4FC5076644CF}" destId="{E59A9848-F466-3649-A4E9-17E7E6BC196D}" srcOrd="0" destOrd="0" presId="urn:microsoft.com/office/officeart/2005/8/layout/radial4"/>
    <dgm:cxn modelId="{14288DE9-FBA5-134C-AEC0-9AAB2A01F8F4}" type="presOf" srcId="{D930A710-149C-CD4D-9701-1A7968529EE3}" destId="{314F6E36-C994-134C-92B4-F72DE783B471}" srcOrd="0" destOrd="0" presId="urn:microsoft.com/office/officeart/2005/8/layout/radial4"/>
    <dgm:cxn modelId="{0EC6D482-CCB3-474F-A17E-E90FFF8D2FFA}" type="presOf" srcId="{1ECB9A19-B49C-AF49-9D0B-1E7C779DFE25}" destId="{35A09F9F-9C13-1D40-AE5F-EAE270E9120C}" srcOrd="0" destOrd="0" presId="urn:microsoft.com/office/officeart/2005/8/layout/radial4"/>
    <dgm:cxn modelId="{1A1EAAA9-2A8C-5C46-B147-A1D04008480D}" type="presOf" srcId="{B2E70396-A10C-1149-87B0-6ED4C818F272}" destId="{B3AFDC19-3436-5440-8EB9-5B815E15DEF0}" srcOrd="0" destOrd="0" presId="urn:microsoft.com/office/officeart/2005/8/layout/radial4"/>
    <dgm:cxn modelId="{B386BC5F-F450-8944-B707-8DFD61C72EBF}" srcId="{E4C6297A-CFF0-3040-81FD-4FC5076644CF}" destId="{CE0A9CE4-64FD-BF45-97B2-BD675C21A168}" srcOrd="0" destOrd="0" parTransId="{96D0EF12-1867-634C-BDF9-85281746322F}" sibTransId="{6F41141A-80D1-9749-BD60-3397D1E4B4FD}"/>
    <dgm:cxn modelId="{598922DC-DF40-C641-826C-97CE535298F1}" type="presOf" srcId="{4CF3F83B-6FFA-8A42-89A6-E5E7926432C9}" destId="{2553B79F-FF98-444C-ABA9-200AD977919C}" srcOrd="0" destOrd="0" presId="urn:microsoft.com/office/officeart/2005/8/layout/radial4"/>
    <dgm:cxn modelId="{C3004412-12E5-0E46-AA5E-A17B68E12364}" type="presOf" srcId="{D305BA6D-400D-3646-9FC3-33D105662D48}" destId="{FB177604-DD5E-E24D-8FE9-08EC9C67EBCF}" srcOrd="0" destOrd="0" presId="urn:microsoft.com/office/officeart/2005/8/layout/radial4"/>
    <dgm:cxn modelId="{040A219E-C8CA-2D49-8CE6-ED779F3A34FC}" srcId="{E4C6297A-CFF0-3040-81FD-4FC5076644CF}" destId="{26387EA9-5793-FD4E-BBC5-008BF08EB00B}" srcOrd="2" destOrd="0" parTransId="{1C0BFB97-4B6B-814B-B2AE-7913B240154B}" sibTransId="{14BC9961-97DD-F745-A771-8ABB77C1AE75}"/>
    <dgm:cxn modelId="{6F1A77D9-25E7-C94B-8EFA-7C73604D332C}" srcId="{E4C6297A-CFF0-3040-81FD-4FC5076644CF}" destId="{5CB5ADAB-C5DB-1C48-B921-C1B885754FBF}" srcOrd="4" destOrd="0" parTransId="{E6DEE91F-76B5-944B-9DD2-F7708ABCD06A}" sibTransId="{124F3831-E483-C344-AD73-D2B25B079043}"/>
    <dgm:cxn modelId="{F202E724-448B-8C48-B420-2E75C0AACA31}" type="presOf" srcId="{96D0EF12-1867-634C-BDF9-85281746322F}" destId="{311C96F4-ACA3-9F47-A888-608C46C01B69}" srcOrd="0" destOrd="0" presId="urn:microsoft.com/office/officeart/2005/8/layout/radial4"/>
    <dgm:cxn modelId="{BDE2F22B-2636-4E4E-9EE7-E3A971A17E2D}" type="presParOf" srcId="{2553B79F-FF98-444C-ABA9-200AD977919C}" destId="{E59A9848-F466-3649-A4E9-17E7E6BC196D}" srcOrd="0" destOrd="0" presId="urn:microsoft.com/office/officeart/2005/8/layout/radial4"/>
    <dgm:cxn modelId="{60B4AF59-03DE-BB4E-9B4B-19AE6AC3C56D}" type="presParOf" srcId="{2553B79F-FF98-444C-ABA9-200AD977919C}" destId="{311C96F4-ACA3-9F47-A888-608C46C01B69}" srcOrd="1" destOrd="0" presId="urn:microsoft.com/office/officeart/2005/8/layout/radial4"/>
    <dgm:cxn modelId="{645EEFB8-AC37-E741-A4AB-9FF94B175904}" type="presParOf" srcId="{2553B79F-FF98-444C-ABA9-200AD977919C}" destId="{E3D7F7C7-86B8-A24E-A87B-168AA07FE264}" srcOrd="2" destOrd="0" presId="urn:microsoft.com/office/officeart/2005/8/layout/radial4"/>
    <dgm:cxn modelId="{964C3DFF-EEAB-654C-B214-9D125E33107B}" type="presParOf" srcId="{2553B79F-FF98-444C-ABA9-200AD977919C}" destId="{35A09F9F-9C13-1D40-AE5F-EAE270E9120C}" srcOrd="3" destOrd="0" presId="urn:microsoft.com/office/officeart/2005/8/layout/radial4"/>
    <dgm:cxn modelId="{BED69BB0-C4FB-3B47-8DBE-6A4F8B155A64}" type="presParOf" srcId="{2553B79F-FF98-444C-ABA9-200AD977919C}" destId="{110EA1EE-1D62-F543-A742-18BDCD9E9ED2}" srcOrd="4" destOrd="0" presId="urn:microsoft.com/office/officeart/2005/8/layout/radial4"/>
    <dgm:cxn modelId="{7AA87B11-53BC-3B4B-A3B9-141317226CE1}" type="presParOf" srcId="{2553B79F-FF98-444C-ABA9-200AD977919C}" destId="{4D163AC6-5708-1E4B-9853-4383EFAD573D}" srcOrd="5" destOrd="0" presId="urn:microsoft.com/office/officeart/2005/8/layout/radial4"/>
    <dgm:cxn modelId="{06D35263-DF0E-8E4F-A951-517DED1182D3}" type="presParOf" srcId="{2553B79F-FF98-444C-ABA9-200AD977919C}" destId="{FB43972B-FA69-8D4E-91DB-F34615DAA587}" srcOrd="6" destOrd="0" presId="urn:microsoft.com/office/officeart/2005/8/layout/radial4"/>
    <dgm:cxn modelId="{C4D2ACF6-406D-3C4C-A5BC-0DBF95CA54CB}" type="presParOf" srcId="{2553B79F-FF98-444C-ABA9-200AD977919C}" destId="{FB177604-DD5E-E24D-8FE9-08EC9C67EBCF}" srcOrd="7" destOrd="0" presId="urn:microsoft.com/office/officeart/2005/8/layout/radial4"/>
    <dgm:cxn modelId="{FA0C0AD7-103E-254F-B515-88CBA8324A31}" type="presParOf" srcId="{2553B79F-FF98-444C-ABA9-200AD977919C}" destId="{314F6E36-C994-134C-92B4-F72DE783B471}" srcOrd="8" destOrd="0" presId="urn:microsoft.com/office/officeart/2005/8/layout/radial4"/>
    <dgm:cxn modelId="{27E41E93-8D94-D44E-8691-33464029F7F7}" type="presParOf" srcId="{2553B79F-FF98-444C-ABA9-200AD977919C}" destId="{5F24E060-8993-E94A-8F00-8A870F1BD2FD}" srcOrd="9" destOrd="0" presId="urn:microsoft.com/office/officeart/2005/8/layout/radial4"/>
    <dgm:cxn modelId="{A48AC559-0C90-6940-9FC9-2EA4A9F10380}" type="presParOf" srcId="{2553B79F-FF98-444C-ABA9-200AD977919C}" destId="{21B0E2DC-2634-F04E-9768-239063E032D7}" srcOrd="10" destOrd="0" presId="urn:microsoft.com/office/officeart/2005/8/layout/radial4"/>
    <dgm:cxn modelId="{316E362A-05A3-254A-8476-45F68D2396D1}" type="presParOf" srcId="{2553B79F-FF98-444C-ABA9-200AD977919C}" destId="{A3907DAB-1846-1641-B93E-BAE07515B15A}" srcOrd="11" destOrd="0" presId="urn:microsoft.com/office/officeart/2005/8/layout/radial4"/>
    <dgm:cxn modelId="{8D095B98-2DE8-F445-BFF7-BD0E8D6953E4}" type="presParOf" srcId="{2553B79F-FF98-444C-ABA9-200AD977919C}" destId="{B3AFDC19-3436-5440-8EB9-5B815E15DEF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DB6C9-3EE3-5940-9A9A-0B565D4CFBAA}" type="doc">
      <dgm:prSet loTypeId="urn:microsoft.com/office/officeart/2005/8/layout/funnel1" loCatId="" qsTypeId="urn:microsoft.com/office/officeart/2005/8/quickstyle/simple4" qsCatId="simple" csTypeId="urn:microsoft.com/office/officeart/2005/8/colors/colorful2" csCatId="colorful" phldr="1"/>
      <dgm:spPr/>
    </dgm:pt>
    <dgm:pt modelId="{CD988853-8068-A846-B11F-9EACEB2C612F}">
      <dgm:prSet phldrT="[Tekst]"/>
      <dgm:spPr/>
      <dgm:t>
        <a:bodyPr/>
        <a:lstStyle/>
        <a:p>
          <a:r>
            <a:rPr lang="pl-PL" u="none" dirty="0" err="1" smtClean="0"/>
            <a:t>Übung</a:t>
          </a:r>
          <a:r>
            <a:rPr lang="pl-PL" u="none" dirty="0" smtClean="0"/>
            <a:t> 1 </a:t>
          </a:r>
          <a:endParaRPr lang="pl-PL" u="none" dirty="0"/>
        </a:p>
      </dgm:t>
    </dgm:pt>
    <dgm:pt modelId="{26439AFC-800A-1248-AB14-31E6F5E7B4FC}" type="parTrans" cxnId="{FF7E2DEF-202D-0141-B6A0-691F34A59FEC}">
      <dgm:prSet/>
      <dgm:spPr/>
      <dgm:t>
        <a:bodyPr/>
        <a:lstStyle/>
        <a:p>
          <a:endParaRPr lang="pl-PL"/>
        </a:p>
      </dgm:t>
    </dgm:pt>
    <dgm:pt modelId="{7E01DE0E-B99B-0543-8093-881E61010DF8}" type="sibTrans" cxnId="{FF7E2DEF-202D-0141-B6A0-691F34A59FEC}">
      <dgm:prSet/>
      <dgm:spPr/>
      <dgm:t>
        <a:bodyPr/>
        <a:lstStyle/>
        <a:p>
          <a:endParaRPr lang="pl-PL"/>
        </a:p>
      </dgm:t>
    </dgm:pt>
    <dgm:pt modelId="{4094BF0B-1F92-3D4B-A9D1-5963B186A9F8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2 </a:t>
          </a:r>
          <a:endParaRPr lang="pl-PL" dirty="0"/>
        </a:p>
      </dgm:t>
    </dgm:pt>
    <dgm:pt modelId="{B2722CA9-C0B1-3C4D-A0EE-7BE2594C1A66}" type="parTrans" cxnId="{17A7F94A-2D7A-8D43-8167-838DBE0B4494}">
      <dgm:prSet/>
      <dgm:spPr/>
      <dgm:t>
        <a:bodyPr/>
        <a:lstStyle/>
        <a:p>
          <a:endParaRPr lang="pl-PL"/>
        </a:p>
      </dgm:t>
    </dgm:pt>
    <dgm:pt modelId="{F0FAC143-3602-734D-AC63-6B7F72AC34C1}" type="sibTrans" cxnId="{17A7F94A-2D7A-8D43-8167-838DBE0B4494}">
      <dgm:prSet/>
      <dgm:spPr/>
      <dgm:t>
        <a:bodyPr/>
        <a:lstStyle/>
        <a:p>
          <a:endParaRPr lang="pl-PL"/>
        </a:p>
      </dgm:t>
    </dgm:pt>
    <dgm:pt modelId="{27FEFEAE-AF8F-9E48-8E67-BC80AFEFEF88}">
      <dgm:prSet phldrT="[Tekst]"/>
      <dgm:spPr/>
      <dgm:t>
        <a:bodyPr/>
        <a:lstStyle/>
        <a:p>
          <a:r>
            <a:rPr lang="pl-PL" dirty="0" err="1" smtClean="0"/>
            <a:t>Aufgabe</a:t>
          </a:r>
          <a:endParaRPr lang="pl-PL" dirty="0"/>
        </a:p>
      </dgm:t>
    </dgm:pt>
    <dgm:pt modelId="{CED54CBA-2C82-4845-92C2-EA4A096EFB78}" type="parTrans" cxnId="{AA99CDE8-D68C-664A-9C0C-4ACAFA497A77}">
      <dgm:prSet/>
      <dgm:spPr/>
      <dgm:t>
        <a:bodyPr/>
        <a:lstStyle/>
        <a:p>
          <a:endParaRPr lang="pl-PL"/>
        </a:p>
      </dgm:t>
    </dgm:pt>
    <dgm:pt modelId="{AEAC9E3C-4507-374B-9B01-2E7A40E8F9A8}" type="sibTrans" cxnId="{AA99CDE8-D68C-664A-9C0C-4ACAFA497A77}">
      <dgm:prSet/>
      <dgm:spPr/>
      <dgm:t>
        <a:bodyPr/>
        <a:lstStyle/>
        <a:p>
          <a:endParaRPr lang="pl-PL"/>
        </a:p>
      </dgm:t>
    </dgm:pt>
    <dgm:pt modelId="{97967068-5F34-FA45-A774-A23CD9528BD4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3</a:t>
          </a:r>
          <a:endParaRPr lang="pl-PL" dirty="0"/>
        </a:p>
      </dgm:t>
    </dgm:pt>
    <dgm:pt modelId="{343856C6-A609-5C46-BDB2-06952C2E2F58}" type="parTrans" cxnId="{B8B7BA3F-5796-374E-8D0F-1B2E3CE9762C}">
      <dgm:prSet/>
      <dgm:spPr/>
      <dgm:t>
        <a:bodyPr/>
        <a:lstStyle/>
        <a:p>
          <a:endParaRPr lang="pl-PL"/>
        </a:p>
      </dgm:t>
    </dgm:pt>
    <dgm:pt modelId="{49B9B603-5842-7345-A36D-A2C8BBD0F2F4}" type="sibTrans" cxnId="{B8B7BA3F-5796-374E-8D0F-1B2E3CE9762C}">
      <dgm:prSet/>
      <dgm:spPr/>
      <dgm:t>
        <a:bodyPr/>
        <a:lstStyle/>
        <a:p>
          <a:endParaRPr lang="pl-PL"/>
        </a:p>
      </dgm:t>
    </dgm:pt>
    <dgm:pt modelId="{0C1A4B02-E271-BB4F-9B83-22CF55B1D9F7}" type="pres">
      <dgm:prSet presAssocID="{236DB6C9-3EE3-5940-9A9A-0B565D4CFBAA}" presName="Name0" presStyleCnt="0">
        <dgm:presLayoutVars>
          <dgm:chMax val="4"/>
          <dgm:resizeHandles val="exact"/>
        </dgm:presLayoutVars>
      </dgm:prSet>
      <dgm:spPr/>
    </dgm:pt>
    <dgm:pt modelId="{B5AF80DE-0B2B-1541-A9F7-D43178A0BFB9}" type="pres">
      <dgm:prSet presAssocID="{236DB6C9-3EE3-5940-9A9A-0B565D4CFBAA}" presName="ellipse" presStyleLbl="trBgShp" presStyleIdx="0" presStyleCnt="1"/>
      <dgm:spPr/>
    </dgm:pt>
    <dgm:pt modelId="{7F51AFD1-5D08-7D4F-9199-6BC477E04148}" type="pres">
      <dgm:prSet presAssocID="{236DB6C9-3EE3-5940-9A9A-0B565D4CFBAA}" presName="arrow1" presStyleLbl="fgShp" presStyleIdx="0" presStyleCnt="1"/>
      <dgm:spPr/>
    </dgm:pt>
    <dgm:pt modelId="{6E7364DB-6AF7-6D4C-B82E-C586CD681F56}" type="pres">
      <dgm:prSet presAssocID="{236DB6C9-3EE3-5940-9A9A-0B565D4CFBA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A7958B-4E33-0B46-9383-39DE2ADBB358}" type="pres">
      <dgm:prSet presAssocID="{4094BF0B-1F92-3D4B-A9D1-5963B186A9F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967837-91C6-7A44-9E57-7B0EA3D6D302}" type="pres">
      <dgm:prSet presAssocID="{97967068-5F34-FA45-A774-A23CD9528BD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156DE0-E0C4-D04E-BE2F-F4A8A26708FE}" type="pres">
      <dgm:prSet presAssocID="{27FEFEAE-AF8F-9E48-8E67-BC80AFEFEF8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DE2B6F-16FF-5744-88EE-94A6A29D5DDF}" type="pres">
      <dgm:prSet presAssocID="{236DB6C9-3EE3-5940-9A9A-0B565D4CFBAA}" presName="funnel" presStyleLbl="trAlignAcc1" presStyleIdx="0" presStyleCnt="1"/>
      <dgm:spPr/>
    </dgm:pt>
  </dgm:ptLst>
  <dgm:cxnLst>
    <dgm:cxn modelId="{538BEB48-4E8C-0042-BCA2-BDC3D5C507CB}" type="presOf" srcId="{236DB6C9-3EE3-5940-9A9A-0B565D4CFBAA}" destId="{0C1A4B02-E271-BB4F-9B83-22CF55B1D9F7}" srcOrd="0" destOrd="0" presId="urn:microsoft.com/office/officeart/2005/8/layout/funnel1"/>
    <dgm:cxn modelId="{4DA6F0B6-346E-7A4E-9AB6-C97AB716E7F9}" type="presOf" srcId="{4094BF0B-1F92-3D4B-A9D1-5963B186A9F8}" destId="{1D967837-91C6-7A44-9E57-7B0EA3D6D302}" srcOrd="0" destOrd="0" presId="urn:microsoft.com/office/officeart/2005/8/layout/funnel1"/>
    <dgm:cxn modelId="{3DE99DF3-3DDB-2346-B23C-4556971201AB}" type="presOf" srcId="{CD988853-8068-A846-B11F-9EACEB2C612F}" destId="{24156DE0-E0C4-D04E-BE2F-F4A8A26708FE}" srcOrd="0" destOrd="0" presId="urn:microsoft.com/office/officeart/2005/8/layout/funnel1"/>
    <dgm:cxn modelId="{6D9CE6D8-5B83-EE48-9E97-19F8A4AB7069}" type="presOf" srcId="{97967068-5F34-FA45-A774-A23CD9528BD4}" destId="{DBA7958B-4E33-0B46-9383-39DE2ADBB358}" srcOrd="0" destOrd="0" presId="urn:microsoft.com/office/officeart/2005/8/layout/funnel1"/>
    <dgm:cxn modelId="{17A7F94A-2D7A-8D43-8167-838DBE0B4494}" srcId="{236DB6C9-3EE3-5940-9A9A-0B565D4CFBAA}" destId="{4094BF0B-1F92-3D4B-A9D1-5963B186A9F8}" srcOrd="1" destOrd="0" parTransId="{B2722CA9-C0B1-3C4D-A0EE-7BE2594C1A66}" sibTransId="{F0FAC143-3602-734D-AC63-6B7F72AC34C1}"/>
    <dgm:cxn modelId="{1C3DB571-9015-7543-A857-9997DBD2A97E}" type="presOf" srcId="{27FEFEAE-AF8F-9E48-8E67-BC80AFEFEF88}" destId="{6E7364DB-6AF7-6D4C-B82E-C586CD681F56}" srcOrd="0" destOrd="0" presId="urn:microsoft.com/office/officeart/2005/8/layout/funnel1"/>
    <dgm:cxn modelId="{B8B7BA3F-5796-374E-8D0F-1B2E3CE9762C}" srcId="{236DB6C9-3EE3-5940-9A9A-0B565D4CFBAA}" destId="{97967068-5F34-FA45-A774-A23CD9528BD4}" srcOrd="2" destOrd="0" parTransId="{343856C6-A609-5C46-BDB2-06952C2E2F58}" sibTransId="{49B9B603-5842-7345-A36D-A2C8BBD0F2F4}"/>
    <dgm:cxn modelId="{AA99CDE8-D68C-664A-9C0C-4ACAFA497A77}" srcId="{236DB6C9-3EE3-5940-9A9A-0B565D4CFBAA}" destId="{27FEFEAE-AF8F-9E48-8E67-BC80AFEFEF88}" srcOrd="3" destOrd="0" parTransId="{CED54CBA-2C82-4845-92C2-EA4A096EFB78}" sibTransId="{AEAC9E3C-4507-374B-9B01-2E7A40E8F9A8}"/>
    <dgm:cxn modelId="{FF7E2DEF-202D-0141-B6A0-691F34A59FEC}" srcId="{236DB6C9-3EE3-5940-9A9A-0B565D4CFBAA}" destId="{CD988853-8068-A846-B11F-9EACEB2C612F}" srcOrd="0" destOrd="0" parTransId="{26439AFC-800A-1248-AB14-31E6F5E7B4FC}" sibTransId="{7E01DE0E-B99B-0543-8093-881E61010DF8}"/>
    <dgm:cxn modelId="{9EB1D811-A34B-0645-ABBB-4516FBC0B9A3}" type="presParOf" srcId="{0C1A4B02-E271-BB4F-9B83-22CF55B1D9F7}" destId="{B5AF80DE-0B2B-1541-A9F7-D43178A0BFB9}" srcOrd="0" destOrd="0" presId="urn:microsoft.com/office/officeart/2005/8/layout/funnel1"/>
    <dgm:cxn modelId="{14EB8A66-9920-CF47-8798-9455078F4987}" type="presParOf" srcId="{0C1A4B02-E271-BB4F-9B83-22CF55B1D9F7}" destId="{7F51AFD1-5D08-7D4F-9199-6BC477E04148}" srcOrd="1" destOrd="0" presId="urn:microsoft.com/office/officeart/2005/8/layout/funnel1"/>
    <dgm:cxn modelId="{19E4131A-6594-CC4C-8F7C-0D30094C2A82}" type="presParOf" srcId="{0C1A4B02-E271-BB4F-9B83-22CF55B1D9F7}" destId="{6E7364DB-6AF7-6D4C-B82E-C586CD681F56}" srcOrd="2" destOrd="0" presId="urn:microsoft.com/office/officeart/2005/8/layout/funnel1"/>
    <dgm:cxn modelId="{279F3A07-9855-7B4C-BF8D-67F491B226E5}" type="presParOf" srcId="{0C1A4B02-E271-BB4F-9B83-22CF55B1D9F7}" destId="{DBA7958B-4E33-0B46-9383-39DE2ADBB358}" srcOrd="3" destOrd="0" presId="urn:microsoft.com/office/officeart/2005/8/layout/funnel1"/>
    <dgm:cxn modelId="{A7F750D7-9670-6747-A5FA-653F403B5FB9}" type="presParOf" srcId="{0C1A4B02-E271-BB4F-9B83-22CF55B1D9F7}" destId="{1D967837-91C6-7A44-9E57-7B0EA3D6D302}" srcOrd="4" destOrd="0" presId="urn:microsoft.com/office/officeart/2005/8/layout/funnel1"/>
    <dgm:cxn modelId="{B39275BA-C06C-6E42-9BD3-805AD1EAB146}" type="presParOf" srcId="{0C1A4B02-E271-BB4F-9B83-22CF55B1D9F7}" destId="{24156DE0-E0C4-D04E-BE2F-F4A8A26708FE}" srcOrd="5" destOrd="0" presId="urn:microsoft.com/office/officeart/2005/8/layout/funnel1"/>
    <dgm:cxn modelId="{53E16094-50FB-FB49-9A32-BD3873F689B1}" type="presParOf" srcId="{0C1A4B02-E271-BB4F-9B83-22CF55B1D9F7}" destId="{25DE2B6F-16FF-5744-88EE-94A6A29D5D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8C2FE-A5AD-FC46-BD04-870F373B90B8}" type="doc">
      <dgm:prSet loTypeId="urn:microsoft.com/office/officeart/2009/layout/CircleArrowProcess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03E95F0-40A3-C449-B032-0015E059648F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1</a:t>
          </a:r>
          <a:endParaRPr lang="pl-PL" dirty="0"/>
        </a:p>
      </dgm:t>
    </dgm:pt>
    <dgm:pt modelId="{6E1CDF1A-030A-9E49-AF6F-1EAFCBA62123}" type="parTrans" cxnId="{FCE0AFFA-8C45-9B42-AD4D-22322A7B1A80}">
      <dgm:prSet/>
      <dgm:spPr/>
      <dgm:t>
        <a:bodyPr/>
        <a:lstStyle/>
        <a:p>
          <a:endParaRPr lang="pl-PL"/>
        </a:p>
      </dgm:t>
    </dgm:pt>
    <dgm:pt modelId="{770932C6-663D-2B4B-BC3E-EB251D958FA0}" type="sibTrans" cxnId="{FCE0AFFA-8C45-9B42-AD4D-22322A7B1A80}">
      <dgm:prSet/>
      <dgm:spPr/>
      <dgm:t>
        <a:bodyPr/>
        <a:lstStyle/>
        <a:p>
          <a:endParaRPr lang="pl-PL"/>
        </a:p>
      </dgm:t>
    </dgm:pt>
    <dgm:pt modelId="{020FAAF0-2DA6-D645-AB7A-868929ECAF0F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2</a:t>
          </a:r>
          <a:endParaRPr lang="pl-PL" dirty="0"/>
        </a:p>
      </dgm:t>
    </dgm:pt>
    <dgm:pt modelId="{C2EBEAE7-7C45-0942-9135-6D261891BB73}" type="parTrans" cxnId="{745BCC21-BC53-B64E-A01A-AF67837B1920}">
      <dgm:prSet/>
      <dgm:spPr/>
      <dgm:t>
        <a:bodyPr/>
        <a:lstStyle/>
        <a:p>
          <a:endParaRPr lang="pl-PL"/>
        </a:p>
      </dgm:t>
    </dgm:pt>
    <dgm:pt modelId="{C4399723-799C-A942-943E-2FCF3FE65A85}" type="sibTrans" cxnId="{745BCC21-BC53-B64E-A01A-AF67837B1920}">
      <dgm:prSet/>
      <dgm:spPr/>
      <dgm:t>
        <a:bodyPr/>
        <a:lstStyle/>
        <a:p>
          <a:endParaRPr lang="pl-PL"/>
        </a:p>
      </dgm:t>
    </dgm:pt>
    <dgm:pt modelId="{FDDD98D3-FAEA-CB4C-A273-BA38E9452832}">
      <dgm:prSet phldrT="[Tekst]"/>
      <dgm:spPr/>
      <dgm:t>
        <a:bodyPr/>
        <a:lstStyle/>
        <a:p>
          <a:r>
            <a:rPr lang="pl-PL" dirty="0" err="1" smtClean="0"/>
            <a:t>Aufgabe</a:t>
          </a:r>
          <a:endParaRPr lang="pl-PL" dirty="0"/>
        </a:p>
      </dgm:t>
    </dgm:pt>
    <dgm:pt modelId="{1C16B1F4-5A51-E741-9C7F-B7EA90260358}" type="parTrans" cxnId="{7F3AF43A-37F6-FA45-B916-027255DECD83}">
      <dgm:prSet/>
      <dgm:spPr/>
      <dgm:t>
        <a:bodyPr/>
        <a:lstStyle/>
        <a:p>
          <a:endParaRPr lang="pl-PL"/>
        </a:p>
      </dgm:t>
    </dgm:pt>
    <dgm:pt modelId="{13EC2E36-0666-AF4A-B049-19B8D3D2FAAB}" type="sibTrans" cxnId="{7F3AF43A-37F6-FA45-B916-027255DECD83}">
      <dgm:prSet/>
      <dgm:spPr/>
      <dgm:t>
        <a:bodyPr/>
        <a:lstStyle/>
        <a:p>
          <a:endParaRPr lang="pl-PL"/>
        </a:p>
      </dgm:t>
    </dgm:pt>
    <dgm:pt modelId="{E9EE467D-9690-FB41-A5CF-7F2BDD4722CB}">
      <dgm:prSet/>
      <dgm:spPr/>
      <dgm:t>
        <a:bodyPr/>
        <a:lstStyle/>
        <a:p>
          <a:r>
            <a:rPr lang="pl-PL" dirty="0" err="1" smtClean="0"/>
            <a:t>Zielaufgabe</a:t>
          </a:r>
          <a:endParaRPr lang="pl-PL" dirty="0"/>
        </a:p>
      </dgm:t>
    </dgm:pt>
    <dgm:pt modelId="{8EAFC2A3-42B1-A64F-9FA1-7F8A1E79C2BC}" type="parTrans" cxnId="{E3FC3853-ABF5-D449-8BDD-8AF1F7EA2CA5}">
      <dgm:prSet/>
      <dgm:spPr/>
      <dgm:t>
        <a:bodyPr/>
        <a:lstStyle/>
        <a:p>
          <a:endParaRPr lang="pl-PL"/>
        </a:p>
      </dgm:t>
    </dgm:pt>
    <dgm:pt modelId="{7155E9D6-2159-854F-97E8-842EF7495E09}" type="sibTrans" cxnId="{E3FC3853-ABF5-D449-8BDD-8AF1F7EA2CA5}">
      <dgm:prSet/>
      <dgm:spPr/>
      <dgm:t>
        <a:bodyPr/>
        <a:lstStyle/>
        <a:p>
          <a:endParaRPr lang="pl-PL"/>
        </a:p>
      </dgm:t>
    </dgm:pt>
    <dgm:pt modelId="{5D56A61C-1F1F-7E43-A777-B85CAE775BBD}" type="pres">
      <dgm:prSet presAssocID="{3298C2FE-A5AD-FC46-BD04-870F373B90B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73FD1458-6177-904C-B1A2-7F52ABBB5672}" type="pres">
      <dgm:prSet presAssocID="{D03E95F0-40A3-C449-B032-0015E059648F}" presName="Accent1" presStyleCnt="0"/>
      <dgm:spPr/>
    </dgm:pt>
    <dgm:pt modelId="{6D3C4A65-3DA1-AE46-ABB3-9FA738441FF9}" type="pres">
      <dgm:prSet presAssocID="{D03E95F0-40A3-C449-B032-0015E059648F}" presName="Accent" presStyleLbl="node1" presStyleIdx="0" presStyleCnt="4"/>
      <dgm:spPr/>
    </dgm:pt>
    <dgm:pt modelId="{C0A6FD8E-E0AE-6C4C-B9D9-DA35097EC0BD}" type="pres">
      <dgm:prSet presAssocID="{D03E95F0-40A3-C449-B032-0015E059648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3333B7-774D-A645-A49B-E38C906D5F5B}" type="pres">
      <dgm:prSet presAssocID="{020FAAF0-2DA6-D645-AB7A-868929ECAF0F}" presName="Accent2" presStyleCnt="0"/>
      <dgm:spPr/>
    </dgm:pt>
    <dgm:pt modelId="{C001CC3D-87A4-BC40-A3DA-AD0A614424CF}" type="pres">
      <dgm:prSet presAssocID="{020FAAF0-2DA6-D645-AB7A-868929ECAF0F}" presName="Accent" presStyleLbl="node1" presStyleIdx="1" presStyleCnt="4"/>
      <dgm:spPr/>
    </dgm:pt>
    <dgm:pt modelId="{41FF9170-E386-3F47-87AD-7073BDBB68E8}" type="pres">
      <dgm:prSet presAssocID="{020FAAF0-2DA6-D645-AB7A-868929ECAF0F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1B47D3-7082-9244-8305-635FD9417203}" type="pres">
      <dgm:prSet presAssocID="{FDDD98D3-FAEA-CB4C-A273-BA38E9452832}" presName="Accent3" presStyleCnt="0"/>
      <dgm:spPr/>
    </dgm:pt>
    <dgm:pt modelId="{075B7555-9E82-EB44-A7E5-FAA32518622A}" type="pres">
      <dgm:prSet presAssocID="{FDDD98D3-FAEA-CB4C-A273-BA38E9452832}" presName="Accent" presStyleLbl="node1" presStyleIdx="2" presStyleCnt="4"/>
      <dgm:spPr/>
    </dgm:pt>
    <dgm:pt modelId="{2B0A48D7-9DFD-4448-B66B-3AE767D49D65}" type="pres">
      <dgm:prSet presAssocID="{FDDD98D3-FAEA-CB4C-A273-BA38E945283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796BB4-986D-3E4B-9CDB-53B6E87AD39B}" type="pres">
      <dgm:prSet presAssocID="{E9EE467D-9690-FB41-A5CF-7F2BDD4722CB}" presName="Accent4" presStyleCnt="0"/>
      <dgm:spPr/>
    </dgm:pt>
    <dgm:pt modelId="{1C4816C5-5C79-744A-B849-892E7B746558}" type="pres">
      <dgm:prSet presAssocID="{E9EE467D-9690-FB41-A5CF-7F2BDD4722CB}" presName="Accent" presStyleLbl="node1" presStyleIdx="3" presStyleCnt="4"/>
      <dgm:spPr/>
    </dgm:pt>
    <dgm:pt modelId="{9D01AB8C-199C-8947-9688-2CF527577E9D}" type="pres">
      <dgm:prSet presAssocID="{E9EE467D-9690-FB41-A5CF-7F2BDD4722C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3FC3853-ABF5-D449-8BDD-8AF1F7EA2CA5}" srcId="{3298C2FE-A5AD-FC46-BD04-870F373B90B8}" destId="{E9EE467D-9690-FB41-A5CF-7F2BDD4722CB}" srcOrd="3" destOrd="0" parTransId="{8EAFC2A3-42B1-A64F-9FA1-7F8A1E79C2BC}" sibTransId="{7155E9D6-2159-854F-97E8-842EF7495E09}"/>
    <dgm:cxn modelId="{F337281D-C894-B641-918E-47DA6C73D338}" type="presOf" srcId="{3298C2FE-A5AD-FC46-BD04-870F373B90B8}" destId="{5D56A61C-1F1F-7E43-A777-B85CAE775BBD}" srcOrd="0" destOrd="0" presId="urn:microsoft.com/office/officeart/2009/layout/CircleArrowProcess"/>
    <dgm:cxn modelId="{32CF69B8-2B2B-254D-8CEA-8B8A56976D09}" type="presOf" srcId="{D03E95F0-40A3-C449-B032-0015E059648F}" destId="{C0A6FD8E-E0AE-6C4C-B9D9-DA35097EC0BD}" srcOrd="0" destOrd="0" presId="urn:microsoft.com/office/officeart/2009/layout/CircleArrowProcess"/>
    <dgm:cxn modelId="{F8DDB244-FA9F-2E41-9381-3648B4F27C49}" type="presOf" srcId="{020FAAF0-2DA6-D645-AB7A-868929ECAF0F}" destId="{41FF9170-E386-3F47-87AD-7073BDBB68E8}" srcOrd="0" destOrd="0" presId="urn:microsoft.com/office/officeart/2009/layout/CircleArrowProcess"/>
    <dgm:cxn modelId="{FCE0AFFA-8C45-9B42-AD4D-22322A7B1A80}" srcId="{3298C2FE-A5AD-FC46-BD04-870F373B90B8}" destId="{D03E95F0-40A3-C449-B032-0015E059648F}" srcOrd="0" destOrd="0" parTransId="{6E1CDF1A-030A-9E49-AF6F-1EAFCBA62123}" sibTransId="{770932C6-663D-2B4B-BC3E-EB251D958FA0}"/>
    <dgm:cxn modelId="{CA074AE3-4432-C34E-A225-C8948F964848}" type="presOf" srcId="{E9EE467D-9690-FB41-A5CF-7F2BDD4722CB}" destId="{9D01AB8C-199C-8947-9688-2CF527577E9D}" srcOrd="0" destOrd="0" presId="urn:microsoft.com/office/officeart/2009/layout/CircleArrowProcess"/>
    <dgm:cxn modelId="{745BCC21-BC53-B64E-A01A-AF67837B1920}" srcId="{3298C2FE-A5AD-FC46-BD04-870F373B90B8}" destId="{020FAAF0-2DA6-D645-AB7A-868929ECAF0F}" srcOrd="1" destOrd="0" parTransId="{C2EBEAE7-7C45-0942-9135-6D261891BB73}" sibTransId="{C4399723-799C-A942-943E-2FCF3FE65A85}"/>
    <dgm:cxn modelId="{7F3AF43A-37F6-FA45-B916-027255DECD83}" srcId="{3298C2FE-A5AD-FC46-BD04-870F373B90B8}" destId="{FDDD98D3-FAEA-CB4C-A273-BA38E9452832}" srcOrd="2" destOrd="0" parTransId="{1C16B1F4-5A51-E741-9C7F-B7EA90260358}" sibTransId="{13EC2E36-0666-AF4A-B049-19B8D3D2FAAB}"/>
    <dgm:cxn modelId="{904094E4-AC25-A446-9BBA-97F165144B6B}" type="presOf" srcId="{FDDD98D3-FAEA-CB4C-A273-BA38E9452832}" destId="{2B0A48D7-9DFD-4448-B66B-3AE767D49D65}" srcOrd="0" destOrd="0" presId="urn:microsoft.com/office/officeart/2009/layout/CircleArrowProcess"/>
    <dgm:cxn modelId="{90F12300-DF7B-9443-8324-30859A9B8FF3}" type="presParOf" srcId="{5D56A61C-1F1F-7E43-A777-B85CAE775BBD}" destId="{73FD1458-6177-904C-B1A2-7F52ABBB5672}" srcOrd="0" destOrd="0" presId="urn:microsoft.com/office/officeart/2009/layout/CircleArrowProcess"/>
    <dgm:cxn modelId="{B669D06B-1C16-9043-B9A7-EB3D2501CE6F}" type="presParOf" srcId="{73FD1458-6177-904C-B1A2-7F52ABBB5672}" destId="{6D3C4A65-3DA1-AE46-ABB3-9FA738441FF9}" srcOrd="0" destOrd="0" presId="urn:microsoft.com/office/officeart/2009/layout/CircleArrowProcess"/>
    <dgm:cxn modelId="{88407F8E-F535-2643-8509-709C2BF69572}" type="presParOf" srcId="{5D56A61C-1F1F-7E43-A777-B85CAE775BBD}" destId="{C0A6FD8E-E0AE-6C4C-B9D9-DA35097EC0BD}" srcOrd="1" destOrd="0" presId="urn:microsoft.com/office/officeart/2009/layout/CircleArrowProcess"/>
    <dgm:cxn modelId="{DDFC7856-9018-644E-BAA7-901D3ABBE39A}" type="presParOf" srcId="{5D56A61C-1F1F-7E43-A777-B85CAE775BBD}" destId="{EA3333B7-774D-A645-A49B-E38C906D5F5B}" srcOrd="2" destOrd="0" presId="urn:microsoft.com/office/officeart/2009/layout/CircleArrowProcess"/>
    <dgm:cxn modelId="{B507F5D0-4F1B-8D4E-95D2-649572D89781}" type="presParOf" srcId="{EA3333B7-774D-A645-A49B-E38C906D5F5B}" destId="{C001CC3D-87A4-BC40-A3DA-AD0A614424CF}" srcOrd="0" destOrd="0" presId="urn:microsoft.com/office/officeart/2009/layout/CircleArrowProcess"/>
    <dgm:cxn modelId="{60D80438-AE05-2E4B-A450-EB1652B30807}" type="presParOf" srcId="{5D56A61C-1F1F-7E43-A777-B85CAE775BBD}" destId="{41FF9170-E386-3F47-87AD-7073BDBB68E8}" srcOrd="3" destOrd="0" presId="urn:microsoft.com/office/officeart/2009/layout/CircleArrowProcess"/>
    <dgm:cxn modelId="{7EC79199-388F-7A41-942F-243170F83ABE}" type="presParOf" srcId="{5D56A61C-1F1F-7E43-A777-B85CAE775BBD}" destId="{A71B47D3-7082-9244-8305-635FD9417203}" srcOrd="4" destOrd="0" presId="urn:microsoft.com/office/officeart/2009/layout/CircleArrowProcess"/>
    <dgm:cxn modelId="{D3614973-F9B1-6F4D-9479-CD64F957F5C2}" type="presParOf" srcId="{A71B47D3-7082-9244-8305-635FD9417203}" destId="{075B7555-9E82-EB44-A7E5-FAA32518622A}" srcOrd="0" destOrd="0" presId="urn:microsoft.com/office/officeart/2009/layout/CircleArrowProcess"/>
    <dgm:cxn modelId="{B8141A1E-7212-3843-882B-4C026368A4F5}" type="presParOf" srcId="{5D56A61C-1F1F-7E43-A777-B85CAE775BBD}" destId="{2B0A48D7-9DFD-4448-B66B-3AE767D49D65}" srcOrd="5" destOrd="0" presId="urn:microsoft.com/office/officeart/2009/layout/CircleArrowProcess"/>
    <dgm:cxn modelId="{BD7BEB30-6EC0-DA43-8194-12C8809611CE}" type="presParOf" srcId="{5D56A61C-1F1F-7E43-A777-B85CAE775BBD}" destId="{3E796BB4-986D-3E4B-9CDB-53B6E87AD39B}" srcOrd="6" destOrd="0" presId="urn:microsoft.com/office/officeart/2009/layout/CircleArrowProcess"/>
    <dgm:cxn modelId="{D3131244-93B9-2F40-B3A8-F41585D027A5}" type="presParOf" srcId="{3E796BB4-986D-3E4B-9CDB-53B6E87AD39B}" destId="{1C4816C5-5C79-744A-B849-892E7B746558}" srcOrd="0" destOrd="0" presId="urn:microsoft.com/office/officeart/2009/layout/CircleArrowProcess"/>
    <dgm:cxn modelId="{4E4DD82A-7EB8-4D44-AEF4-615716351434}" type="presParOf" srcId="{5D56A61C-1F1F-7E43-A777-B85CAE775BBD}" destId="{9D01AB8C-199C-8947-9688-2CF527577E9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FC357-80C2-5D40-AF34-5F7352CDF368}" type="doc">
      <dgm:prSet loTypeId="urn:microsoft.com/office/officeart/2005/8/layout/list1" loCatId="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E758E394-843C-164C-9036-F27DA4CC0D48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1</a:t>
          </a:r>
          <a:endParaRPr lang="pl-PL" dirty="0"/>
        </a:p>
      </dgm:t>
    </dgm:pt>
    <dgm:pt modelId="{407A8D58-8B63-4D4B-8C93-A3AEFC62C942}" type="parTrans" cxnId="{B857B65C-2CEC-DE43-A15D-729B74191732}">
      <dgm:prSet/>
      <dgm:spPr/>
      <dgm:t>
        <a:bodyPr/>
        <a:lstStyle/>
        <a:p>
          <a:endParaRPr lang="pl-PL"/>
        </a:p>
      </dgm:t>
    </dgm:pt>
    <dgm:pt modelId="{E4B4B303-EBBB-F24B-BBBF-8845355CED12}" type="sibTrans" cxnId="{B857B65C-2CEC-DE43-A15D-729B74191732}">
      <dgm:prSet/>
      <dgm:spPr/>
      <dgm:t>
        <a:bodyPr/>
        <a:lstStyle/>
        <a:p>
          <a:endParaRPr lang="pl-PL"/>
        </a:p>
      </dgm:t>
    </dgm:pt>
    <dgm:pt modelId="{FF9C3A38-A554-C140-9D30-682EC5EDE8EA}">
      <dgm:prSet phldrT="[Tekst]"/>
      <dgm:spPr/>
      <dgm:t>
        <a:bodyPr/>
        <a:lstStyle/>
        <a:p>
          <a:r>
            <a:rPr lang="pl-PL" dirty="0" err="1" smtClean="0"/>
            <a:t>Wortschatz</a:t>
          </a:r>
          <a:r>
            <a:rPr lang="pl-PL" dirty="0" smtClean="0"/>
            <a:t> </a:t>
          </a:r>
          <a:r>
            <a:rPr lang="pl-PL" dirty="0" err="1" smtClean="0"/>
            <a:t>zum</a:t>
          </a:r>
          <a:r>
            <a:rPr lang="pl-PL" dirty="0" smtClean="0"/>
            <a:t> </a:t>
          </a:r>
          <a:r>
            <a:rPr lang="pl-PL" dirty="0" err="1" smtClean="0"/>
            <a:t>Thema</a:t>
          </a:r>
          <a:r>
            <a:rPr lang="pl-PL" dirty="0" smtClean="0"/>
            <a:t> </a:t>
          </a:r>
          <a:r>
            <a:rPr lang="pl-PL" b="1" dirty="0" err="1" smtClean="0"/>
            <a:t>Urlaub</a:t>
          </a:r>
          <a:r>
            <a:rPr lang="pl-PL" dirty="0" smtClean="0"/>
            <a:t> </a:t>
          </a:r>
          <a:r>
            <a:rPr lang="pl-PL" dirty="0" err="1" smtClean="0"/>
            <a:t>einführen</a:t>
          </a:r>
          <a:r>
            <a:rPr lang="pl-PL" dirty="0" smtClean="0"/>
            <a:t> </a:t>
          </a:r>
          <a:endParaRPr lang="pl-PL" dirty="0"/>
        </a:p>
      </dgm:t>
    </dgm:pt>
    <dgm:pt modelId="{BFC6F6C9-EB1A-6A45-9FCC-309542DBFBAB}" type="parTrans" cxnId="{FD2AB0E0-9BCD-E843-B070-7BA673DE5900}">
      <dgm:prSet/>
      <dgm:spPr/>
      <dgm:t>
        <a:bodyPr/>
        <a:lstStyle/>
        <a:p>
          <a:endParaRPr lang="pl-PL"/>
        </a:p>
      </dgm:t>
    </dgm:pt>
    <dgm:pt modelId="{7AB7A4D1-A4E8-284A-BC65-E840E6B23E68}" type="sibTrans" cxnId="{FD2AB0E0-9BCD-E843-B070-7BA673DE5900}">
      <dgm:prSet/>
      <dgm:spPr/>
      <dgm:t>
        <a:bodyPr/>
        <a:lstStyle/>
        <a:p>
          <a:endParaRPr lang="pl-PL"/>
        </a:p>
      </dgm:t>
    </dgm:pt>
    <dgm:pt modelId="{88EBD636-278C-1A45-ABB7-DC78158E168F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2</a:t>
          </a:r>
          <a:endParaRPr lang="pl-PL" dirty="0"/>
        </a:p>
      </dgm:t>
    </dgm:pt>
    <dgm:pt modelId="{86C75235-56A3-F148-B239-AFDC4A258BBE}" type="parTrans" cxnId="{7DA3A7A2-28FF-284E-988A-68CE3C0FFD92}">
      <dgm:prSet/>
      <dgm:spPr/>
      <dgm:t>
        <a:bodyPr/>
        <a:lstStyle/>
        <a:p>
          <a:endParaRPr lang="pl-PL"/>
        </a:p>
      </dgm:t>
    </dgm:pt>
    <dgm:pt modelId="{EF3F7C57-C1B3-4640-B19D-47E41E005FBD}" type="sibTrans" cxnId="{7DA3A7A2-28FF-284E-988A-68CE3C0FFD92}">
      <dgm:prSet/>
      <dgm:spPr/>
      <dgm:t>
        <a:bodyPr/>
        <a:lstStyle/>
        <a:p>
          <a:endParaRPr lang="pl-PL"/>
        </a:p>
      </dgm:t>
    </dgm:pt>
    <dgm:pt modelId="{34B78143-CAF9-534A-8CEE-2F7C9EE1DFA2}">
      <dgm:prSet phldrT="[Tekst]"/>
      <dgm:spPr/>
      <dgm:t>
        <a:bodyPr/>
        <a:lstStyle/>
        <a:p>
          <a:r>
            <a:rPr lang="pl-PL" dirty="0" err="1" smtClean="0"/>
            <a:t>Wortschatz</a:t>
          </a:r>
          <a:r>
            <a:rPr lang="pl-PL" dirty="0" smtClean="0"/>
            <a:t> </a:t>
          </a:r>
          <a:r>
            <a:rPr lang="pl-PL" dirty="0" err="1" smtClean="0"/>
            <a:t>zum</a:t>
          </a:r>
          <a:r>
            <a:rPr lang="pl-PL" dirty="0" smtClean="0"/>
            <a:t> </a:t>
          </a:r>
          <a:r>
            <a:rPr lang="pl-PL" dirty="0" err="1" smtClean="0"/>
            <a:t>Thema</a:t>
          </a:r>
          <a:r>
            <a:rPr lang="pl-PL" dirty="0" smtClean="0"/>
            <a:t> </a:t>
          </a:r>
          <a:r>
            <a:rPr lang="pl-PL" b="1" dirty="0" err="1" smtClean="0"/>
            <a:t>Urlaub</a:t>
          </a:r>
          <a:r>
            <a:rPr lang="pl-PL" dirty="0" smtClean="0"/>
            <a:t> </a:t>
          </a:r>
          <a:r>
            <a:rPr lang="pl-PL" dirty="0" err="1" smtClean="0"/>
            <a:t>festigen</a:t>
          </a:r>
          <a:endParaRPr lang="pl-PL" dirty="0"/>
        </a:p>
      </dgm:t>
    </dgm:pt>
    <dgm:pt modelId="{27DD1713-ECEF-8F41-A2B7-9A2D12ECDAA2}" type="parTrans" cxnId="{0917CB66-E9CC-7447-9DCD-74E2841F4DC4}">
      <dgm:prSet/>
      <dgm:spPr/>
      <dgm:t>
        <a:bodyPr/>
        <a:lstStyle/>
        <a:p>
          <a:endParaRPr lang="pl-PL"/>
        </a:p>
      </dgm:t>
    </dgm:pt>
    <dgm:pt modelId="{593C522A-E196-144E-BF83-B80BCFC22B0C}" type="sibTrans" cxnId="{0917CB66-E9CC-7447-9DCD-74E2841F4DC4}">
      <dgm:prSet/>
      <dgm:spPr/>
      <dgm:t>
        <a:bodyPr/>
        <a:lstStyle/>
        <a:p>
          <a:endParaRPr lang="pl-PL"/>
        </a:p>
      </dgm:t>
    </dgm:pt>
    <dgm:pt modelId="{28868919-BEC5-0B4B-B0D7-C6D61CB7C572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3 (</a:t>
          </a:r>
          <a:r>
            <a:rPr lang="pl-PL" dirty="0" err="1" smtClean="0"/>
            <a:t>eventuell</a:t>
          </a:r>
          <a:r>
            <a:rPr lang="pl-PL" dirty="0" smtClean="0"/>
            <a:t>)</a:t>
          </a:r>
          <a:endParaRPr lang="pl-PL" dirty="0"/>
        </a:p>
      </dgm:t>
    </dgm:pt>
    <dgm:pt modelId="{6BAE7ED7-86F5-354D-A397-64C5C60FC661}" type="parTrans" cxnId="{49E40EB5-1550-B448-B5EC-D8A784CCA31E}">
      <dgm:prSet/>
      <dgm:spPr/>
      <dgm:t>
        <a:bodyPr/>
        <a:lstStyle/>
        <a:p>
          <a:endParaRPr lang="pl-PL"/>
        </a:p>
      </dgm:t>
    </dgm:pt>
    <dgm:pt modelId="{17C8A356-D8FA-6740-A603-E003D3D19CE4}" type="sibTrans" cxnId="{49E40EB5-1550-B448-B5EC-D8A784CCA31E}">
      <dgm:prSet/>
      <dgm:spPr/>
      <dgm:t>
        <a:bodyPr/>
        <a:lstStyle/>
        <a:p>
          <a:endParaRPr lang="pl-PL"/>
        </a:p>
      </dgm:t>
    </dgm:pt>
    <dgm:pt modelId="{35EA39F3-85D9-1E4D-BC40-EFB91FFD03E8}">
      <dgm:prSet phldrT="[Tekst]"/>
      <dgm:spPr/>
      <dgm:t>
        <a:bodyPr/>
        <a:lstStyle/>
        <a:p>
          <a:r>
            <a:rPr lang="pl-PL" dirty="0" err="1" smtClean="0"/>
            <a:t>Vergangenheitsformen</a:t>
          </a:r>
          <a:r>
            <a:rPr lang="pl-PL" dirty="0" smtClean="0"/>
            <a:t> </a:t>
          </a:r>
          <a:r>
            <a:rPr lang="pl-PL" dirty="0" err="1" smtClean="0"/>
            <a:t>üben</a:t>
          </a:r>
          <a:r>
            <a:rPr lang="pl-PL" dirty="0" smtClean="0"/>
            <a:t> </a:t>
          </a:r>
          <a:endParaRPr lang="pl-PL" dirty="0"/>
        </a:p>
      </dgm:t>
    </dgm:pt>
    <dgm:pt modelId="{D889AEA0-52E7-844A-9D48-32513352CAA1}" type="parTrans" cxnId="{A6F493A7-CD44-8449-957C-13828BCEFDEA}">
      <dgm:prSet/>
      <dgm:spPr/>
      <dgm:t>
        <a:bodyPr/>
        <a:lstStyle/>
        <a:p>
          <a:endParaRPr lang="pl-PL"/>
        </a:p>
      </dgm:t>
    </dgm:pt>
    <dgm:pt modelId="{FB093745-6608-834E-885D-805026EB7E24}" type="sibTrans" cxnId="{A6F493A7-CD44-8449-957C-13828BCEFDEA}">
      <dgm:prSet/>
      <dgm:spPr/>
      <dgm:t>
        <a:bodyPr/>
        <a:lstStyle/>
        <a:p>
          <a:endParaRPr lang="pl-PL"/>
        </a:p>
      </dgm:t>
    </dgm:pt>
    <dgm:pt modelId="{DA44D77C-45C7-BF47-B611-D07DD4FE6443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4 </a:t>
          </a:r>
          <a:endParaRPr lang="pl-PL" dirty="0"/>
        </a:p>
      </dgm:t>
    </dgm:pt>
    <dgm:pt modelId="{7DA65C89-45A0-7545-A332-ED1E52115008}" type="parTrans" cxnId="{0E7C995E-CDFD-7448-9F27-2D0949E400F7}">
      <dgm:prSet/>
      <dgm:spPr/>
      <dgm:t>
        <a:bodyPr/>
        <a:lstStyle/>
        <a:p>
          <a:endParaRPr lang="pl-PL"/>
        </a:p>
      </dgm:t>
    </dgm:pt>
    <dgm:pt modelId="{65C49C8B-E13B-444B-9DBA-A2251BA96215}" type="sibTrans" cxnId="{0E7C995E-CDFD-7448-9F27-2D0949E400F7}">
      <dgm:prSet/>
      <dgm:spPr/>
      <dgm:t>
        <a:bodyPr/>
        <a:lstStyle/>
        <a:p>
          <a:endParaRPr lang="pl-PL"/>
        </a:p>
      </dgm:t>
    </dgm:pt>
    <dgm:pt modelId="{61C2FDEF-955D-CD46-9FC8-CD446F1863CD}">
      <dgm:prSet/>
      <dgm:spPr/>
      <dgm:t>
        <a:bodyPr/>
        <a:lstStyle/>
        <a:p>
          <a:r>
            <a:rPr lang="pl-PL" dirty="0" err="1" smtClean="0"/>
            <a:t>Textmuster</a:t>
          </a:r>
          <a:r>
            <a:rPr lang="pl-PL" dirty="0" smtClean="0"/>
            <a:t> </a:t>
          </a:r>
          <a:r>
            <a:rPr lang="pl-PL" dirty="0" err="1" smtClean="0"/>
            <a:t>kennenlernen</a:t>
          </a:r>
          <a:r>
            <a:rPr lang="pl-PL" dirty="0" smtClean="0"/>
            <a:t> </a:t>
          </a:r>
          <a:endParaRPr lang="pl-PL" dirty="0"/>
        </a:p>
      </dgm:t>
    </dgm:pt>
    <dgm:pt modelId="{38AE2B4F-2FD5-274E-B6A6-B98AC916209F}" type="parTrans" cxnId="{B2994681-F251-B24B-9458-723637403889}">
      <dgm:prSet/>
      <dgm:spPr/>
      <dgm:t>
        <a:bodyPr/>
        <a:lstStyle/>
        <a:p>
          <a:endParaRPr lang="pl-PL"/>
        </a:p>
      </dgm:t>
    </dgm:pt>
    <dgm:pt modelId="{D6F72B09-A812-674D-911C-BEF0B0DDFFA7}" type="sibTrans" cxnId="{B2994681-F251-B24B-9458-723637403889}">
      <dgm:prSet/>
      <dgm:spPr/>
      <dgm:t>
        <a:bodyPr/>
        <a:lstStyle/>
        <a:p>
          <a:endParaRPr lang="pl-PL"/>
        </a:p>
      </dgm:t>
    </dgm:pt>
    <dgm:pt modelId="{6EEBEB1D-669A-EC44-9C3C-973DBA192C1F}">
      <dgm:prSet/>
      <dgm:spPr/>
      <dgm:t>
        <a:bodyPr/>
        <a:lstStyle/>
        <a:p>
          <a:r>
            <a:rPr lang="pl-PL" dirty="0" err="1" smtClean="0"/>
            <a:t>Aufgabe</a:t>
          </a:r>
          <a:r>
            <a:rPr lang="pl-PL" dirty="0" smtClean="0"/>
            <a:t> </a:t>
          </a:r>
          <a:endParaRPr lang="pl-PL" dirty="0"/>
        </a:p>
      </dgm:t>
    </dgm:pt>
    <dgm:pt modelId="{936E42D4-2294-4743-9972-34E8DAA5419E}" type="parTrans" cxnId="{03F00150-1C50-D841-931F-C579BEEE5366}">
      <dgm:prSet/>
      <dgm:spPr/>
      <dgm:t>
        <a:bodyPr/>
        <a:lstStyle/>
        <a:p>
          <a:endParaRPr lang="pl-PL"/>
        </a:p>
      </dgm:t>
    </dgm:pt>
    <dgm:pt modelId="{EF0EAA27-EFCF-834C-B3B0-1EBF1475FFAC}" type="sibTrans" cxnId="{03F00150-1C50-D841-931F-C579BEEE5366}">
      <dgm:prSet/>
      <dgm:spPr/>
      <dgm:t>
        <a:bodyPr/>
        <a:lstStyle/>
        <a:p>
          <a:endParaRPr lang="pl-PL"/>
        </a:p>
      </dgm:t>
    </dgm:pt>
    <dgm:pt modelId="{330F1A0D-B344-474B-AD05-0F7A58DC4D72}">
      <dgm:prSet/>
      <dgm:spPr/>
      <dgm:t>
        <a:bodyPr/>
        <a:lstStyle/>
        <a:p>
          <a:r>
            <a:rPr lang="pl-PL" dirty="0" err="1" smtClean="0"/>
            <a:t>eine</a:t>
          </a:r>
          <a:r>
            <a:rPr lang="pl-PL" dirty="0" smtClean="0"/>
            <a:t> </a:t>
          </a:r>
          <a:r>
            <a:rPr lang="pl-PL" dirty="0" err="1" smtClean="0"/>
            <a:t>Postkarte</a:t>
          </a:r>
          <a:r>
            <a:rPr lang="pl-PL" dirty="0" smtClean="0"/>
            <a:t> </a:t>
          </a:r>
          <a:r>
            <a:rPr lang="pl-PL" dirty="0" err="1" smtClean="0"/>
            <a:t>schreiben</a:t>
          </a:r>
          <a:r>
            <a:rPr lang="pl-PL" dirty="0" smtClean="0"/>
            <a:t> </a:t>
          </a:r>
          <a:endParaRPr lang="pl-PL" dirty="0"/>
        </a:p>
      </dgm:t>
    </dgm:pt>
    <dgm:pt modelId="{0423DB81-9B8F-634A-95D6-C4D1237F9C78}" type="parTrans" cxnId="{266173EA-0AB6-3F49-BCF6-C4B6F6397312}">
      <dgm:prSet/>
      <dgm:spPr/>
      <dgm:t>
        <a:bodyPr/>
        <a:lstStyle/>
        <a:p>
          <a:endParaRPr lang="pl-PL"/>
        </a:p>
      </dgm:t>
    </dgm:pt>
    <dgm:pt modelId="{F1C13FE3-C14B-614C-B6D2-EE30ED16B7C0}" type="sibTrans" cxnId="{266173EA-0AB6-3F49-BCF6-C4B6F6397312}">
      <dgm:prSet/>
      <dgm:spPr/>
      <dgm:t>
        <a:bodyPr/>
        <a:lstStyle/>
        <a:p>
          <a:endParaRPr lang="pl-PL"/>
        </a:p>
      </dgm:t>
    </dgm:pt>
    <dgm:pt modelId="{677421E4-782B-3F4C-A982-CF66F66F56C9}" type="pres">
      <dgm:prSet presAssocID="{33CFC357-80C2-5D40-AF34-5F7352CDF3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DBDC853-6C39-1244-A026-8B8439B9A5C7}" type="pres">
      <dgm:prSet presAssocID="{E758E394-843C-164C-9036-F27DA4CC0D48}" presName="parentLin" presStyleCnt="0"/>
      <dgm:spPr/>
    </dgm:pt>
    <dgm:pt modelId="{52727B87-C6ED-B849-93F2-E16D6804D60C}" type="pres">
      <dgm:prSet presAssocID="{E758E394-843C-164C-9036-F27DA4CC0D48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EB7C4EA9-6C25-E045-A360-1E4B5F330981}" type="pres">
      <dgm:prSet presAssocID="{E758E394-843C-164C-9036-F27DA4CC0D4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C96B85-6CDD-4D4C-85A3-8351B1A115A5}" type="pres">
      <dgm:prSet presAssocID="{E758E394-843C-164C-9036-F27DA4CC0D48}" presName="negativeSpace" presStyleCnt="0"/>
      <dgm:spPr/>
    </dgm:pt>
    <dgm:pt modelId="{79DC8FC8-E84A-2B4F-BF6A-2F27E987CD1E}" type="pres">
      <dgm:prSet presAssocID="{E758E394-843C-164C-9036-F27DA4CC0D4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A9F89A-9DB5-AC43-90D2-0D7F82ABAD3A}" type="pres">
      <dgm:prSet presAssocID="{E4B4B303-EBBB-F24B-BBBF-8845355CED12}" presName="spaceBetweenRectangles" presStyleCnt="0"/>
      <dgm:spPr/>
    </dgm:pt>
    <dgm:pt modelId="{88F24DF6-253A-BB49-BAE8-0070E45D786F}" type="pres">
      <dgm:prSet presAssocID="{88EBD636-278C-1A45-ABB7-DC78158E168F}" presName="parentLin" presStyleCnt="0"/>
      <dgm:spPr/>
    </dgm:pt>
    <dgm:pt modelId="{327D54CA-5ADC-5B4F-9970-A0A1AE4BC7C0}" type="pres">
      <dgm:prSet presAssocID="{88EBD636-278C-1A45-ABB7-DC78158E168F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4CF721EF-F4E3-2644-BF14-4ACD01880CA9}" type="pres">
      <dgm:prSet presAssocID="{88EBD636-278C-1A45-ABB7-DC78158E16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94DC58-2B07-4D44-8976-D461734799D3}" type="pres">
      <dgm:prSet presAssocID="{88EBD636-278C-1A45-ABB7-DC78158E168F}" presName="negativeSpace" presStyleCnt="0"/>
      <dgm:spPr/>
    </dgm:pt>
    <dgm:pt modelId="{68975650-9E85-5849-8759-0B0F5A70177C}" type="pres">
      <dgm:prSet presAssocID="{88EBD636-278C-1A45-ABB7-DC78158E168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693C4F-D024-6E46-82B5-1EF672D97AB9}" type="pres">
      <dgm:prSet presAssocID="{EF3F7C57-C1B3-4640-B19D-47E41E005FBD}" presName="spaceBetweenRectangles" presStyleCnt="0"/>
      <dgm:spPr/>
    </dgm:pt>
    <dgm:pt modelId="{9F877D14-0EB2-9D4F-B3F0-3CAB8282A1BF}" type="pres">
      <dgm:prSet presAssocID="{28868919-BEC5-0B4B-B0D7-C6D61CB7C572}" presName="parentLin" presStyleCnt="0"/>
      <dgm:spPr/>
    </dgm:pt>
    <dgm:pt modelId="{A284D129-3C4A-DA4E-B082-AF65105763EF}" type="pres">
      <dgm:prSet presAssocID="{28868919-BEC5-0B4B-B0D7-C6D61CB7C572}" presName="parentLeftMargin" presStyleLbl="node1" presStyleIdx="1" presStyleCnt="5"/>
      <dgm:spPr/>
      <dgm:t>
        <a:bodyPr/>
        <a:lstStyle/>
        <a:p>
          <a:endParaRPr lang="de-DE"/>
        </a:p>
      </dgm:t>
    </dgm:pt>
    <dgm:pt modelId="{7C4DC7AD-B084-D440-A74B-D4C45A257AB1}" type="pres">
      <dgm:prSet presAssocID="{28868919-BEC5-0B4B-B0D7-C6D61CB7C5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70085A-2E13-9647-B755-C8AE0E5497C3}" type="pres">
      <dgm:prSet presAssocID="{28868919-BEC5-0B4B-B0D7-C6D61CB7C572}" presName="negativeSpace" presStyleCnt="0"/>
      <dgm:spPr/>
    </dgm:pt>
    <dgm:pt modelId="{F33FB01D-EA5F-EA48-ACC8-835220008E55}" type="pres">
      <dgm:prSet presAssocID="{28868919-BEC5-0B4B-B0D7-C6D61CB7C57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8EEE19-DFC6-9248-814F-D7E25EB20823}" type="pres">
      <dgm:prSet presAssocID="{17C8A356-D8FA-6740-A603-E003D3D19CE4}" presName="spaceBetweenRectangles" presStyleCnt="0"/>
      <dgm:spPr/>
    </dgm:pt>
    <dgm:pt modelId="{14418D81-59A2-184A-8058-A9D407C295E7}" type="pres">
      <dgm:prSet presAssocID="{DA44D77C-45C7-BF47-B611-D07DD4FE6443}" presName="parentLin" presStyleCnt="0"/>
      <dgm:spPr/>
    </dgm:pt>
    <dgm:pt modelId="{75E73F69-2593-0F47-9E2B-E99323AEDD67}" type="pres">
      <dgm:prSet presAssocID="{DA44D77C-45C7-BF47-B611-D07DD4FE6443}" presName="parentLeftMargin" presStyleLbl="node1" presStyleIdx="2" presStyleCnt="5"/>
      <dgm:spPr/>
      <dgm:t>
        <a:bodyPr/>
        <a:lstStyle/>
        <a:p>
          <a:endParaRPr lang="de-DE"/>
        </a:p>
      </dgm:t>
    </dgm:pt>
    <dgm:pt modelId="{8BB5764D-3470-444D-833E-52EBA6366CC0}" type="pres">
      <dgm:prSet presAssocID="{DA44D77C-45C7-BF47-B611-D07DD4FE64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402E07-2BDB-BB45-85E1-3B0768BA4E3D}" type="pres">
      <dgm:prSet presAssocID="{DA44D77C-45C7-BF47-B611-D07DD4FE6443}" presName="negativeSpace" presStyleCnt="0"/>
      <dgm:spPr/>
    </dgm:pt>
    <dgm:pt modelId="{42B04BD2-A35E-C84C-9387-49A6BA356862}" type="pres">
      <dgm:prSet presAssocID="{DA44D77C-45C7-BF47-B611-D07DD4FE644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B26BD1-B28A-484D-B928-26E5884B027E}" type="pres">
      <dgm:prSet presAssocID="{65C49C8B-E13B-444B-9DBA-A2251BA96215}" presName="spaceBetweenRectangles" presStyleCnt="0"/>
      <dgm:spPr/>
    </dgm:pt>
    <dgm:pt modelId="{5551F4B7-5D67-8D46-BC05-3AC87BE17B2B}" type="pres">
      <dgm:prSet presAssocID="{6EEBEB1D-669A-EC44-9C3C-973DBA192C1F}" presName="parentLin" presStyleCnt="0"/>
      <dgm:spPr/>
    </dgm:pt>
    <dgm:pt modelId="{D7539688-85E9-A547-AC47-04A0374BED60}" type="pres">
      <dgm:prSet presAssocID="{6EEBEB1D-669A-EC44-9C3C-973DBA192C1F}" presName="parentLeftMargin" presStyleLbl="node1" presStyleIdx="3" presStyleCnt="5"/>
      <dgm:spPr/>
      <dgm:t>
        <a:bodyPr/>
        <a:lstStyle/>
        <a:p>
          <a:endParaRPr lang="de-DE"/>
        </a:p>
      </dgm:t>
    </dgm:pt>
    <dgm:pt modelId="{24773701-DDA5-8546-90D2-9F990432AC7B}" type="pres">
      <dgm:prSet presAssocID="{6EEBEB1D-669A-EC44-9C3C-973DBA192C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28A387-B65D-964C-B014-B0489E562E88}" type="pres">
      <dgm:prSet presAssocID="{6EEBEB1D-669A-EC44-9C3C-973DBA192C1F}" presName="negativeSpace" presStyleCnt="0"/>
      <dgm:spPr/>
    </dgm:pt>
    <dgm:pt modelId="{DFB2EC2C-F562-AD45-AE55-F8B836B262D7}" type="pres">
      <dgm:prSet presAssocID="{6EEBEB1D-669A-EC44-9C3C-973DBA192C1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08D923D-25ED-734A-9FB0-D3A8903E2054}" type="presOf" srcId="{33CFC357-80C2-5D40-AF34-5F7352CDF368}" destId="{677421E4-782B-3F4C-A982-CF66F66F56C9}" srcOrd="0" destOrd="0" presId="urn:microsoft.com/office/officeart/2005/8/layout/list1"/>
    <dgm:cxn modelId="{C8E21E43-012F-D842-A34B-A332D30F50DF}" type="presOf" srcId="{DA44D77C-45C7-BF47-B611-D07DD4FE6443}" destId="{75E73F69-2593-0F47-9E2B-E99323AEDD67}" srcOrd="0" destOrd="0" presId="urn:microsoft.com/office/officeart/2005/8/layout/list1"/>
    <dgm:cxn modelId="{266173EA-0AB6-3F49-BCF6-C4B6F6397312}" srcId="{6EEBEB1D-669A-EC44-9C3C-973DBA192C1F}" destId="{330F1A0D-B344-474B-AD05-0F7A58DC4D72}" srcOrd="0" destOrd="0" parTransId="{0423DB81-9B8F-634A-95D6-C4D1237F9C78}" sibTransId="{F1C13FE3-C14B-614C-B6D2-EE30ED16B7C0}"/>
    <dgm:cxn modelId="{B2994681-F251-B24B-9458-723637403889}" srcId="{DA44D77C-45C7-BF47-B611-D07DD4FE6443}" destId="{61C2FDEF-955D-CD46-9FC8-CD446F1863CD}" srcOrd="0" destOrd="0" parTransId="{38AE2B4F-2FD5-274E-B6A6-B98AC916209F}" sibTransId="{D6F72B09-A812-674D-911C-BEF0B0DDFFA7}"/>
    <dgm:cxn modelId="{255A99B0-043C-E747-9F78-41EEB4C32792}" type="presOf" srcId="{28868919-BEC5-0B4B-B0D7-C6D61CB7C572}" destId="{A284D129-3C4A-DA4E-B082-AF65105763EF}" srcOrd="0" destOrd="0" presId="urn:microsoft.com/office/officeart/2005/8/layout/list1"/>
    <dgm:cxn modelId="{BBEFF7C2-0500-8C44-97C4-6D446C4F2E59}" type="presOf" srcId="{6EEBEB1D-669A-EC44-9C3C-973DBA192C1F}" destId="{24773701-DDA5-8546-90D2-9F990432AC7B}" srcOrd="1" destOrd="0" presId="urn:microsoft.com/office/officeart/2005/8/layout/list1"/>
    <dgm:cxn modelId="{FD2AB0E0-9BCD-E843-B070-7BA673DE5900}" srcId="{E758E394-843C-164C-9036-F27DA4CC0D48}" destId="{FF9C3A38-A554-C140-9D30-682EC5EDE8EA}" srcOrd="0" destOrd="0" parTransId="{BFC6F6C9-EB1A-6A45-9FCC-309542DBFBAB}" sibTransId="{7AB7A4D1-A4E8-284A-BC65-E840E6B23E68}"/>
    <dgm:cxn modelId="{48CA338F-1914-6940-BBEA-677FB9FA31C5}" type="presOf" srcId="{DA44D77C-45C7-BF47-B611-D07DD4FE6443}" destId="{8BB5764D-3470-444D-833E-52EBA6366CC0}" srcOrd="1" destOrd="0" presId="urn:microsoft.com/office/officeart/2005/8/layout/list1"/>
    <dgm:cxn modelId="{49E40EB5-1550-B448-B5EC-D8A784CCA31E}" srcId="{33CFC357-80C2-5D40-AF34-5F7352CDF368}" destId="{28868919-BEC5-0B4B-B0D7-C6D61CB7C572}" srcOrd="2" destOrd="0" parTransId="{6BAE7ED7-86F5-354D-A397-64C5C60FC661}" sibTransId="{17C8A356-D8FA-6740-A603-E003D3D19CE4}"/>
    <dgm:cxn modelId="{A6F493A7-CD44-8449-957C-13828BCEFDEA}" srcId="{28868919-BEC5-0B4B-B0D7-C6D61CB7C572}" destId="{35EA39F3-85D9-1E4D-BC40-EFB91FFD03E8}" srcOrd="0" destOrd="0" parTransId="{D889AEA0-52E7-844A-9D48-32513352CAA1}" sibTransId="{FB093745-6608-834E-885D-805026EB7E24}"/>
    <dgm:cxn modelId="{3D7C52B6-9D21-9A45-892D-742B0B137093}" type="presOf" srcId="{FF9C3A38-A554-C140-9D30-682EC5EDE8EA}" destId="{79DC8FC8-E84A-2B4F-BF6A-2F27E987CD1E}" srcOrd="0" destOrd="0" presId="urn:microsoft.com/office/officeart/2005/8/layout/list1"/>
    <dgm:cxn modelId="{03F00150-1C50-D841-931F-C579BEEE5366}" srcId="{33CFC357-80C2-5D40-AF34-5F7352CDF368}" destId="{6EEBEB1D-669A-EC44-9C3C-973DBA192C1F}" srcOrd="4" destOrd="0" parTransId="{936E42D4-2294-4743-9972-34E8DAA5419E}" sibTransId="{EF0EAA27-EFCF-834C-B3B0-1EBF1475FFAC}"/>
    <dgm:cxn modelId="{7DA3A7A2-28FF-284E-988A-68CE3C0FFD92}" srcId="{33CFC357-80C2-5D40-AF34-5F7352CDF368}" destId="{88EBD636-278C-1A45-ABB7-DC78158E168F}" srcOrd="1" destOrd="0" parTransId="{86C75235-56A3-F148-B239-AFDC4A258BBE}" sibTransId="{EF3F7C57-C1B3-4640-B19D-47E41E005FBD}"/>
    <dgm:cxn modelId="{2733F92C-C06F-9548-B437-8886BF5E4464}" type="presOf" srcId="{E758E394-843C-164C-9036-F27DA4CC0D48}" destId="{52727B87-C6ED-B849-93F2-E16D6804D60C}" srcOrd="0" destOrd="0" presId="urn:microsoft.com/office/officeart/2005/8/layout/list1"/>
    <dgm:cxn modelId="{F08D2B65-E96B-2D48-A669-70B4132DD24D}" type="presOf" srcId="{88EBD636-278C-1A45-ABB7-DC78158E168F}" destId="{327D54CA-5ADC-5B4F-9970-A0A1AE4BC7C0}" srcOrd="0" destOrd="0" presId="urn:microsoft.com/office/officeart/2005/8/layout/list1"/>
    <dgm:cxn modelId="{B857B65C-2CEC-DE43-A15D-729B74191732}" srcId="{33CFC357-80C2-5D40-AF34-5F7352CDF368}" destId="{E758E394-843C-164C-9036-F27DA4CC0D48}" srcOrd="0" destOrd="0" parTransId="{407A8D58-8B63-4D4B-8C93-A3AEFC62C942}" sibTransId="{E4B4B303-EBBB-F24B-BBBF-8845355CED12}"/>
    <dgm:cxn modelId="{0A28550D-3950-ED43-B313-1AB37E459ED1}" type="presOf" srcId="{28868919-BEC5-0B4B-B0D7-C6D61CB7C572}" destId="{7C4DC7AD-B084-D440-A74B-D4C45A257AB1}" srcOrd="1" destOrd="0" presId="urn:microsoft.com/office/officeart/2005/8/layout/list1"/>
    <dgm:cxn modelId="{07FBD703-0534-C146-BF29-1E7CB5D6C0D7}" type="presOf" srcId="{88EBD636-278C-1A45-ABB7-DC78158E168F}" destId="{4CF721EF-F4E3-2644-BF14-4ACD01880CA9}" srcOrd="1" destOrd="0" presId="urn:microsoft.com/office/officeart/2005/8/layout/list1"/>
    <dgm:cxn modelId="{0E7C995E-CDFD-7448-9F27-2D0949E400F7}" srcId="{33CFC357-80C2-5D40-AF34-5F7352CDF368}" destId="{DA44D77C-45C7-BF47-B611-D07DD4FE6443}" srcOrd="3" destOrd="0" parTransId="{7DA65C89-45A0-7545-A332-ED1E52115008}" sibTransId="{65C49C8B-E13B-444B-9DBA-A2251BA96215}"/>
    <dgm:cxn modelId="{282822C0-103E-944C-A10B-08991A6E008C}" type="presOf" srcId="{330F1A0D-B344-474B-AD05-0F7A58DC4D72}" destId="{DFB2EC2C-F562-AD45-AE55-F8B836B262D7}" srcOrd="0" destOrd="0" presId="urn:microsoft.com/office/officeart/2005/8/layout/list1"/>
    <dgm:cxn modelId="{0917CB66-E9CC-7447-9DCD-74E2841F4DC4}" srcId="{88EBD636-278C-1A45-ABB7-DC78158E168F}" destId="{34B78143-CAF9-534A-8CEE-2F7C9EE1DFA2}" srcOrd="0" destOrd="0" parTransId="{27DD1713-ECEF-8F41-A2B7-9A2D12ECDAA2}" sibTransId="{593C522A-E196-144E-BF83-B80BCFC22B0C}"/>
    <dgm:cxn modelId="{09E89D6A-D262-BA4F-BB55-710D17F6C0EF}" type="presOf" srcId="{E758E394-843C-164C-9036-F27DA4CC0D48}" destId="{EB7C4EA9-6C25-E045-A360-1E4B5F330981}" srcOrd="1" destOrd="0" presId="urn:microsoft.com/office/officeart/2005/8/layout/list1"/>
    <dgm:cxn modelId="{134640B6-FA51-934A-B659-208224CC12D3}" type="presOf" srcId="{34B78143-CAF9-534A-8CEE-2F7C9EE1DFA2}" destId="{68975650-9E85-5849-8759-0B0F5A70177C}" srcOrd="0" destOrd="0" presId="urn:microsoft.com/office/officeart/2005/8/layout/list1"/>
    <dgm:cxn modelId="{C3D4021F-59E1-0149-A9F4-875F66A04C6C}" type="presOf" srcId="{35EA39F3-85D9-1E4D-BC40-EFB91FFD03E8}" destId="{F33FB01D-EA5F-EA48-ACC8-835220008E55}" srcOrd="0" destOrd="0" presId="urn:microsoft.com/office/officeart/2005/8/layout/list1"/>
    <dgm:cxn modelId="{FEDDBE48-7367-A047-99BB-27892D3FC0BE}" type="presOf" srcId="{61C2FDEF-955D-CD46-9FC8-CD446F1863CD}" destId="{42B04BD2-A35E-C84C-9387-49A6BA356862}" srcOrd="0" destOrd="0" presId="urn:microsoft.com/office/officeart/2005/8/layout/list1"/>
    <dgm:cxn modelId="{8A69229B-7A58-DB4A-A881-77809F5A8963}" type="presOf" srcId="{6EEBEB1D-669A-EC44-9C3C-973DBA192C1F}" destId="{D7539688-85E9-A547-AC47-04A0374BED60}" srcOrd="0" destOrd="0" presId="urn:microsoft.com/office/officeart/2005/8/layout/list1"/>
    <dgm:cxn modelId="{1C4F8741-EC12-4B4A-BF75-195E3981C446}" type="presParOf" srcId="{677421E4-782B-3F4C-A982-CF66F66F56C9}" destId="{ADBDC853-6C39-1244-A026-8B8439B9A5C7}" srcOrd="0" destOrd="0" presId="urn:microsoft.com/office/officeart/2005/8/layout/list1"/>
    <dgm:cxn modelId="{6F68A47A-CF34-1342-85BD-D605EF58ABCD}" type="presParOf" srcId="{ADBDC853-6C39-1244-A026-8B8439B9A5C7}" destId="{52727B87-C6ED-B849-93F2-E16D6804D60C}" srcOrd="0" destOrd="0" presId="urn:microsoft.com/office/officeart/2005/8/layout/list1"/>
    <dgm:cxn modelId="{46357471-EDA3-AC4D-91C1-805C78328686}" type="presParOf" srcId="{ADBDC853-6C39-1244-A026-8B8439B9A5C7}" destId="{EB7C4EA9-6C25-E045-A360-1E4B5F330981}" srcOrd="1" destOrd="0" presId="urn:microsoft.com/office/officeart/2005/8/layout/list1"/>
    <dgm:cxn modelId="{1A024407-4621-F940-A78A-0A43AA684D60}" type="presParOf" srcId="{677421E4-782B-3F4C-A982-CF66F66F56C9}" destId="{14C96B85-6CDD-4D4C-85A3-8351B1A115A5}" srcOrd="1" destOrd="0" presId="urn:microsoft.com/office/officeart/2005/8/layout/list1"/>
    <dgm:cxn modelId="{7031E415-F10C-4D44-BE3E-E14876398867}" type="presParOf" srcId="{677421E4-782B-3F4C-A982-CF66F66F56C9}" destId="{79DC8FC8-E84A-2B4F-BF6A-2F27E987CD1E}" srcOrd="2" destOrd="0" presId="urn:microsoft.com/office/officeart/2005/8/layout/list1"/>
    <dgm:cxn modelId="{BC0BCEDB-B27C-6B46-BF98-91D816B9660E}" type="presParOf" srcId="{677421E4-782B-3F4C-A982-CF66F66F56C9}" destId="{E7A9F89A-9DB5-AC43-90D2-0D7F82ABAD3A}" srcOrd="3" destOrd="0" presId="urn:microsoft.com/office/officeart/2005/8/layout/list1"/>
    <dgm:cxn modelId="{8B320E5E-4DBB-304B-AE61-CB5B638CD31C}" type="presParOf" srcId="{677421E4-782B-3F4C-A982-CF66F66F56C9}" destId="{88F24DF6-253A-BB49-BAE8-0070E45D786F}" srcOrd="4" destOrd="0" presId="urn:microsoft.com/office/officeart/2005/8/layout/list1"/>
    <dgm:cxn modelId="{BDCA166E-C342-344D-9AE9-624F6C60A3C9}" type="presParOf" srcId="{88F24DF6-253A-BB49-BAE8-0070E45D786F}" destId="{327D54CA-5ADC-5B4F-9970-A0A1AE4BC7C0}" srcOrd="0" destOrd="0" presId="urn:microsoft.com/office/officeart/2005/8/layout/list1"/>
    <dgm:cxn modelId="{303BDC84-4003-5547-BB11-27DD689A8EE9}" type="presParOf" srcId="{88F24DF6-253A-BB49-BAE8-0070E45D786F}" destId="{4CF721EF-F4E3-2644-BF14-4ACD01880CA9}" srcOrd="1" destOrd="0" presId="urn:microsoft.com/office/officeart/2005/8/layout/list1"/>
    <dgm:cxn modelId="{32DAE72E-63FB-3345-85C4-9223717AF7B3}" type="presParOf" srcId="{677421E4-782B-3F4C-A982-CF66F66F56C9}" destId="{D994DC58-2B07-4D44-8976-D461734799D3}" srcOrd="5" destOrd="0" presId="urn:microsoft.com/office/officeart/2005/8/layout/list1"/>
    <dgm:cxn modelId="{DADE33BC-2F5E-0746-BBD4-EC03C9A4ED4C}" type="presParOf" srcId="{677421E4-782B-3F4C-A982-CF66F66F56C9}" destId="{68975650-9E85-5849-8759-0B0F5A70177C}" srcOrd="6" destOrd="0" presId="urn:microsoft.com/office/officeart/2005/8/layout/list1"/>
    <dgm:cxn modelId="{9FB1C759-F25B-1E4C-979C-4B136A875C2F}" type="presParOf" srcId="{677421E4-782B-3F4C-A982-CF66F66F56C9}" destId="{5B693C4F-D024-6E46-82B5-1EF672D97AB9}" srcOrd="7" destOrd="0" presId="urn:microsoft.com/office/officeart/2005/8/layout/list1"/>
    <dgm:cxn modelId="{6962615E-90B3-F640-9271-E41BFCB61AD5}" type="presParOf" srcId="{677421E4-782B-3F4C-A982-CF66F66F56C9}" destId="{9F877D14-0EB2-9D4F-B3F0-3CAB8282A1BF}" srcOrd="8" destOrd="0" presId="urn:microsoft.com/office/officeart/2005/8/layout/list1"/>
    <dgm:cxn modelId="{EB7D13E6-01F5-1C44-AC37-6C99211BE2DF}" type="presParOf" srcId="{9F877D14-0EB2-9D4F-B3F0-3CAB8282A1BF}" destId="{A284D129-3C4A-DA4E-B082-AF65105763EF}" srcOrd="0" destOrd="0" presId="urn:microsoft.com/office/officeart/2005/8/layout/list1"/>
    <dgm:cxn modelId="{A2E74071-CD00-8340-B63C-EF94F38B70AB}" type="presParOf" srcId="{9F877D14-0EB2-9D4F-B3F0-3CAB8282A1BF}" destId="{7C4DC7AD-B084-D440-A74B-D4C45A257AB1}" srcOrd="1" destOrd="0" presId="urn:microsoft.com/office/officeart/2005/8/layout/list1"/>
    <dgm:cxn modelId="{2B13EBB2-D003-1844-9CAB-881E87BEB7C9}" type="presParOf" srcId="{677421E4-782B-3F4C-A982-CF66F66F56C9}" destId="{B670085A-2E13-9647-B755-C8AE0E5497C3}" srcOrd="9" destOrd="0" presId="urn:microsoft.com/office/officeart/2005/8/layout/list1"/>
    <dgm:cxn modelId="{A7F04ABE-E264-2542-A445-5AAD17880E96}" type="presParOf" srcId="{677421E4-782B-3F4C-A982-CF66F66F56C9}" destId="{F33FB01D-EA5F-EA48-ACC8-835220008E55}" srcOrd="10" destOrd="0" presId="urn:microsoft.com/office/officeart/2005/8/layout/list1"/>
    <dgm:cxn modelId="{47DEEECE-F924-8746-875B-AFC4A3CB1818}" type="presParOf" srcId="{677421E4-782B-3F4C-A982-CF66F66F56C9}" destId="{F88EEE19-DFC6-9248-814F-D7E25EB20823}" srcOrd="11" destOrd="0" presId="urn:microsoft.com/office/officeart/2005/8/layout/list1"/>
    <dgm:cxn modelId="{51CE36A0-99CE-5A46-86C7-02601A40E546}" type="presParOf" srcId="{677421E4-782B-3F4C-A982-CF66F66F56C9}" destId="{14418D81-59A2-184A-8058-A9D407C295E7}" srcOrd="12" destOrd="0" presId="urn:microsoft.com/office/officeart/2005/8/layout/list1"/>
    <dgm:cxn modelId="{40B6AD63-7B94-F641-B14D-8F8F57169DBC}" type="presParOf" srcId="{14418D81-59A2-184A-8058-A9D407C295E7}" destId="{75E73F69-2593-0F47-9E2B-E99323AEDD67}" srcOrd="0" destOrd="0" presId="urn:microsoft.com/office/officeart/2005/8/layout/list1"/>
    <dgm:cxn modelId="{60FF1653-CB19-9F4B-9661-009B6E8DE627}" type="presParOf" srcId="{14418D81-59A2-184A-8058-A9D407C295E7}" destId="{8BB5764D-3470-444D-833E-52EBA6366CC0}" srcOrd="1" destOrd="0" presId="urn:microsoft.com/office/officeart/2005/8/layout/list1"/>
    <dgm:cxn modelId="{077B9273-35BA-1D4B-A87F-EAC4DA37A1B1}" type="presParOf" srcId="{677421E4-782B-3F4C-A982-CF66F66F56C9}" destId="{0E402E07-2BDB-BB45-85E1-3B0768BA4E3D}" srcOrd="13" destOrd="0" presId="urn:microsoft.com/office/officeart/2005/8/layout/list1"/>
    <dgm:cxn modelId="{F21183D7-ECBA-5649-81ED-D26869D2DE3E}" type="presParOf" srcId="{677421E4-782B-3F4C-A982-CF66F66F56C9}" destId="{42B04BD2-A35E-C84C-9387-49A6BA356862}" srcOrd="14" destOrd="0" presId="urn:microsoft.com/office/officeart/2005/8/layout/list1"/>
    <dgm:cxn modelId="{849FB5F4-6D64-E64F-A2BC-E10056606552}" type="presParOf" srcId="{677421E4-782B-3F4C-A982-CF66F66F56C9}" destId="{E6B26BD1-B28A-484D-B928-26E5884B027E}" srcOrd="15" destOrd="0" presId="urn:microsoft.com/office/officeart/2005/8/layout/list1"/>
    <dgm:cxn modelId="{F1CDB148-5864-3C42-ADF0-B3A31B0D84D0}" type="presParOf" srcId="{677421E4-782B-3F4C-A982-CF66F66F56C9}" destId="{5551F4B7-5D67-8D46-BC05-3AC87BE17B2B}" srcOrd="16" destOrd="0" presId="urn:microsoft.com/office/officeart/2005/8/layout/list1"/>
    <dgm:cxn modelId="{E130BC1F-EB4E-CE4D-A9A5-BA07B4B73A33}" type="presParOf" srcId="{5551F4B7-5D67-8D46-BC05-3AC87BE17B2B}" destId="{D7539688-85E9-A547-AC47-04A0374BED60}" srcOrd="0" destOrd="0" presId="urn:microsoft.com/office/officeart/2005/8/layout/list1"/>
    <dgm:cxn modelId="{B3599C32-BBF0-EB46-AF18-D38B3F8C20A7}" type="presParOf" srcId="{5551F4B7-5D67-8D46-BC05-3AC87BE17B2B}" destId="{24773701-DDA5-8546-90D2-9F990432AC7B}" srcOrd="1" destOrd="0" presId="urn:microsoft.com/office/officeart/2005/8/layout/list1"/>
    <dgm:cxn modelId="{88EB0A7F-21D9-7449-A0C5-4AA7136CA8A5}" type="presParOf" srcId="{677421E4-782B-3F4C-A982-CF66F66F56C9}" destId="{4428A387-B65D-964C-B014-B0489E562E88}" srcOrd="17" destOrd="0" presId="urn:microsoft.com/office/officeart/2005/8/layout/list1"/>
    <dgm:cxn modelId="{ED6290C8-C127-ED4C-94BA-9595B961B234}" type="presParOf" srcId="{677421E4-782B-3F4C-A982-CF66F66F56C9}" destId="{DFB2EC2C-F562-AD45-AE55-F8B836B262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8DF84C-EFCE-8442-AAC2-F44CEBA2E706}" type="doc">
      <dgm:prSet loTypeId="urn:microsoft.com/office/officeart/2005/8/layout/matrix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B6AC20E-0F05-FE49-9013-22C6021067F7}">
      <dgm:prSet phldrT="[Tekst]"/>
      <dgm:spPr/>
      <dgm:t>
        <a:bodyPr/>
        <a:lstStyle/>
        <a:p>
          <a:r>
            <a:rPr lang="pl-PL" dirty="0" err="1" smtClean="0"/>
            <a:t>bedeutungsvolle</a:t>
          </a:r>
          <a:r>
            <a:rPr lang="pl-PL" dirty="0" smtClean="0"/>
            <a:t> </a:t>
          </a:r>
          <a:r>
            <a:rPr lang="pl-PL" dirty="0" err="1" smtClean="0"/>
            <a:t>Inhalte</a:t>
          </a:r>
          <a:endParaRPr lang="pl-PL" dirty="0"/>
        </a:p>
      </dgm:t>
    </dgm:pt>
    <dgm:pt modelId="{2BC7DBE8-9E39-6D40-A6B8-9F774C163352}" type="parTrans" cxnId="{BD9A4D3A-ECDC-7240-8ED7-26FCD9822AC9}">
      <dgm:prSet/>
      <dgm:spPr/>
      <dgm:t>
        <a:bodyPr/>
        <a:lstStyle/>
        <a:p>
          <a:endParaRPr lang="pl-PL"/>
        </a:p>
      </dgm:t>
    </dgm:pt>
    <dgm:pt modelId="{CBDF2626-548A-794E-A375-AF27E452C210}" type="sibTrans" cxnId="{BD9A4D3A-ECDC-7240-8ED7-26FCD9822AC9}">
      <dgm:prSet/>
      <dgm:spPr/>
      <dgm:t>
        <a:bodyPr/>
        <a:lstStyle/>
        <a:p>
          <a:endParaRPr lang="pl-PL"/>
        </a:p>
      </dgm:t>
    </dgm:pt>
    <dgm:pt modelId="{70D55659-6CFD-EB47-8C7D-1ABF46ED7EC0}">
      <dgm:prSet phldrT="[Tekst]"/>
      <dgm:spPr/>
      <dgm:t>
        <a:bodyPr/>
        <a:lstStyle/>
        <a:p>
          <a:r>
            <a:rPr lang="de-DE" dirty="0" smtClean="0"/>
            <a:t> d</a:t>
          </a:r>
          <a:r>
            <a:rPr lang="pl-PL" dirty="0" err="1" smtClean="0"/>
            <a:t>ie</a:t>
          </a:r>
          <a:r>
            <a:rPr lang="pl-PL" dirty="0" smtClean="0"/>
            <a:t> </a:t>
          </a:r>
          <a:r>
            <a:rPr lang="pl-PL" dirty="0" smtClean="0"/>
            <a:t>DIY-</a:t>
          </a:r>
          <a:r>
            <a:rPr lang="pl-PL" dirty="0" err="1" smtClean="0"/>
            <a:t>Anweisung</a:t>
          </a:r>
          <a:r>
            <a:rPr lang="pl-PL" dirty="0" smtClean="0"/>
            <a:t> in </a:t>
          </a:r>
          <a:r>
            <a:rPr lang="pl-PL" dirty="0" err="1" smtClean="0"/>
            <a:t>einzelne</a:t>
          </a:r>
          <a:r>
            <a:rPr lang="pl-PL" dirty="0" smtClean="0"/>
            <a:t> </a:t>
          </a:r>
          <a:r>
            <a:rPr lang="pl-PL" dirty="0" err="1" smtClean="0"/>
            <a:t>Bilder</a:t>
          </a:r>
          <a:r>
            <a:rPr lang="pl-PL" dirty="0" smtClean="0"/>
            <a:t> </a:t>
          </a:r>
          <a:r>
            <a:rPr lang="pl-PL" dirty="0" err="1" smtClean="0"/>
            <a:t>schneiden</a:t>
          </a:r>
          <a:r>
            <a:rPr lang="pl-PL" dirty="0" smtClean="0"/>
            <a:t>,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Schüler</a:t>
          </a:r>
          <a:r>
            <a:rPr lang="pl-PL" dirty="0" smtClean="0"/>
            <a:t> </a:t>
          </a:r>
          <a:r>
            <a:rPr lang="pl-PL" dirty="0" err="1" smtClean="0"/>
            <a:t>sollen</a:t>
          </a:r>
          <a:r>
            <a:rPr lang="pl-PL" dirty="0" smtClean="0"/>
            <a:t>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Reihenfolge</a:t>
          </a:r>
          <a:r>
            <a:rPr lang="pl-PL" dirty="0" smtClean="0"/>
            <a:t> </a:t>
          </a:r>
          <a:r>
            <a:rPr lang="pl-PL" dirty="0" err="1" smtClean="0"/>
            <a:t>selbst</a:t>
          </a:r>
          <a:r>
            <a:rPr lang="pl-PL" dirty="0" smtClean="0"/>
            <a:t> </a:t>
          </a:r>
          <a:r>
            <a:rPr lang="pl-PL" dirty="0" err="1" smtClean="0"/>
            <a:t>bestimmen</a:t>
          </a:r>
          <a:r>
            <a:rPr lang="pl-PL" dirty="0" smtClean="0"/>
            <a:t> </a:t>
          </a:r>
          <a:r>
            <a:rPr lang="pl-PL" dirty="0" err="1" smtClean="0"/>
            <a:t>und</a:t>
          </a:r>
          <a:r>
            <a:rPr lang="pl-PL" dirty="0" smtClean="0"/>
            <a:t> </a:t>
          </a:r>
          <a:r>
            <a:rPr lang="pl-PL" dirty="0" err="1" smtClean="0"/>
            <a:t>das</a:t>
          </a:r>
          <a:r>
            <a:rPr lang="pl-PL" dirty="0" smtClean="0"/>
            <a:t> </a:t>
          </a:r>
          <a:r>
            <a:rPr lang="pl-PL" dirty="0" err="1" smtClean="0"/>
            <a:t>Thema</a:t>
          </a:r>
          <a:r>
            <a:rPr lang="pl-PL" dirty="0" smtClean="0"/>
            <a:t> </a:t>
          </a:r>
          <a:r>
            <a:rPr lang="pl-PL" dirty="0" err="1" smtClean="0"/>
            <a:t>raten</a:t>
          </a:r>
          <a:endParaRPr lang="pl-PL" dirty="0"/>
        </a:p>
      </dgm:t>
    </dgm:pt>
    <dgm:pt modelId="{5D6CAED6-44E0-8B40-A618-53EBF44994A1}" type="parTrans" cxnId="{88AC8D2F-7FE5-8347-A3D9-82E0B1D32B7F}">
      <dgm:prSet/>
      <dgm:spPr/>
      <dgm:t>
        <a:bodyPr/>
        <a:lstStyle/>
        <a:p>
          <a:endParaRPr lang="pl-PL"/>
        </a:p>
      </dgm:t>
    </dgm:pt>
    <dgm:pt modelId="{EE6B290A-7EC9-C34E-9E75-613D0A40A3BB}" type="sibTrans" cxnId="{88AC8D2F-7FE5-8347-A3D9-82E0B1D32B7F}">
      <dgm:prSet/>
      <dgm:spPr/>
      <dgm:t>
        <a:bodyPr/>
        <a:lstStyle/>
        <a:p>
          <a:endParaRPr lang="pl-PL"/>
        </a:p>
      </dgm:t>
    </dgm:pt>
    <dgm:pt modelId="{70C964ED-FC8A-BE41-9FF4-B7E3B3F9084A}">
      <dgm:prSet phldrT="[Tekst]"/>
      <dgm:spPr/>
      <dgm:t>
        <a:bodyPr/>
        <a:lstStyle/>
        <a:p>
          <a:r>
            <a:rPr lang="pl-PL" dirty="0" err="1" smtClean="0"/>
            <a:t>sprachliche</a:t>
          </a:r>
          <a:r>
            <a:rPr lang="pl-PL" dirty="0" smtClean="0"/>
            <a:t> </a:t>
          </a:r>
          <a:r>
            <a:rPr lang="pl-PL" dirty="0" err="1" smtClean="0"/>
            <a:t>Formen</a:t>
          </a:r>
          <a:endParaRPr lang="pl-PL" dirty="0" smtClean="0"/>
        </a:p>
      </dgm:t>
    </dgm:pt>
    <dgm:pt modelId="{C8A57ED4-5A2C-1942-95A2-168C63427B6E}" type="parTrans" cxnId="{C28C509C-0D48-DA4F-8847-F789359C7C75}">
      <dgm:prSet/>
      <dgm:spPr/>
      <dgm:t>
        <a:bodyPr/>
        <a:lstStyle/>
        <a:p>
          <a:endParaRPr lang="pl-PL"/>
        </a:p>
      </dgm:t>
    </dgm:pt>
    <dgm:pt modelId="{069E0BA5-5798-FC41-88DB-46F05E04787D}" type="sibTrans" cxnId="{C28C509C-0D48-DA4F-8847-F789359C7C75}">
      <dgm:prSet/>
      <dgm:spPr/>
      <dgm:t>
        <a:bodyPr/>
        <a:lstStyle/>
        <a:p>
          <a:endParaRPr lang="pl-PL"/>
        </a:p>
      </dgm:t>
    </dgm:pt>
    <dgm:pt modelId="{6B47704C-2312-6848-B8C4-0F5F0D9EEAC3}">
      <dgm:prSet phldrT="[Tekst]"/>
      <dgm:spPr/>
      <dgm:t>
        <a:bodyPr/>
        <a:lstStyle/>
        <a:p>
          <a:r>
            <a:rPr lang="de-DE" dirty="0" smtClean="0"/>
            <a:t> </a:t>
          </a:r>
          <a:r>
            <a:rPr lang="pl-PL" dirty="0" err="1" smtClean="0"/>
            <a:t>Wortschat</a:t>
          </a:r>
          <a:r>
            <a:rPr lang="de-DE" dirty="0" smtClean="0"/>
            <a:t>z</a:t>
          </a:r>
          <a:r>
            <a:rPr lang="pl-PL" dirty="0" smtClean="0"/>
            <a:t> in Form </a:t>
          </a:r>
          <a:r>
            <a:rPr lang="de-DE" dirty="0" smtClean="0"/>
            <a:t>eines </a:t>
          </a:r>
          <a:r>
            <a:rPr lang="pl-PL" dirty="0" err="1" smtClean="0"/>
            <a:t>Assoziogramm</a:t>
          </a:r>
          <a:r>
            <a:rPr lang="de-DE" dirty="0" smtClean="0"/>
            <a:t>s</a:t>
          </a:r>
          <a:r>
            <a:rPr lang="pl-PL" dirty="0" smtClean="0"/>
            <a:t> </a:t>
          </a:r>
          <a:r>
            <a:rPr lang="pl-PL" dirty="0" err="1" smtClean="0"/>
            <a:t>sammeln</a:t>
          </a:r>
          <a:r>
            <a:rPr lang="pl-PL" dirty="0" smtClean="0"/>
            <a:t>; Memory mit </a:t>
          </a:r>
          <a:r>
            <a:rPr lang="pl-PL" dirty="0" err="1" smtClean="0"/>
            <a:t>Wörtern</a:t>
          </a:r>
          <a:r>
            <a:rPr lang="pl-PL" dirty="0" smtClean="0"/>
            <a:t> </a:t>
          </a:r>
          <a:r>
            <a:rPr lang="pl-PL" dirty="0" err="1" smtClean="0"/>
            <a:t>vorbereiten</a:t>
          </a:r>
          <a:r>
            <a:rPr lang="pl-PL" dirty="0" smtClean="0"/>
            <a:t>, </a:t>
          </a:r>
          <a:r>
            <a:rPr lang="pl-PL" dirty="0" err="1" smtClean="0"/>
            <a:t>Lückentext</a:t>
          </a:r>
          <a:r>
            <a:rPr lang="pl-PL" dirty="0" smtClean="0"/>
            <a:t> mit </a:t>
          </a:r>
          <a:r>
            <a:rPr lang="pl-PL" dirty="0" err="1" smtClean="0"/>
            <a:t>Passivformen</a:t>
          </a:r>
          <a:r>
            <a:rPr lang="pl-PL" dirty="0" smtClean="0"/>
            <a:t> (</a:t>
          </a:r>
          <a:r>
            <a:rPr lang="pl-PL" dirty="0" err="1" smtClean="0"/>
            <a:t>wenn</a:t>
          </a:r>
          <a:r>
            <a:rPr lang="pl-PL" dirty="0" smtClean="0"/>
            <a:t> </a:t>
          </a:r>
          <a:r>
            <a:rPr lang="pl-PL" dirty="0" err="1" smtClean="0"/>
            <a:t>nötig</a:t>
          </a:r>
          <a:r>
            <a:rPr lang="pl-PL" dirty="0" smtClean="0"/>
            <a:t>) </a:t>
          </a:r>
          <a:r>
            <a:rPr lang="pl-PL" dirty="0" err="1" smtClean="0"/>
            <a:t>ergänzen</a:t>
          </a:r>
          <a:r>
            <a:rPr lang="pl-PL" dirty="0" smtClean="0"/>
            <a:t> </a:t>
          </a:r>
          <a:endParaRPr lang="pl-PL" dirty="0"/>
        </a:p>
      </dgm:t>
    </dgm:pt>
    <dgm:pt modelId="{5EA319A5-C6DA-4940-9185-0665284B4F00}" type="parTrans" cxnId="{96C24E84-EFCF-DA46-8E0A-5BDFC35C3916}">
      <dgm:prSet/>
      <dgm:spPr/>
      <dgm:t>
        <a:bodyPr/>
        <a:lstStyle/>
        <a:p>
          <a:endParaRPr lang="pl-PL"/>
        </a:p>
      </dgm:t>
    </dgm:pt>
    <dgm:pt modelId="{7BCB4D25-AC48-614A-8861-B56DEBE5454F}" type="sibTrans" cxnId="{96C24E84-EFCF-DA46-8E0A-5BDFC35C3916}">
      <dgm:prSet/>
      <dgm:spPr/>
      <dgm:t>
        <a:bodyPr/>
        <a:lstStyle/>
        <a:p>
          <a:endParaRPr lang="pl-PL"/>
        </a:p>
      </dgm:t>
    </dgm:pt>
    <dgm:pt modelId="{6DDEA851-93CA-C042-AD04-E6914C10B865}">
      <dgm:prSet phldrT="[Tekst]"/>
      <dgm:spPr/>
      <dgm:t>
        <a:bodyPr/>
        <a:lstStyle/>
        <a:p>
          <a:r>
            <a:rPr lang="pl-PL" dirty="0" err="1" smtClean="0"/>
            <a:t>Flüssigkeit</a:t>
          </a:r>
          <a:endParaRPr lang="pl-PL" dirty="0"/>
        </a:p>
      </dgm:t>
    </dgm:pt>
    <dgm:pt modelId="{A7E07089-A241-A54B-AB79-D61C8F846C85}" type="parTrans" cxnId="{3EB9B58A-07C4-794D-BE49-00B19F80D1A0}">
      <dgm:prSet/>
      <dgm:spPr/>
      <dgm:t>
        <a:bodyPr/>
        <a:lstStyle/>
        <a:p>
          <a:endParaRPr lang="pl-PL"/>
        </a:p>
      </dgm:t>
    </dgm:pt>
    <dgm:pt modelId="{ABCD8F7D-D016-0D4A-8935-0C1B19EA1F4C}" type="sibTrans" cxnId="{3EB9B58A-07C4-794D-BE49-00B19F80D1A0}">
      <dgm:prSet/>
      <dgm:spPr/>
      <dgm:t>
        <a:bodyPr/>
        <a:lstStyle/>
        <a:p>
          <a:endParaRPr lang="pl-PL"/>
        </a:p>
      </dgm:t>
    </dgm:pt>
    <dgm:pt modelId="{F3F10825-3FA5-E345-8BB0-778EA7B21391}">
      <dgm:prSet phldrT="[Tekst]"/>
      <dgm:spPr/>
      <dgm:t>
        <a:bodyPr/>
        <a:lstStyle/>
        <a:p>
          <a:r>
            <a:rPr lang="pl-PL" dirty="0" smtClean="0"/>
            <a:t> </a:t>
          </a:r>
          <a:r>
            <a:rPr lang="de-DE" dirty="0" smtClean="0"/>
            <a:t>d</a:t>
          </a:r>
          <a:r>
            <a:rPr lang="pl-PL" dirty="0" smtClean="0"/>
            <a:t>as </a:t>
          </a:r>
          <a:r>
            <a:rPr lang="pl-PL" dirty="0" smtClean="0"/>
            <a:t>Projekt </a:t>
          </a:r>
          <a:r>
            <a:rPr lang="pl-PL" dirty="0" err="1" smtClean="0"/>
            <a:t>präsentieren</a:t>
          </a:r>
          <a:r>
            <a:rPr lang="pl-PL" dirty="0" smtClean="0"/>
            <a:t>, </a:t>
          </a:r>
          <a:r>
            <a:rPr lang="pl-PL" dirty="0" err="1" smtClean="0"/>
            <a:t>Fragen</a:t>
          </a:r>
          <a:r>
            <a:rPr lang="pl-PL" dirty="0" smtClean="0"/>
            <a:t> </a:t>
          </a:r>
          <a:r>
            <a:rPr lang="pl-PL" dirty="0" err="1" smtClean="0"/>
            <a:t>stellen</a:t>
          </a:r>
          <a:r>
            <a:rPr lang="pl-PL" dirty="0" smtClean="0"/>
            <a:t>, </a:t>
          </a:r>
          <a:r>
            <a:rPr lang="pl-PL" dirty="0" err="1" smtClean="0"/>
            <a:t>Fragen</a:t>
          </a:r>
          <a:r>
            <a:rPr lang="pl-PL" dirty="0" smtClean="0"/>
            <a:t> </a:t>
          </a:r>
          <a:r>
            <a:rPr lang="pl-PL" dirty="0" err="1" smtClean="0"/>
            <a:t>beantworten</a:t>
          </a:r>
          <a:r>
            <a:rPr lang="pl-PL" dirty="0" smtClean="0"/>
            <a:t>, </a:t>
          </a:r>
          <a:r>
            <a:rPr lang="pl-PL" dirty="0" err="1" smtClean="0"/>
            <a:t>Arbeiten</a:t>
          </a:r>
          <a:r>
            <a:rPr lang="pl-PL" dirty="0" smtClean="0"/>
            <a:t> </a:t>
          </a:r>
          <a:r>
            <a:rPr lang="pl-PL" dirty="0" err="1" smtClean="0"/>
            <a:t>bewerten</a:t>
          </a:r>
          <a:r>
            <a:rPr lang="pl-PL" dirty="0" smtClean="0"/>
            <a:t> </a:t>
          </a:r>
          <a:r>
            <a:rPr lang="pl-PL" dirty="0" err="1" smtClean="0"/>
            <a:t>und</a:t>
          </a:r>
          <a:r>
            <a:rPr lang="pl-PL" dirty="0" smtClean="0"/>
            <a:t> </a:t>
          </a:r>
          <a:r>
            <a:rPr lang="pl-PL" dirty="0" err="1" smtClean="0"/>
            <a:t>seine</a:t>
          </a:r>
          <a:r>
            <a:rPr lang="pl-PL" dirty="0" smtClean="0"/>
            <a:t> Wahl </a:t>
          </a:r>
          <a:r>
            <a:rPr lang="pl-PL" dirty="0" err="1" smtClean="0"/>
            <a:t>begründen</a:t>
          </a:r>
          <a:r>
            <a:rPr lang="pl-PL" dirty="0" smtClean="0"/>
            <a:t> </a:t>
          </a:r>
          <a:endParaRPr lang="pl-PL" dirty="0"/>
        </a:p>
      </dgm:t>
    </dgm:pt>
    <dgm:pt modelId="{E6383EBE-E3C7-2F46-AE3F-138F2590B417}" type="parTrans" cxnId="{734DDD9A-A11D-EE43-A5D0-00B58771343A}">
      <dgm:prSet/>
      <dgm:spPr/>
      <dgm:t>
        <a:bodyPr/>
        <a:lstStyle/>
        <a:p>
          <a:endParaRPr lang="pl-PL"/>
        </a:p>
      </dgm:t>
    </dgm:pt>
    <dgm:pt modelId="{492897B1-E214-4F49-B41B-073721AEEDAC}" type="sibTrans" cxnId="{734DDD9A-A11D-EE43-A5D0-00B58771343A}">
      <dgm:prSet/>
      <dgm:spPr/>
      <dgm:t>
        <a:bodyPr/>
        <a:lstStyle/>
        <a:p>
          <a:endParaRPr lang="pl-PL"/>
        </a:p>
      </dgm:t>
    </dgm:pt>
    <dgm:pt modelId="{9ECE3A9B-8E29-B243-B79A-C1AD522FEB47}">
      <dgm:prSet phldrT="[Tekst]"/>
      <dgm:spPr/>
      <dgm:t>
        <a:bodyPr/>
        <a:lstStyle/>
        <a:p>
          <a:r>
            <a:rPr lang="pl-PL" dirty="0" err="1" smtClean="0"/>
            <a:t>bedeutungsvoller</a:t>
          </a:r>
          <a:r>
            <a:rPr lang="pl-PL" dirty="0" smtClean="0"/>
            <a:t> </a:t>
          </a:r>
          <a:r>
            <a:rPr lang="pl-PL" dirty="0" err="1" smtClean="0"/>
            <a:t>Output</a:t>
          </a:r>
          <a:endParaRPr lang="pl-PL" dirty="0"/>
        </a:p>
      </dgm:t>
    </dgm:pt>
    <dgm:pt modelId="{C48EC8A6-11CB-ED4D-804C-D48BDDF4C60D}" type="parTrans" cxnId="{12575D7A-78F9-2C47-9904-750C76F62508}">
      <dgm:prSet/>
      <dgm:spPr/>
      <dgm:t>
        <a:bodyPr/>
        <a:lstStyle/>
        <a:p>
          <a:endParaRPr lang="pl-PL"/>
        </a:p>
      </dgm:t>
    </dgm:pt>
    <dgm:pt modelId="{4BB54D3B-8344-7A47-848B-7283467921FF}" type="sibTrans" cxnId="{12575D7A-78F9-2C47-9904-750C76F62508}">
      <dgm:prSet/>
      <dgm:spPr/>
      <dgm:t>
        <a:bodyPr/>
        <a:lstStyle/>
        <a:p>
          <a:endParaRPr lang="pl-PL"/>
        </a:p>
      </dgm:t>
    </dgm:pt>
    <dgm:pt modelId="{7BCAE1B6-BB28-DD4D-80BF-026D02B6FAF0}">
      <dgm:prSet phldrT="[Tekst]"/>
      <dgm:spPr/>
      <dgm:t>
        <a:bodyPr/>
        <a:lstStyle/>
        <a:p>
          <a:r>
            <a:rPr lang="de-DE" dirty="0" smtClean="0"/>
            <a:t> e</a:t>
          </a:r>
          <a:r>
            <a:rPr lang="pl-PL" dirty="0" err="1" smtClean="0"/>
            <a:t>igene</a:t>
          </a:r>
          <a:r>
            <a:rPr lang="pl-PL" dirty="0" smtClean="0"/>
            <a:t> </a:t>
          </a:r>
          <a:r>
            <a:rPr lang="pl-PL" dirty="0" smtClean="0"/>
            <a:t>DIY-</a:t>
          </a:r>
          <a:r>
            <a:rPr lang="pl-PL" dirty="0" err="1" smtClean="0"/>
            <a:t>Anweisungen</a:t>
          </a:r>
          <a:r>
            <a:rPr lang="pl-PL" dirty="0" smtClean="0"/>
            <a:t> in </a:t>
          </a:r>
          <a:r>
            <a:rPr lang="pl-PL" dirty="0" err="1" smtClean="0"/>
            <a:t>Gruppen</a:t>
          </a:r>
          <a:r>
            <a:rPr lang="pl-PL" dirty="0" smtClean="0"/>
            <a:t> </a:t>
          </a:r>
          <a:r>
            <a:rPr lang="pl-PL" dirty="0" err="1" smtClean="0"/>
            <a:t>vorbereiten</a:t>
          </a:r>
          <a:r>
            <a:rPr lang="pl-PL" dirty="0" smtClean="0"/>
            <a:t>, </a:t>
          </a:r>
          <a:r>
            <a:rPr lang="pl-PL" dirty="0" err="1" smtClean="0"/>
            <a:t>Sachen</a:t>
          </a:r>
          <a:r>
            <a:rPr lang="pl-PL" dirty="0" smtClean="0"/>
            <a:t> </a:t>
          </a:r>
          <a:r>
            <a:rPr lang="pl-PL" dirty="0" err="1" smtClean="0"/>
            <a:t>beschreiben</a:t>
          </a:r>
          <a:r>
            <a:rPr lang="pl-PL" dirty="0" smtClean="0"/>
            <a:t>,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man</a:t>
          </a:r>
          <a:r>
            <a:rPr lang="pl-PL" dirty="0" smtClean="0"/>
            <a:t> im </a:t>
          </a:r>
          <a:r>
            <a:rPr lang="pl-PL" dirty="0" err="1" smtClean="0"/>
            <a:t>Alltag</a:t>
          </a:r>
          <a:r>
            <a:rPr lang="pl-PL" dirty="0" smtClean="0"/>
            <a:t> </a:t>
          </a:r>
          <a:r>
            <a:rPr lang="pl-PL" dirty="0" err="1" smtClean="0"/>
            <a:t>brauchen</a:t>
          </a:r>
          <a:r>
            <a:rPr lang="pl-PL" dirty="0" smtClean="0"/>
            <a:t> </a:t>
          </a:r>
          <a:r>
            <a:rPr lang="pl-PL" dirty="0" err="1" smtClean="0"/>
            <a:t>könnte</a:t>
          </a:r>
          <a:r>
            <a:rPr lang="pl-PL" dirty="0" smtClean="0"/>
            <a:t>, </a:t>
          </a:r>
          <a:r>
            <a:rPr lang="pl-PL" dirty="0" err="1" smtClean="0"/>
            <a:t>eine</a:t>
          </a:r>
          <a:r>
            <a:rPr lang="pl-PL" dirty="0" smtClean="0"/>
            <a:t> </a:t>
          </a:r>
          <a:r>
            <a:rPr lang="pl-PL" dirty="0" err="1" smtClean="0"/>
            <a:t>Ausstellung</a:t>
          </a:r>
          <a:r>
            <a:rPr lang="pl-PL" dirty="0" smtClean="0"/>
            <a:t> </a:t>
          </a:r>
          <a:r>
            <a:rPr lang="pl-PL" dirty="0" err="1" smtClean="0"/>
            <a:t>vorbereiten</a:t>
          </a:r>
          <a:r>
            <a:rPr lang="pl-PL" dirty="0" smtClean="0"/>
            <a:t> </a:t>
          </a:r>
          <a:endParaRPr lang="pl-PL" dirty="0"/>
        </a:p>
      </dgm:t>
    </dgm:pt>
    <dgm:pt modelId="{F809319D-5298-0145-A55E-B87D721148F0}" type="parTrans" cxnId="{788DBD29-1DBE-904C-B6A5-01AE2909568E}">
      <dgm:prSet/>
      <dgm:spPr/>
      <dgm:t>
        <a:bodyPr/>
        <a:lstStyle/>
        <a:p>
          <a:endParaRPr lang="pl-PL"/>
        </a:p>
      </dgm:t>
    </dgm:pt>
    <dgm:pt modelId="{408C4088-18E3-E042-825D-E01D0D5427DA}" type="sibTrans" cxnId="{788DBD29-1DBE-904C-B6A5-01AE2909568E}">
      <dgm:prSet/>
      <dgm:spPr/>
      <dgm:t>
        <a:bodyPr/>
        <a:lstStyle/>
        <a:p>
          <a:endParaRPr lang="pl-PL"/>
        </a:p>
      </dgm:t>
    </dgm:pt>
    <dgm:pt modelId="{6DA33564-10C6-F141-8803-A6D6D7497E31}">
      <dgm:prSet phldrT="[Tekst]"/>
      <dgm:spPr/>
      <dgm:t>
        <a:bodyPr/>
        <a:lstStyle/>
        <a:p>
          <a:endParaRPr lang="pl-PL" dirty="0"/>
        </a:p>
      </dgm:t>
    </dgm:pt>
    <dgm:pt modelId="{2206FBA0-0FC5-684C-A80B-2FE137909D6E}" type="parTrans" cxnId="{15E46084-4DAE-C449-B7D4-A349695CA39A}">
      <dgm:prSet/>
      <dgm:spPr/>
      <dgm:t>
        <a:bodyPr/>
        <a:lstStyle/>
        <a:p>
          <a:endParaRPr lang="pl-PL"/>
        </a:p>
      </dgm:t>
    </dgm:pt>
    <dgm:pt modelId="{920296A5-729B-6E4A-95C6-859ED931C44A}" type="sibTrans" cxnId="{15E46084-4DAE-C449-B7D4-A349695CA39A}">
      <dgm:prSet/>
      <dgm:spPr/>
      <dgm:t>
        <a:bodyPr/>
        <a:lstStyle/>
        <a:p>
          <a:endParaRPr lang="pl-PL"/>
        </a:p>
      </dgm:t>
    </dgm:pt>
    <dgm:pt modelId="{29C66F42-F0B2-804C-9564-ED6F245C3B63}" type="pres">
      <dgm:prSet presAssocID="{378DF84C-EFCE-8442-AAC2-F44CEBA2E7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97D76E6-4D92-8F4F-97E9-F466313D00DA}" type="pres">
      <dgm:prSet presAssocID="{378DF84C-EFCE-8442-AAC2-F44CEBA2E706}" presName="axisShape" presStyleLbl="bgShp" presStyleIdx="0" presStyleCnt="1"/>
      <dgm:spPr/>
    </dgm:pt>
    <dgm:pt modelId="{E93CDA7D-F2CC-FB49-9A09-6D2096AF9453}" type="pres">
      <dgm:prSet presAssocID="{378DF84C-EFCE-8442-AAC2-F44CEBA2E70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BCFEF0-C3FF-7C49-993A-8B0D4EF4403A}" type="pres">
      <dgm:prSet presAssocID="{378DF84C-EFCE-8442-AAC2-F44CEBA2E70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45AC25-D2F5-DE49-8CCB-74040E6D41E4}" type="pres">
      <dgm:prSet presAssocID="{378DF84C-EFCE-8442-AAC2-F44CEBA2E70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30FCAE-76FA-D542-A7F3-EE575A7E7786}" type="pres">
      <dgm:prSet presAssocID="{378DF84C-EFCE-8442-AAC2-F44CEBA2E70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4DDD9A-A11D-EE43-A5D0-00B58771343A}" srcId="{6DDEA851-93CA-C042-AD04-E6914C10B865}" destId="{F3F10825-3FA5-E345-8BB0-778EA7B21391}" srcOrd="0" destOrd="0" parTransId="{E6383EBE-E3C7-2F46-AE3F-138F2590B417}" sibTransId="{492897B1-E214-4F49-B41B-073721AEEDAC}"/>
    <dgm:cxn modelId="{F2CDB540-0CDE-8442-86B9-2E10D5807A33}" type="presOf" srcId="{378DF84C-EFCE-8442-AAC2-F44CEBA2E706}" destId="{29C66F42-F0B2-804C-9564-ED6F245C3B63}" srcOrd="0" destOrd="0" presId="urn:microsoft.com/office/officeart/2005/8/layout/matrix2"/>
    <dgm:cxn modelId="{88AC8D2F-7FE5-8347-A3D9-82E0B1D32B7F}" srcId="{0B6AC20E-0F05-FE49-9013-22C6021067F7}" destId="{70D55659-6CFD-EB47-8C7D-1ABF46ED7EC0}" srcOrd="0" destOrd="0" parTransId="{5D6CAED6-44E0-8B40-A618-53EBF44994A1}" sibTransId="{EE6B290A-7EC9-C34E-9E75-613D0A40A3BB}"/>
    <dgm:cxn modelId="{12575D7A-78F9-2C47-9904-750C76F62508}" srcId="{378DF84C-EFCE-8442-AAC2-F44CEBA2E706}" destId="{9ECE3A9B-8E29-B243-B79A-C1AD522FEB47}" srcOrd="3" destOrd="0" parTransId="{C48EC8A6-11CB-ED4D-804C-D48BDDF4C60D}" sibTransId="{4BB54D3B-8344-7A47-848B-7283467921FF}"/>
    <dgm:cxn modelId="{12B6C95E-EF5D-6C40-B15B-84EBE35EC161}" type="presOf" srcId="{70D55659-6CFD-EB47-8C7D-1ABF46ED7EC0}" destId="{E93CDA7D-F2CC-FB49-9A09-6D2096AF9453}" srcOrd="0" destOrd="1" presId="urn:microsoft.com/office/officeart/2005/8/layout/matrix2"/>
    <dgm:cxn modelId="{3EB9B58A-07C4-794D-BE49-00B19F80D1A0}" srcId="{378DF84C-EFCE-8442-AAC2-F44CEBA2E706}" destId="{6DDEA851-93CA-C042-AD04-E6914C10B865}" srcOrd="2" destOrd="0" parTransId="{A7E07089-A241-A54B-AB79-D61C8F846C85}" sibTransId="{ABCD8F7D-D016-0D4A-8935-0C1B19EA1F4C}"/>
    <dgm:cxn modelId="{3421BB50-AD92-3A47-B02E-72112DDD9AAA}" type="presOf" srcId="{7BCAE1B6-BB28-DD4D-80BF-026D02B6FAF0}" destId="{3230FCAE-76FA-D542-A7F3-EE575A7E7786}" srcOrd="0" destOrd="1" presId="urn:microsoft.com/office/officeart/2005/8/layout/matrix2"/>
    <dgm:cxn modelId="{96C24E84-EFCF-DA46-8E0A-5BDFC35C3916}" srcId="{70C964ED-FC8A-BE41-9FF4-B7E3B3F9084A}" destId="{6B47704C-2312-6848-B8C4-0F5F0D9EEAC3}" srcOrd="0" destOrd="0" parTransId="{5EA319A5-C6DA-4940-9185-0665284B4F00}" sibTransId="{7BCB4D25-AC48-614A-8861-B56DEBE5454F}"/>
    <dgm:cxn modelId="{ECEF2B37-5E4A-E94F-9130-D770DBAE89C0}" type="presOf" srcId="{6DA33564-10C6-F141-8803-A6D6D7497E31}" destId="{E93CDA7D-F2CC-FB49-9A09-6D2096AF9453}" srcOrd="0" destOrd="2" presId="urn:microsoft.com/office/officeart/2005/8/layout/matrix2"/>
    <dgm:cxn modelId="{3B93F96E-9F5A-0A4A-A880-8CFE66EA404D}" type="presOf" srcId="{6DDEA851-93CA-C042-AD04-E6914C10B865}" destId="{A845AC25-D2F5-DE49-8CCB-74040E6D41E4}" srcOrd="0" destOrd="0" presId="urn:microsoft.com/office/officeart/2005/8/layout/matrix2"/>
    <dgm:cxn modelId="{85F3BEF4-C14A-8F4D-B5BE-147AE1CB7895}" type="presOf" srcId="{70C964ED-FC8A-BE41-9FF4-B7E3B3F9084A}" destId="{89BCFEF0-C3FF-7C49-993A-8B0D4EF4403A}" srcOrd="0" destOrd="0" presId="urn:microsoft.com/office/officeart/2005/8/layout/matrix2"/>
    <dgm:cxn modelId="{5CD6328E-9874-5B45-9F20-1D8257612593}" type="presOf" srcId="{6B47704C-2312-6848-B8C4-0F5F0D9EEAC3}" destId="{89BCFEF0-C3FF-7C49-993A-8B0D4EF4403A}" srcOrd="0" destOrd="1" presId="urn:microsoft.com/office/officeart/2005/8/layout/matrix2"/>
    <dgm:cxn modelId="{56C7214E-B743-294D-B5E6-E91395A18250}" type="presOf" srcId="{F3F10825-3FA5-E345-8BB0-778EA7B21391}" destId="{A845AC25-D2F5-DE49-8CCB-74040E6D41E4}" srcOrd="0" destOrd="1" presId="urn:microsoft.com/office/officeart/2005/8/layout/matrix2"/>
    <dgm:cxn modelId="{73ECA987-575C-6A4F-9208-6A0EA99E41A0}" type="presOf" srcId="{9ECE3A9B-8E29-B243-B79A-C1AD522FEB47}" destId="{3230FCAE-76FA-D542-A7F3-EE575A7E7786}" srcOrd="0" destOrd="0" presId="urn:microsoft.com/office/officeart/2005/8/layout/matrix2"/>
    <dgm:cxn modelId="{C28C509C-0D48-DA4F-8847-F789359C7C75}" srcId="{378DF84C-EFCE-8442-AAC2-F44CEBA2E706}" destId="{70C964ED-FC8A-BE41-9FF4-B7E3B3F9084A}" srcOrd="1" destOrd="0" parTransId="{C8A57ED4-5A2C-1942-95A2-168C63427B6E}" sibTransId="{069E0BA5-5798-FC41-88DB-46F05E04787D}"/>
    <dgm:cxn modelId="{15E46084-4DAE-C449-B7D4-A349695CA39A}" srcId="{0B6AC20E-0F05-FE49-9013-22C6021067F7}" destId="{6DA33564-10C6-F141-8803-A6D6D7497E31}" srcOrd="1" destOrd="0" parTransId="{2206FBA0-0FC5-684C-A80B-2FE137909D6E}" sibTransId="{920296A5-729B-6E4A-95C6-859ED931C44A}"/>
    <dgm:cxn modelId="{4B11881A-B06E-914F-AE46-B001E4EBE414}" type="presOf" srcId="{0B6AC20E-0F05-FE49-9013-22C6021067F7}" destId="{E93CDA7D-F2CC-FB49-9A09-6D2096AF9453}" srcOrd="0" destOrd="0" presId="urn:microsoft.com/office/officeart/2005/8/layout/matrix2"/>
    <dgm:cxn modelId="{BD9A4D3A-ECDC-7240-8ED7-26FCD9822AC9}" srcId="{378DF84C-EFCE-8442-AAC2-F44CEBA2E706}" destId="{0B6AC20E-0F05-FE49-9013-22C6021067F7}" srcOrd="0" destOrd="0" parTransId="{2BC7DBE8-9E39-6D40-A6B8-9F774C163352}" sibTransId="{CBDF2626-548A-794E-A375-AF27E452C210}"/>
    <dgm:cxn modelId="{788DBD29-1DBE-904C-B6A5-01AE2909568E}" srcId="{9ECE3A9B-8E29-B243-B79A-C1AD522FEB47}" destId="{7BCAE1B6-BB28-DD4D-80BF-026D02B6FAF0}" srcOrd="0" destOrd="0" parTransId="{F809319D-5298-0145-A55E-B87D721148F0}" sibTransId="{408C4088-18E3-E042-825D-E01D0D5427DA}"/>
    <dgm:cxn modelId="{28FA2D43-2385-1548-8A61-50164FDE9DAA}" type="presParOf" srcId="{29C66F42-F0B2-804C-9564-ED6F245C3B63}" destId="{097D76E6-4D92-8F4F-97E9-F466313D00DA}" srcOrd="0" destOrd="0" presId="urn:microsoft.com/office/officeart/2005/8/layout/matrix2"/>
    <dgm:cxn modelId="{23CB338F-D0C4-FB4C-8073-479E483A7E6A}" type="presParOf" srcId="{29C66F42-F0B2-804C-9564-ED6F245C3B63}" destId="{E93CDA7D-F2CC-FB49-9A09-6D2096AF9453}" srcOrd="1" destOrd="0" presId="urn:microsoft.com/office/officeart/2005/8/layout/matrix2"/>
    <dgm:cxn modelId="{16E8183F-54DF-834F-83DB-C40BCBD1AA34}" type="presParOf" srcId="{29C66F42-F0B2-804C-9564-ED6F245C3B63}" destId="{89BCFEF0-C3FF-7C49-993A-8B0D4EF4403A}" srcOrd="2" destOrd="0" presId="urn:microsoft.com/office/officeart/2005/8/layout/matrix2"/>
    <dgm:cxn modelId="{E58A1E4C-7430-5E4C-965E-DE89B42391C1}" type="presParOf" srcId="{29C66F42-F0B2-804C-9564-ED6F245C3B63}" destId="{A845AC25-D2F5-DE49-8CCB-74040E6D41E4}" srcOrd="3" destOrd="0" presId="urn:microsoft.com/office/officeart/2005/8/layout/matrix2"/>
    <dgm:cxn modelId="{0FA9C5CC-6A41-C446-B684-718C2D8E098A}" type="presParOf" srcId="{29C66F42-F0B2-804C-9564-ED6F245C3B63}" destId="{3230FCAE-76FA-D542-A7F3-EE575A7E77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BBBBC5-600E-224D-AFB2-4869B3D148A6}" type="doc">
      <dgm:prSet loTypeId="urn:microsoft.com/office/officeart/2005/8/layout/vList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9B31421-51F9-014C-9201-253342D4892F}">
      <dgm:prSet phldrT="[Tekst]"/>
      <dgm:spPr/>
      <dgm:t>
        <a:bodyPr/>
        <a:lstStyle/>
        <a:p>
          <a:r>
            <a:rPr lang="pl-PL" dirty="0" err="1" smtClean="0"/>
            <a:t>gute</a:t>
          </a:r>
          <a:r>
            <a:rPr lang="pl-PL" dirty="0" smtClean="0"/>
            <a:t> </a:t>
          </a:r>
          <a:r>
            <a:rPr lang="pl-PL" dirty="0" err="1" smtClean="0"/>
            <a:t>Aufgaben</a:t>
          </a:r>
          <a:endParaRPr lang="pl-PL" dirty="0"/>
        </a:p>
      </dgm:t>
    </dgm:pt>
    <dgm:pt modelId="{BC7CF8EF-A656-1F42-963F-2B12A6313F61}" type="parTrans" cxnId="{543F0697-779A-BD46-8646-4AC1F7FF8399}">
      <dgm:prSet/>
      <dgm:spPr/>
      <dgm:t>
        <a:bodyPr/>
        <a:lstStyle/>
        <a:p>
          <a:endParaRPr lang="pl-PL"/>
        </a:p>
      </dgm:t>
    </dgm:pt>
    <dgm:pt modelId="{2051842E-7284-FF4A-8681-FFF080126D7B}" type="sibTrans" cxnId="{543F0697-779A-BD46-8646-4AC1F7FF8399}">
      <dgm:prSet/>
      <dgm:spPr/>
      <dgm:t>
        <a:bodyPr/>
        <a:lstStyle/>
        <a:p>
          <a:endParaRPr lang="pl-PL"/>
        </a:p>
      </dgm:t>
    </dgm:pt>
    <dgm:pt modelId="{83094A78-38E9-B240-8DC2-C080295E583C}">
      <dgm:prSet phldrT="[Tekst]"/>
      <dgm:spPr/>
      <dgm:t>
        <a:bodyPr/>
        <a:lstStyle/>
        <a:p>
          <a:r>
            <a:rPr lang="pl-PL" dirty="0" err="1" smtClean="0"/>
            <a:t>haben</a:t>
          </a:r>
          <a:r>
            <a:rPr lang="pl-PL" dirty="0" smtClean="0"/>
            <a:t> </a:t>
          </a:r>
          <a:r>
            <a:rPr lang="pl-PL" dirty="0" err="1" smtClean="0"/>
            <a:t>einen</a:t>
          </a:r>
          <a:r>
            <a:rPr lang="pl-PL" dirty="0" smtClean="0"/>
            <a:t> </a:t>
          </a:r>
          <a:r>
            <a:rPr lang="pl-PL" dirty="0" err="1" smtClean="0"/>
            <a:t>Sitz</a:t>
          </a:r>
          <a:r>
            <a:rPr lang="pl-PL" dirty="0" smtClean="0"/>
            <a:t> im </a:t>
          </a:r>
          <a:r>
            <a:rPr lang="pl-PL" dirty="0" err="1" smtClean="0"/>
            <a:t>Leben</a:t>
          </a:r>
          <a:r>
            <a:rPr lang="pl-PL" dirty="0" smtClean="0"/>
            <a:t> </a:t>
          </a:r>
          <a:endParaRPr lang="pl-PL" dirty="0"/>
        </a:p>
      </dgm:t>
    </dgm:pt>
    <dgm:pt modelId="{BEC93F67-F7B4-2043-8385-077011B728E2}" type="parTrans" cxnId="{21166EC4-8EB9-E245-B18B-E71D781AD8A6}">
      <dgm:prSet/>
      <dgm:spPr/>
      <dgm:t>
        <a:bodyPr/>
        <a:lstStyle/>
        <a:p>
          <a:endParaRPr lang="pl-PL"/>
        </a:p>
      </dgm:t>
    </dgm:pt>
    <dgm:pt modelId="{1CF14A8A-23C5-124E-AE99-DE0762896929}" type="sibTrans" cxnId="{21166EC4-8EB9-E245-B18B-E71D781AD8A6}">
      <dgm:prSet/>
      <dgm:spPr/>
      <dgm:t>
        <a:bodyPr/>
        <a:lstStyle/>
        <a:p>
          <a:endParaRPr lang="pl-PL"/>
        </a:p>
      </dgm:t>
    </dgm:pt>
    <dgm:pt modelId="{C645DF85-760D-1C4A-A8D5-E01909B05DD0}">
      <dgm:prSet phldrT="[Tekst]"/>
      <dgm:spPr/>
      <dgm:t>
        <a:bodyPr/>
        <a:lstStyle/>
        <a:p>
          <a:r>
            <a:rPr lang="pl-PL" dirty="0" err="1" smtClean="0"/>
            <a:t>gute</a:t>
          </a:r>
          <a:r>
            <a:rPr lang="pl-PL" dirty="0" smtClean="0"/>
            <a:t> </a:t>
          </a:r>
          <a:r>
            <a:rPr lang="pl-PL" dirty="0" err="1" smtClean="0"/>
            <a:t>Übungen</a:t>
          </a:r>
          <a:endParaRPr lang="pl-PL" dirty="0"/>
        </a:p>
      </dgm:t>
    </dgm:pt>
    <dgm:pt modelId="{C6B78444-F53C-D348-A672-087A7DA2BA87}" type="parTrans" cxnId="{73F9E68D-7E3C-744A-A6CA-2A03F70A4687}">
      <dgm:prSet/>
      <dgm:spPr/>
      <dgm:t>
        <a:bodyPr/>
        <a:lstStyle/>
        <a:p>
          <a:endParaRPr lang="pl-PL"/>
        </a:p>
      </dgm:t>
    </dgm:pt>
    <dgm:pt modelId="{96EAB1CF-56D5-6E46-9F10-DD02C899C71C}" type="sibTrans" cxnId="{73F9E68D-7E3C-744A-A6CA-2A03F70A4687}">
      <dgm:prSet/>
      <dgm:spPr/>
      <dgm:t>
        <a:bodyPr/>
        <a:lstStyle/>
        <a:p>
          <a:endParaRPr lang="pl-PL"/>
        </a:p>
      </dgm:t>
    </dgm:pt>
    <dgm:pt modelId="{D5CA72AE-C89D-5C40-8287-2C60A8B70A78}">
      <dgm:prSet phldrT="[Tekst]"/>
      <dgm:spPr/>
      <dgm:t>
        <a:bodyPr/>
        <a:lstStyle/>
        <a:p>
          <a:r>
            <a:rPr lang="pl-PL" dirty="0" err="1" smtClean="0"/>
            <a:t>bereiten</a:t>
          </a:r>
          <a:r>
            <a:rPr lang="pl-PL" dirty="0" smtClean="0"/>
            <a:t> </a:t>
          </a:r>
          <a:r>
            <a:rPr lang="pl-PL" dirty="0" err="1" smtClean="0"/>
            <a:t>auf</a:t>
          </a:r>
          <a:r>
            <a:rPr lang="pl-PL" dirty="0" smtClean="0"/>
            <a:t>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Aufgaben</a:t>
          </a:r>
          <a:r>
            <a:rPr lang="pl-PL" dirty="0" smtClean="0"/>
            <a:t> </a:t>
          </a:r>
          <a:r>
            <a:rPr lang="pl-PL" dirty="0" err="1" smtClean="0"/>
            <a:t>vor</a:t>
          </a:r>
          <a:endParaRPr lang="pl-PL" dirty="0"/>
        </a:p>
      </dgm:t>
    </dgm:pt>
    <dgm:pt modelId="{8C00610A-FA1E-6B41-B105-E943768C9A8A}" type="parTrans" cxnId="{57A67BD1-5ADF-2943-B78F-DE595C65B18D}">
      <dgm:prSet/>
      <dgm:spPr/>
      <dgm:t>
        <a:bodyPr/>
        <a:lstStyle/>
        <a:p>
          <a:endParaRPr lang="pl-PL"/>
        </a:p>
      </dgm:t>
    </dgm:pt>
    <dgm:pt modelId="{BD8812D1-44A8-3641-A455-DECEB9958D2B}" type="sibTrans" cxnId="{57A67BD1-5ADF-2943-B78F-DE595C65B18D}">
      <dgm:prSet/>
      <dgm:spPr/>
      <dgm:t>
        <a:bodyPr/>
        <a:lstStyle/>
        <a:p>
          <a:endParaRPr lang="pl-PL"/>
        </a:p>
      </dgm:t>
    </dgm:pt>
    <dgm:pt modelId="{2A8F8DEE-3613-E645-8A69-1186D7345104}">
      <dgm:prSet phldrT="[Tekst]"/>
      <dgm:spPr/>
      <dgm:t>
        <a:bodyPr/>
        <a:lstStyle/>
        <a:p>
          <a:r>
            <a:rPr lang="pl-PL" dirty="0" err="1" smtClean="0"/>
            <a:t>sind</a:t>
          </a:r>
          <a:r>
            <a:rPr lang="pl-PL" dirty="0" smtClean="0"/>
            <a:t> </a:t>
          </a:r>
          <a:r>
            <a:rPr lang="pl-PL" dirty="0" err="1" smtClean="0"/>
            <a:t>kommunikativ</a:t>
          </a:r>
          <a:r>
            <a:rPr lang="pl-PL" dirty="0" smtClean="0"/>
            <a:t> </a:t>
          </a:r>
          <a:r>
            <a:rPr lang="pl-PL" dirty="0" err="1" smtClean="0"/>
            <a:t>relevant</a:t>
          </a:r>
          <a:r>
            <a:rPr lang="pl-PL" dirty="0" smtClean="0"/>
            <a:t> </a:t>
          </a:r>
          <a:endParaRPr lang="pl-PL" dirty="0"/>
        </a:p>
      </dgm:t>
    </dgm:pt>
    <dgm:pt modelId="{B5740663-9E28-5446-8A9C-114E7653B3DC}" type="parTrans" cxnId="{F8667795-5048-3D4C-893F-299FAB918CB2}">
      <dgm:prSet/>
      <dgm:spPr/>
      <dgm:t>
        <a:bodyPr/>
        <a:lstStyle/>
        <a:p>
          <a:endParaRPr lang="pl-PL"/>
        </a:p>
      </dgm:t>
    </dgm:pt>
    <dgm:pt modelId="{68AA3F65-C33F-004A-91C0-6559654D2800}" type="sibTrans" cxnId="{F8667795-5048-3D4C-893F-299FAB918CB2}">
      <dgm:prSet/>
      <dgm:spPr/>
      <dgm:t>
        <a:bodyPr/>
        <a:lstStyle/>
        <a:p>
          <a:endParaRPr lang="pl-PL"/>
        </a:p>
      </dgm:t>
    </dgm:pt>
    <dgm:pt modelId="{5FBAFDB5-CD1C-AE4E-BC52-084C21020440}">
      <dgm:prSet phldrT="[Tekst]"/>
      <dgm:spPr/>
      <dgm:t>
        <a:bodyPr/>
        <a:lstStyle/>
        <a:p>
          <a:r>
            <a:rPr lang="pl-PL" dirty="0" err="1" smtClean="0"/>
            <a:t>sprechen</a:t>
          </a:r>
          <a:r>
            <a:rPr lang="pl-PL" dirty="0" smtClean="0"/>
            <a:t>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Lernenden</a:t>
          </a:r>
          <a:r>
            <a:rPr lang="pl-PL" dirty="0" smtClean="0"/>
            <a:t> </a:t>
          </a:r>
          <a:r>
            <a:rPr lang="pl-PL" dirty="0" err="1" smtClean="0"/>
            <a:t>an</a:t>
          </a:r>
          <a:r>
            <a:rPr lang="pl-PL" dirty="0" smtClean="0"/>
            <a:t> </a:t>
          </a:r>
          <a:endParaRPr lang="pl-PL" dirty="0"/>
        </a:p>
      </dgm:t>
    </dgm:pt>
    <dgm:pt modelId="{4E4B04ED-EE17-9647-B31C-2E383E7AD257}" type="parTrans" cxnId="{C2CD5B66-9552-464E-837F-02161616D307}">
      <dgm:prSet/>
      <dgm:spPr/>
      <dgm:t>
        <a:bodyPr/>
        <a:lstStyle/>
        <a:p>
          <a:endParaRPr lang="pl-PL"/>
        </a:p>
      </dgm:t>
    </dgm:pt>
    <dgm:pt modelId="{659D5F78-21D4-7343-897A-DB4C29063E2F}" type="sibTrans" cxnId="{C2CD5B66-9552-464E-837F-02161616D307}">
      <dgm:prSet/>
      <dgm:spPr/>
      <dgm:t>
        <a:bodyPr/>
        <a:lstStyle/>
        <a:p>
          <a:endParaRPr lang="pl-PL"/>
        </a:p>
      </dgm:t>
    </dgm:pt>
    <dgm:pt modelId="{422E8BE5-6841-824C-8268-BABF896F77D3}">
      <dgm:prSet phldrT="[Tekst]"/>
      <dgm:spPr/>
      <dgm:t>
        <a:bodyPr/>
        <a:lstStyle/>
        <a:p>
          <a:r>
            <a:rPr lang="pl-PL" dirty="0" err="1" smtClean="0"/>
            <a:t>bereiten</a:t>
          </a:r>
          <a:r>
            <a:rPr lang="pl-PL" dirty="0" smtClean="0"/>
            <a:t> </a:t>
          </a:r>
          <a:r>
            <a:rPr lang="pl-PL" dirty="0" err="1" smtClean="0"/>
            <a:t>auf</a:t>
          </a:r>
          <a:r>
            <a:rPr lang="pl-PL" dirty="0" smtClean="0"/>
            <a:t> </a:t>
          </a:r>
          <a:r>
            <a:rPr lang="pl-PL" dirty="0" err="1" smtClean="0"/>
            <a:t>authentische</a:t>
          </a:r>
          <a:r>
            <a:rPr lang="pl-PL" dirty="0" smtClean="0"/>
            <a:t> </a:t>
          </a:r>
          <a:r>
            <a:rPr lang="pl-PL" dirty="0" err="1" smtClean="0"/>
            <a:t>Sprachhandlungen</a:t>
          </a:r>
          <a:r>
            <a:rPr lang="pl-PL" dirty="0" smtClean="0"/>
            <a:t> </a:t>
          </a:r>
          <a:r>
            <a:rPr lang="pl-PL" dirty="0" err="1" smtClean="0"/>
            <a:t>vor</a:t>
          </a:r>
          <a:r>
            <a:rPr lang="pl-PL" dirty="0" smtClean="0"/>
            <a:t> </a:t>
          </a:r>
          <a:endParaRPr lang="pl-PL" dirty="0"/>
        </a:p>
      </dgm:t>
    </dgm:pt>
    <dgm:pt modelId="{DF93D595-9322-634C-ACB1-3E50C5113683}" type="parTrans" cxnId="{0753D2CF-ADE9-E545-8048-590EED40E8ED}">
      <dgm:prSet/>
      <dgm:spPr/>
      <dgm:t>
        <a:bodyPr/>
        <a:lstStyle/>
        <a:p>
          <a:endParaRPr lang="pl-PL"/>
        </a:p>
      </dgm:t>
    </dgm:pt>
    <dgm:pt modelId="{AA6D28F8-5C4F-984C-8D0D-A1697520E854}" type="sibTrans" cxnId="{0753D2CF-ADE9-E545-8048-590EED40E8ED}">
      <dgm:prSet/>
      <dgm:spPr/>
      <dgm:t>
        <a:bodyPr/>
        <a:lstStyle/>
        <a:p>
          <a:endParaRPr lang="pl-PL"/>
        </a:p>
      </dgm:t>
    </dgm:pt>
    <dgm:pt modelId="{10BD1BCF-5FFE-9047-AE8E-D472AD79C79B}">
      <dgm:prSet phldrT="[Tekst]"/>
      <dgm:spPr/>
      <dgm:t>
        <a:bodyPr/>
        <a:lstStyle/>
        <a:p>
          <a:r>
            <a:rPr lang="pl-PL" dirty="0" err="1" smtClean="0"/>
            <a:t>berücksichtigen</a:t>
          </a:r>
          <a:r>
            <a:rPr lang="pl-PL" dirty="0" smtClean="0"/>
            <a:t>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Interessen</a:t>
          </a:r>
          <a:r>
            <a:rPr lang="pl-PL" dirty="0" smtClean="0"/>
            <a:t> </a:t>
          </a:r>
          <a:r>
            <a:rPr lang="pl-PL" dirty="0" err="1" smtClean="0"/>
            <a:t>und</a:t>
          </a:r>
          <a:r>
            <a:rPr lang="pl-PL" dirty="0" smtClean="0"/>
            <a:t> </a:t>
          </a:r>
          <a:r>
            <a:rPr lang="pl-PL" dirty="0" err="1" smtClean="0"/>
            <a:t>Bedürfnisse</a:t>
          </a:r>
          <a:r>
            <a:rPr lang="pl-PL" dirty="0" smtClean="0"/>
            <a:t> der </a:t>
          </a:r>
          <a:r>
            <a:rPr lang="pl-PL" dirty="0" err="1" smtClean="0"/>
            <a:t>Lernenden</a:t>
          </a:r>
          <a:r>
            <a:rPr lang="pl-PL" dirty="0" smtClean="0"/>
            <a:t> </a:t>
          </a:r>
          <a:endParaRPr lang="pl-PL" dirty="0"/>
        </a:p>
      </dgm:t>
    </dgm:pt>
    <dgm:pt modelId="{44466831-8E5F-A248-B06F-B739D5C96655}" type="parTrans" cxnId="{6A5C4DE1-5F64-1846-826C-FBEB687BAB44}">
      <dgm:prSet/>
      <dgm:spPr/>
      <dgm:t>
        <a:bodyPr/>
        <a:lstStyle/>
        <a:p>
          <a:endParaRPr lang="pl-PL"/>
        </a:p>
      </dgm:t>
    </dgm:pt>
    <dgm:pt modelId="{32DE983D-A03C-0841-A36A-4E5E9DD80170}" type="sibTrans" cxnId="{6A5C4DE1-5F64-1846-826C-FBEB687BAB44}">
      <dgm:prSet/>
      <dgm:spPr/>
      <dgm:t>
        <a:bodyPr/>
        <a:lstStyle/>
        <a:p>
          <a:endParaRPr lang="pl-PL"/>
        </a:p>
      </dgm:t>
    </dgm:pt>
    <dgm:pt modelId="{6071C5D1-D5C0-7048-87E0-49F85814C850}">
      <dgm:prSet phldrT="[Tekst]"/>
      <dgm:spPr/>
      <dgm:t>
        <a:bodyPr/>
        <a:lstStyle/>
        <a:p>
          <a:r>
            <a:rPr lang="pl-PL" dirty="0" err="1" smtClean="0"/>
            <a:t>sind</a:t>
          </a:r>
          <a:r>
            <a:rPr lang="pl-PL" dirty="0" smtClean="0"/>
            <a:t> transparent </a:t>
          </a:r>
          <a:r>
            <a:rPr lang="pl-PL" dirty="0" err="1" smtClean="0"/>
            <a:t>hinsichtlich</a:t>
          </a:r>
          <a:r>
            <a:rPr lang="pl-PL" dirty="0" smtClean="0"/>
            <a:t> der </a:t>
          </a:r>
          <a:r>
            <a:rPr lang="pl-PL" dirty="0" err="1" smtClean="0"/>
            <a:t>Lernziele</a:t>
          </a:r>
          <a:r>
            <a:rPr lang="pl-PL" dirty="0" smtClean="0"/>
            <a:t> </a:t>
          </a:r>
          <a:endParaRPr lang="pl-PL" dirty="0"/>
        </a:p>
      </dgm:t>
    </dgm:pt>
    <dgm:pt modelId="{0C00E65F-2BEB-424B-AE6C-2C162008150F}" type="parTrans" cxnId="{9E5779F6-6331-4E4E-A38C-AA6DB161FB99}">
      <dgm:prSet/>
      <dgm:spPr/>
      <dgm:t>
        <a:bodyPr/>
        <a:lstStyle/>
        <a:p>
          <a:endParaRPr lang="pl-PL"/>
        </a:p>
      </dgm:t>
    </dgm:pt>
    <dgm:pt modelId="{3FF62230-B83F-4F43-9A84-5271FE843BB4}" type="sibTrans" cxnId="{9E5779F6-6331-4E4E-A38C-AA6DB161FB99}">
      <dgm:prSet/>
      <dgm:spPr/>
      <dgm:t>
        <a:bodyPr/>
        <a:lstStyle/>
        <a:p>
          <a:endParaRPr lang="pl-PL"/>
        </a:p>
      </dgm:t>
    </dgm:pt>
    <dgm:pt modelId="{EFB2E695-DBA7-5544-AA53-3644958C3F65}">
      <dgm:prSet phldrT="[Tekst]"/>
      <dgm:spPr/>
      <dgm:t>
        <a:bodyPr/>
        <a:lstStyle/>
        <a:p>
          <a:r>
            <a:rPr lang="pl-PL" dirty="0" err="1" smtClean="0"/>
            <a:t>sprechen</a:t>
          </a:r>
          <a:r>
            <a:rPr lang="pl-PL" dirty="0" smtClean="0"/>
            <a:t>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Lernenden</a:t>
          </a:r>
          <a:r>
            <a:rPr lang="pl-PL" dirty="0" smtClean="0"/>
            <a:t> </a:t>
          </a:r>
          <a:r>
            <a:rPr lang="pl-PL" dirty="0" err="1" smtClean="0"/>
            <a:t>an</a:t>
          </a:r>
          <a:r>
            <a:rPr lang="pl-PL" dirty="0" smtClean="0"/>
            <a:t> </a:t>
          </a:r>
          <a:endParaRPr lang="pl-PL" dirty="0"/>
        </a:p>
      </dgm:t>
    </dgm:pt>
    <dgm:pt modelId="{9398BC97-D57B-BD43-83EB-489331231B10}" type="parTrans" cxnId="{1DEC2017-AF9C-BE41-8B74-00B57D68D0F1}">
      <dgm:prSet/>
      <dgm:spPr/>
      <dgm:t>
        <a:bodyPr/>
        <a:lstStyle/>
        <a:p>
          <a:endParaRPr lang="pl-PL"/>
        </a:p>
      </dgm:t>
    </dgm:pt>
    <dgm:pt modelId="{0235A5BC-5148-7142-929C-C0E4232D7BA1}" type="sibTrans" cxnId="{1DEC2017-AF9C-BE41-8B74-00B57D68D0F1}">
      <dgm:prSet/>
      <dgm:spPr/>
      <dgm:t>
        <a:bodyPr/>
        <a:lstStyle/>
        <a:p>
          <a:endParaRPr lang="pl-PL"/>
        </a:p>
      </dgm:t>
    </dgm:pt>
    <dgm:pt modelId="{2C417FD2-8DDD-6940-B761-4C2F93F98717}">
      <dgm:prSet phldrT="[Tekst]"/>
      <dgm:spPr/>
      <dgm:t>
        <a:bodyPr/>
        <a:lstStyle/>
        <a:p>
          <a:r>
            <a:rPr lang="pl-PL" dirty="0" err="1" smtClean="0"/>
            <a:t>trainieren</a:t>
          </a:r>
          <a:r>
            <a:rPr lang="pl-PL" dirty="0" smtClean="0"/>
            <a:t> </a:t>
          </a:r>
          <a:r>
            <a:rPr lang="pl-PL" dirty="0" err="1" smtClean="0"/>
            <a:t>die</a:t>
          </a:r>
          <a:r>
            <a:rPr lang="pl-PL" dirty="0" smtClean="0"/>
            <a:t> </a:t>
          </a:r>
          <a:r>
            <a:rPr lang="pl-PL" dirty="0" err="1" smtClean="0"/>
            <a:t>Verwendung</a:t>
          </a:r>
          <a:r>
            <a:rPr lang="pl-PL" dirty="0" smtClean="0"/>
            <a:t> der </a:t>
          </a:r>
          <a:r>
            <a:rPr lang="pl-PL" dirty="0" err="1" smtClean="0"/>
            <a:t>authentischen</a:t>
          </a:r>
          <a:r>
            <a:rPr lang="pl-PL" dirty="0" smtClean="0"/>
            <a:t> </a:t>
          </a:r>
          <a:r>
            <a:rPr lang="pl-PL" dirty="0" err="1" smtClean="0"/>
            <a:t>Sprache</a:t>
          </a:r>
          <a:r>
            <a:rPr lang="pl-PL" dirty="0" smtClean="0"/>
            <a:t> </a:t>
          </a:r>
          <a:endParaRPr lang="pl-PL" dirty="0"/>
        </a:p>
      </dgm:t>
    </dgm:pt>
    <dgm:pt modelId="{2582709A-5A38-5845-A449-27E7290C12AF}" type="parTrans" cxnId="{E5790CA2-FFAC-484C-8212-4C17F08F14F2}">
      <dgm:prSet/>
      <dgm:spPr/>
      <dgm:t>
        <a:bodyPr/>
        <a:lstStyle/>
        <a:p>
          <a:endParaRPr lang="pl-PL"/>
        </a:p>
      </dgm:t>
    </dgm:pt>
    <dgm:pt modelId="{33F9C50A-E4CB-0F4B-B7A8-5DDEEF753BE2}" type="sibTrans" cxnId="{E5790CA2-FFAC-484C-8212-4C17F08F14F2}">
      <dgm:prSet/>
      <dgm:spPr/>
      <dgm:t>
        <a:bodyPr/>
        <a:lstStyle/>
        <a:p>
          <a:endParaRPr lang="pl-PL"/>
        </a:p>
      </dgm:t>
    </dgm:pt>
    <dgm:pt modelId="{123C8FEA-E442-884F-BE9B-9B8AE38E40B9}">
      <dgm:prSet phldrT="[Tekst]"/>
      <dgm:spPr/>
      <dgm:t>
        <a:bodyPr/>
        <a:lstStyle/>
        <a:p>
          <a:r>
            <a:rPr lang="pl-PL" dirty="0" err="1" smtClean="0"/>
            <a:t>trainieren</a:t>
          </a:r>
          <a:r>
            <a:rPr lang="pl-PL" dirty="0" smtClean="0"/>
            <a:t> </a:t>
          </a:r>
          <a:r>
            <a:rPr lang="pl-PL" dirty="0" err="1" smtClean="0"/>
            <a:t>Flüssigkeit</a:t>
          </a:r>
          <a:endParaRPr lang="pl-PL" dirty="0"/>
        </a:p>
      </dgm:t>
    </dgm:pt>
    <dgm:pt modelId="{273F069B-8CAE-0949-B7DF-63591B259D7C}" type="parTrans" cxnId="{B0830546-E736-8149-91DB-C6850CFCE9D0}">
      <dgm:prSet/>
      <dgm:spPr/>
      <dgm:t>
        <a:bodyPr/>
        <a:lstStyle/>
        <a:p>
          <a:endParaRPr lang="pl-PL"/>
        </a:p>
      </dgm:t>
    </dgm:pt>
    <dgm:pt modelId="{C06DE013-9CBB-3F49-94E2-1F7404926C47}" type="sibTrans" cxnId="{B0830546-E736-8149-91DB-C6850CFCE9D0}">
      <dgm:prSet/>
      <dgm:spPr/>
      <dgm:t>
        <a:bodyPr/>
        <a:lstStyle/>
        <a:p>
          <a:endParaRPr lang="pl-PL"/>
        </a:p>
      </dgm:t>
    </dgm:pt>
    <dgm:pt modelId="{BF604D18-C499-2D41-AEB0-687F47A7B31E}">
      <dgm:prSet phldrT="[Tekst]"/>
      <dgm:spPr/>
      <dgm:t>
        <a:bodyPr/>
        <a:lstStyle/>
        <a:p>
          <a:r>
            <a:rPr lang="pl-PL" dirty="0" err="1" smtClean="0"/>
            <a:t>sind</a:t>
          </a:r>
          <a:r>
            <a:rPr lang="pl-PL" dirty="0" smtClean="0"/>
            <a:t> </a:t>
          </a:r>
          <a:r>
            <a:rPr lang="pl-PL" dirty="0" err="1" smtClean="0"/>
            <a:t>erfolgsorientiert</a:t>
          </a:r>
          <a:r>
            <a:rPr lang="pl-PL" dirty="0" smtClean="0"/>
            <a:t> </a:t>
          </a:r>
          <a:r>
            <a:rPr lang="pl-PL" dirty="0" err="1" smtClean="0"/>
            <a:t>gestaltet</a:t>
          </a:r>
          <a:r>
            <a:rPr lang="pl-PL" dirty="0" smtClean="0"/>
            <a:t> </a:t>
          </a:r>
          <a:endParaRPr lang="pl-PL" dirty="0"/>
        </a:p>
      </dgm:t>
    </dgm:pt>
    <dgm:pt modelId="{8ADF7983-8B7D-EB45-AC75-D73ADBE52663}" type="parTrans" cxnId="{6DB7A102-5147-7C4E-80F7-D1AF50196510}">
      <dgm:prSet/>
      <dgm:spPr/>
      <dgm:t>
        <a:bodyPr/>
        <a:lstStyle/>
        <a:p>
          <a:endParaRPr lang="pl-PL"/>
        </a:p>
      </dgm:t>
    </dgm:pt>
    <dgm:pt modelId="{1D11485E-04D8-EB49-AB93-AFA98C7DF0DA}" type="sibTrans" cxnId="{6DB7A102-5147-7C4E-80F7-D1AF50196510}">
      <dgm:prSet/>
      <dgm:spPr/>
      <dgm:t>
        <a:bodyPr/>
        <a:lstStyle/>
        <a:p>
          <a:endParaRPr lang="pl-PL"/>
        </a:p>
      </dgm:t>
    </dgm:pt>
    <dgm:pt modelId="{F5708E74-76E1-F848-89AC-88725BD9B23D}">
      <dgm:prSet phldrT="[Tekst]"/>
      <dgm:spPr/>
      <dgm:t>
        <a:bodyPr/>
        <a:lstStyle/>
        <a:p>
          <a:r>
            <a:rPr lang="pl-PL" dirty="0" err="1" smtClean="0"/>
            <a:t>enthalten</a:t>
          </a:r>
          <a:r>
            <a:rPr lang="pl-PL" dirty="0" smtClean="0"/>
            <a:t> </a:t>
          </a:r>
          <a:r>
            <a:rPr lang="pl-PL" dirty="0" err="1" smtClean="0"/>
            <a:t>spielerische</a:t>
          </a:r>
          <a:r>
            <a:rPr lang="pl-PL" dirty="0" smtClean="0"/>
            <a:t> </a:t>
          </a:r>
          <a:r>
            <a:rPr lang="pl-PL" dirty="0" err="1" smtClean="0"/>
            <a:t>Elemente</a:t>
          </a:r>
          <a:endParaRPr lang="pl-PL" dirty="0"/>
        </a:p>
      </dgm:t>
    </dgm:pt>
    <dgm:pt modelId="{40E8D723-1FAF-924F-8F0C-8EB38CD29C0E}" type="parTrans" cxnId="{39E8F0D5-D9F7-1F4A-A653-F600B75B3B2F}">
      <dgm:prSet/>
      <dgm:spPr/>
      <dgm:t>
        <a:bodyPr/>
        <a:lstStyle/>
        <a:p>
          <a:endParaRPr lang="pl-PL"/>
        </a:p>
      </dgm:t>
    </dgm:pt>
    <dgm:pt modelId="{6B7E75D6-3091-5F4B-90BA-1B528E5C696A}" type="sibTrans" cxnId="{39E8F0D5-D9F7-1F4A-A653-F600B75B3B2F}">
      <dgm:prSet/>
      <dgm:spPr/>
      <dgm:t>
        <a:bodyPr/>
        <a:lstStyle/>
        <a:p>
          <a:endParaRPr lang="pl-PL"/>
        </a:p>
      </dgm:t>
    </dgm:pt>
    <dgm:pt modelId="{A31DF2FC-D8A8-9943-A3BC-381335DE3A69}" type="pres">
      <dgm:prSet presAssocID="{03BBBBC5-600E-224D-AFB2-4869B3D148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89C2827-57DF-914D-9620-52E4D25378CD}" type="pres">
      <dgm:prSet presAssocID="{79B31421-51F9-014C-9201-253342D4892F}" presName="linNode" presStyleCnt="0"/>
      <dgm:spPr/>
    </dgm:pt>
    <dgm:pt modelId="{C091F066-3BE8-DE47-9AD0-44E63BB7A7D6}" type="pres">
      <dgm:prSet presAssocID="{79B31421-51F9-014C-9201-253342D4892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F7B973-52A8-5B4E-B0AB-B0DAAE489BF5}" type="pres">
      <dgm:prSet presAssocID="{79B31421-51F9-014C-9201-253342D4892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F14BBF-7679-D449-BA29-2EE7D69C5803}" type="pres">
      <dgm:prSet presAssocID="{2051842E-7284-FF4A-8681-FFF080126D7B}" presName="sp" presStyleCnt="0"/>
      <dgm:spPr/>
    </dgm:pt>
    <dgm:pt modelId="{E91667D7-0602-9046-BAEB-B332A1BB3622}" type="pres">
      <dgm:prSet presAssocID="{C645DF85-760D-1C4A-A8D5-E01909B05DD0}" presName="linNode" presStyleCnt="0"/>
      <dgm:spPr/>
    </dgm:pt>
    <dgm:pt modelId="{0F5A8464-51E5-7141-91F3-F3A139049BFB}" type="pres">
      <dgm:prSet presAssocID="{C645DF85-760D-1C4A-A8D5-E01909B05DD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231971-BE70-764A-82C8-6B12781193F5}" type="pres">
      <dgm:prSet presAssocID="{C645DF85-760D-1C4A-A8D5-E01909B05DD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1D9751-D847-C543-810B-B3C23EDBD09E}" type="presOf" srcId="{03BBBBC5-600E-224D-AFB2-4869B3D148A6}" destId="{A31DF2FC-D8A8-9943-A3BC-381335DE3A69}" srcOrd="0" destOrd="0" presId="urn:microsoft.com/office/officeart/2005/8/layout/vList5"/>
    <dgm:cxn modelId="{AFFC6070-6782-024C-A5D2-3FCC2FCCC7BE}" type="presOf" srcId="{10BD1BCF-5FFE-9047-AE8E-D472AD79C79B}" destId="{ABF7B973-52A8-5B4E-B0AB-B0DAAE489BF5}" srcOrd="0" destOrd="4" presId="urn:microsoft.com/office/officeart/2005/8/layout/vList5"/>
    <dgm:cxn modelId="{4063C6AC-9E7D-7646-800C-C8F627BE4687}" type="presOf" srcId="{EFB2E695-DBA7-5544-AA53-3644958C3F65}" destId="{B0231971-BE70-764A-82C8-6B12781193F5}" srcOrd="0" destOrd="2" presId="urn:microsoft.com/office/officeart/2005/8/layout/vList5"/>
    <dgm:cxn modelId="{C2CD5B66-9552-464E-837F-02161616D307}" srcId="{79B31421-51F9-014C-9201-253342D4892F}" destId="{5FBAFDB5-CD1C-AE4E-BC52-084C21020440}" srcOrd="2" destOrd="0" parTransId="{4E4B04ED-EE17-9647-B31C-2E383E7AD257}" sibTransId="{659D5F78-21D4-7343-897A-DB4C29063E2F}"/>
    <dgm:cxn modelId="{7CD5DB43-4452-9E47-B3D3-074CCBA88064}" type="presOf" srcId="{422E8BE5-6841-824C-8268-BABF896F77D3}" destId="{ABF7B973-52A8-5B4E-B0AB-B0DAAE489BF5}" srcOrd="0" destOrd="3" presId="urn:microsoft.com/office/officeart/2005/8/layout/vList5"/>
    <dgm:cxn modelId="{5630E437-787E-B446-BDA2-6B2BA20C0F9D}" type="presOf" srcId="{BF604D18-C499-2D41-AEB0-687F47A7B31E}" destId="{B0231971-BE70-764A-82C8-6B12781193F5}" srcOrd="0" destOrd="5" presId="urn:microsoft.com/office/officeart/2005/8/layout/vList5"/>
    <dgm:cxn modelId="{8766E91C-5BC6-0B45-BC3A-286489AB9008}" type="presOf" srcId="{5FBAFDB5-CD1C-AE4E-BC52-084C21020440}" destId="{ABF7B973-52A8-5B4E-B0AB-B0DAAE489BF5}" srcOrd="0" destOrd="2" presId="urn:microsoft.com/office/officeart/2005/8/layout/vList5"/>
    <dgm:cxn modelId="{66381E66-EAC3-4447-AF67-CBC0AA33A2CB}" type="presOf" srcId="{83094A78-38E9-B240-8DC2-C080295E583C}" destId="{ABF7B973-52A8-5B4E-B0AB-B0DAAE489BF5}" srcOrd="0" destOrd="0" presId="urn:microsoft.com/office/officeart/2005/8/layout/vList5"/>
    <dgm:cxn modelId="{C7B8677F-E25C-8444-9207-81817ACDC3AC}" type="presOf" srcId="{F5708E74-76E1-F848-89AC-88725BD9B23D}" destId="{B0231971-BE70-764A-82C8-6B12781193F5}" srcOrd="0" destOrd="6" presId="urn:microsoft.com/office/officeart/2005/8/layout/vList5"/>
    <dgm:cxn modelId="{F8667795-5048-3D4C-893F-299FAB918CB2}" srcId="{79B31421-51F9-014C-9201-253342D4892F}" destId="{2A8F8DEE-3613-E645-8A69-1186D7345104}" srcOrd="1" destOrd="0" parTransId="{B5740663-9E28-5446-8A9C-114E7653B3DC}" sibTransId="{68AA3F65-C33F-004A-91C0-6559654D2800}"/>
    <dgm:cxn modelId="{6DB7A102-5147-7C4E-80F7-D1AF50196510}" srcId="{C645DF85-760D-1C4A-A8D5-E01909B05DD0}" destId="{BF604D18-C499-2D41-AEB0-687F47A7B31E}" srcOrd="5" destOrd="0" parTransId="{8ADF7983-8B7D-EB45-AC75-D73ADBE52663}" sibTransId="{1D11485E-04D8-EB49-AB93-AFA98C7DF0DA}"/>
    <dgm:cxn modelId="{896347FE-D3C2-3D4E-9281-2B112E8FEA0B}" type="presOf" srcId="{2A8F8DEE-3613-E645-8A69-1186D7345104}" destId="{ABF7B973-52A8-5B4E-B0AB-B0DAAE489BF5}" srcOrd="0" destOrd="1" presId="urn:microsoft.com/office/officeart/2005/8/layout/vList5"/>
    <dgm:cxn modelId="{73F9E68D-7E3C-744A-A6CA-2A03F70A4687}" srcId="{03BBBBC5-600E-224D-AFB2-4869B3D148A6}" destId="{C645DF85-760D-1C4A-A8D5-E01909B05DD0}" srcOrd="1" destOrd="0" parTransId="{C6B78444-F53C-D348-A672-087A7DA2BA87}" sibTransId="{96EAB1CF-56D5-6E46-9F10-DD02C899C71C}"/>
    <dgm:cxn modelId="{21166EC4-8EB9-E245-B18B-E71D781AD8A6}" srcId="{79B31421-51F9-014C-9201-253342D4892F}" destId="{83094A78-38E9-B240-8DC2-C080295E583C}" srcOrd="0" destOrd="0" parTransId="{BEC93F67-F7B4-2043-8385-077011B728E2}" sibTransId="{1CF14A8A-23C5-124E-AE99-DE0762896929}"/>
    <dgm:cxn modelId="{57A67BD1-5ADF-2943-B78F-DE595C65B18D}" srcId="{C645DF85-760D-1C4A-A8D5-E01909B05DD0}" destId="{D5CA72AE-C89D-5C40-8287-2C60A8B70A78}" srcOrd="0" destOrd="0" parTransId="{8C00610A-FA1E-6B41-B105-E943768C9A8A}" sibTransId="{BD8812D1-44A8-3641-A455-DECEB9958D2B}"/>
    <dgm:cxn modelId="{D8E8A6A2-B0BF-CD4A-AA73-7F95575512B0}" type="presOf" srcId="{123C8FEA-E442-884F-BE9B-9B8AE38E40B9}" destId="{B0231971-BE70-764A-82C8-6B12781193F5}" srcOrd="0" destOrd="4" presId="urn:microsoft.com/office/officeart/2005/8/layout/vList5"/>
    <dgm:cxn modelId="{543F0697-779A-BD46-8646-4AC1F7FF8399}" srcId="{03BBBBC5-600E-224D-AFB2-4869B3D148A6}" destId="{79B31421-51F9-014C-9201-253342D4892F}" srcOrd="0" destOrd="0" parTransId="{BC7CF8EF-A656-1F42-963F-2B12A6313F61}" sibTransId="{2051842E-7284-FF4A-8681-FFF080126D7B}"/>
    <dgm:cxn modelId="{0753D2CF-ADE9-E545-8048-590EED40E8ED}" srcId="{79B31421-51F9-014C-9201-253342D4892F}" destId="{422E8BE5-6841-824C-8268-BABF896F77D3}" srcOrd="3" destOrd="0" parTransId="{DF93D595-9322-634C-ACB1-3E50C5113683}" sibTransId="{AA6D28F8-5C4F-984C-8D0D-A1697520E854}"/>
    <dgm:cxn modelId="{F6A7A8EE-851A-D84E-B35A-B24B6533DBD6}" type="presOf" srcId="{2C417FD2-8DDD-6940-B761-4C2F93F98717}" destId="{B0231971-BE70-764A-82C8-6B12781193F5}" srcOrd="0" destOrd="3" presId="urn:microsoft.com/office/officeart/2005/8/layout/vList5"/>
    <dgm:cxn modelId="{6A5C4DE1-5F64-1846-826C-FBEB687BAB44}" srcId="{79B31421-51F9-014C-9201-253342D4892F}" destId="{10BD1BCF-5FFE-9047-AE8E-D472AD79C79B}" srcOrd="4" destOrd="0" parTransId="{44466831-8E5F-A248-B06F-B739D5C96655}" sibTransId="{32DE983D-A03C-0841-A36A-4E5E9DD80170}"/>
    <dgm:cxn modelId="{1DEC2017-AF9C-BE41-8B74-00B57D68D0F1}" srcId="{C645DF85-760D-1C4A-A8D5-E01909B05DD0}" destId="{EFB2E695-DBA7-5544-AA53-3644958C3F65}" srcOrd="2" destOrd="0" parTransId="{9398BC97-D57B-BD43-83EB-489331231B10}" sibTransId="{0235A5BC-5148-7142-929C-C0E4232D7BA1}"/>
    <dgm:cxn modelId="{8271E705-25D5-574F-9DEE-1B3D4C3DC143}" type="presOf" srcId="{79B31421-51F9-014C-9201-253342D4892F}" destId="{C091F066-3BE8-DE47-9AD0-44E63BB7A7D6}" srcOrd="0" destOrd="0" presId="urn:microsoft.com/office/officeart/2005/8/layout/vList5"/>
    <dgm:cxn modelId="{76ACB88C-94B9-254D-A2F3-4BC2FBB9B5C6}" type="presOf" srcId="{D5CA72AE-C89D-5C40-8287-2C60A8B70A78}" destId="{B0231971-BE70-764A-82C8-6B12781193F5}" srcOrd="0" destOrd="0" presId="urn:microsoft.com/office/officeart/2005/8/layout/vList5"/>
    <dgm:cxn modelId="{39E8F0D5-D9F7-1F4A-A653-F600B75B3B2F}" srcId="{C645DF85-760D-1C4A-A8D5-E01909B05DD0}" destId="{F5708E74-76E1-F848-89AC-88725BD9B23D}" srcOrd="6" destOrd="0" parTransId="{40E8D723-1FAF-924F-8F0C-8EB38CD29C0E}" sibTransId="{6B7E75D6-3091-5F4B-90BA-1B528E5C696A}"/>
    <dgm:cxn modelId="{9E5779F6-6331-4E4E-A38C-AA6DB161FB99}" srcId="{C645DF85-760D-1C4A-A8D5-E01909B05DD0}" destId="{6071C5D1-D5C0-7048-87E0-49F85814C850}" srcOrd="1" destOrd="0" parTransId="{0C00E65F-2BEB-424B-AE6C-2C162008150F}" sibTransId="{3FF62230-B83F-4F43-9A84-5271FE843BB4}"/>
    <dgm:cxn modelId="{735EAD6C-930B-BE40-92FE-7375B4EFF1E6}" type="presOf" srcId="{C645DF85-760D-1C4A-A8D5-E01909B05DD0}" destId="{0F5A8464-51E5-7141-91F3-F3A139049BFB}" srcOrd="0" destOrd="0" presId="urn:microsoft.com/office/officeart/2005/8/layout/vList5"/>
    <dgm:cxn modelId="{136825E9-A15B-1547-A2D4-085535ED334B}" type="presOf" srcId="{6071C5D1-D5C0-7048-87E0-49F85814C850}" destId="{B0231971-BE70-764A-82C8-6B12781193F5}" srcOrd="0" destOrd="1" presId="urn:microsoft.com/office/officeart/2005/8/layout/vList5"/>
    <dgm:cxn modelId="{B0830546-E736-8149-91DB-C6850CFCE9D0}" srcId="{C645DF85-760D-1C4A-A8D5-E01909B05DD0}" destId="{123C8FEA-E442-884F-BE9B-9B8AE38E40B9}" srcOrd="4" destOrd="0" parTransId="{273F069B-8CAE-0949-B7DF-63591B259D7C}" sibTransId="{C06DE013-9CBB-3F49-94E2-1F7404926C47}"/>
    <dgm:cxn modelId="{E5790CA2-FFAC-484C-8212-4C17F08F14F2}" srcId="{C645DF85-760D-1C4A-A8D5-E01909B05DD0}" destId="{2C417FD2-8DDD-6940-B761-4C2F93F98717}" srcOrd="3" destOrd="0" parTransId="{2582709A-5A38-5845-A449-27E7290C12AF}" sibTransId="{33F9C50A-E4CB-0F4B-B7A8-5DDEEF753BE2}"/>
    <dgm:cxn modelId="{FD58A4CB-3731-D043-8A28-BD4BDC03F774}" type="presParOf" srcId="{A31DF2FC-D8A8-9943-A3BC-381335DE3A69}" destId="{A89C2827-57DF-914D-9620-52E4D25378CD}" srcOrd="0" destOrd="0" presId="urn:microsoft.com/office/officeart/2005/8/layout/vList5"/>
    <dgm:cxn modelId="{99D7AA23-3544-084F-936F-A74006C6CD43}" type="presParOf" srcId="{A89C2827-57DF-914D-9620-52E4D25378CD}" destId="{C091F066-3BE8-DE47-9AD0-44E63BB7A7D6}" srcOrd="0" destOrd="0" presId="urn:microsoft.com/office/officeart/2005/8/layout/vList5"/>
    <dgm:cxn modelId="{51C2AFA4-E3E7-C044-8CDF-F018A7488CD2}" type="presParOf" srcId="{A89C2827-57DF-914D-9620-52E4D25378CD}" destId="{ABF7B973-52A8-5B4E-B0AB-B0DAAE489BF5}" srcOrd="1" destOrd="0" presId="urn:microsoft.com/office/officeart/2005/8/layout/vList5"/>
    <dgm:cxn modelId="{E376CDF1-7E32-C341-9A9E-79B94F4AA2ED}" type="presParOf" srcId="{A31DF2FC-D8A8-9943-A3BC-381335DE3A69}" destId="{D6F14BBF-7679-D449-BA29-2EE7D69C5803}" srcOrd="1" destOrd="0" presId="urn:microsoft.com/office/officeart/2005/8/layout/vList5"/>
    <dgm:cxn modelId="{632A602A-D01D-D74B-9B38-675AD32F83FF}" type="presParOf" srcId="{A31DF2FC-D8A8-9943-A3BC-381335DE3A69}" destId="{E91667D7-0602-9046-BAEB-B332A1BB3622}" srcOrd="2" destOrd="0" presId="urn:microsoft.com/office/officeart/2005/8/layout/vList5"/>
    <dgm:cxn modelId="{5553330E-98E4-3547-83A7-86CC76817F5F}" type="presParOf" srcId="{E91667D7-0602-9046-BAEB-B332A1BB3622}" destId="{0F5A8464-51E5-7141-91F3-F3A139049BFB}" srcOrd="0" destOrd="0" presId="urn:microsoft.com/office/officeart/2005/8/layout/vList5"/>
    <dgm:cxn modelId="{7D5F10EC-A4D4-584A-8795-9AD7121D6F05}" type="presParOf" srcId="{E91667D7-0602-9046-BAEB-B332A1BB3622}" destId="{B0231971-BE70-764A-82C8-6B12781193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3E4758-656D-DA40-938A-18F7870E8889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A33823A-3DBD-A44A-B49F-99EF0AE540A3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1</a:t>
          </a:r>
          <a:endParaRPr lang="pl-PL" dirty="0"/>
        </a:p>
      </dgm:t>
    </dgm:pt>
    <dgm:pt modelId="{4F459F3F-BAB9-AE4D-A049-A04FBB6944D2}" type="parTrans" cxnId="{1D30DE52-BB16-EC4D-BE80-D4E6EBE1D764}">
      <dgm:prSet/>
      <dgm:spPr/>
      <dgm:t>
        <a:bodyPr/>
        <a:lstStyle/>
        <a:p>
          <a:endParaRPr lang="pl-PL"/>
        </a:p>
      </dgm:t>
    </dgm:pt>
    <dgm:pt modelId="{1B5733A1-0E7B-894A-BF2F-BE441CB41C7F}" type="sibTrans" cxnId="{1D30DE52-BB16-EC4D-BE80-D4E6EBE1D764}">
      <dgm:prSet/>
      <dgm:spPr/>
      <dgm:t>
        <a:bodyPr/>
        <a:lstStyle/>
        <a:p>
          <a:endParaRPr lang="pl-PL"/>
        </a:p>
      </dgm:t>
    </dgm:pt>
    <dgm:pt modelId="{80223049-F966-064C-A4AB-2421ECFDCF1B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2 </a:t>
          </a:r>
          <a:endParaRPr lang="pl-PL" dirty="0"/>
        </a:p>
      </dgm:t>
    </dgm:pt>
    <dgm:pt modelId="{98C3D5F4-A7E0-C74F-BB5A-CE96F20C617B}" type="parTrans" cxnId="{55260F6D-1DC4-C943-9E21-BA0DC0027455}">
      <dgm:prSet/>
      <dgm:spPr/>
      <dgm:t>
        <a:bodyPr/>
        <a:lstStyle/>
        <a:p>
          <a:endParaRPr lang="pl-PL"/>
        </a:p>
      </dgm:t>
    </dgm:pt>
    <dgm:pt modelId="{43FF7516-1282-9E41-A8A8-3EB0DC8BF7F9}" type="sibTrans" cxnId="{55260F6D-1DC4-C943-9E21-BA0DC0027455}">
      <dgm:prSet/>
      <dgm:spPr/>
      <dgm:t>
        <a:bodyPr/>
        <a:lstStyle/>
        <a:p>
          <a:endParaRPr lang="pl-PL"/>
        </a:p>
      </dgm:t>
    </dgm:pt>
    <dgm:pt modelId="{6278D295-F1F2-1A4B-9E61-EEAF902C7450}">
      <dgm:prSet phldrT="[Tekst]"/>
      <dgm:spPr/>
      <dgm:t>
        <a:bodyPr/>
        <a:lstStyle/>
        <a:p>
          <a:r>
            <a:rPr lang="pl-PL" dirty="0" err="1" smtClean="0"/>
            <a:t>Übung</a:t>
          </a:r>
          <a:r>
            <a:rPr lang="pl-PL" dirty="0" smtClean="0"/>
            <a:t> 3 </a:t>
          </a:r>
          <a:endParaRPr lang="pl-PL" dirty="0"/>
        </a:p>
      </dgm:t>
    </dgm:pt>
    <dgm:pt modelId="{8AEA8AC9-F976-654F-B2A9-5376A20CDE3A}" type="parTrans" cxnId="{A6E60376-3094-CD46-B56F-3D1F4ADD19A0}">
      <dgm:prSet/>
      <dgm:spPr/>
      <dgm:t>
        <a:bodyPr/>
        <a:lstStyle/>
        <a:p>
          <a:endParaRPr lang="pl-PL"/>
        </a:p>
      </dgm:t>
    </dgm:pt>
    <dgm:pt modelId="{A889943D-154C-8A4B-86C0-4CD22ABBBC23}" type="sibTrans" cxnId="{A6E60376-3094-CD46-B56F-3D1F4ADD19A0}">
      <dgm:prSet/>
      <dgm:spPr/>
      <dgm:t>
        <a:bodyPr/>
        <a:lstStyle/>
        <a:p>
          <a:endParaRPr lang="pl-PL"/>
        </a:p>
      </dgm:t>
    </dgm:pt>
    <dgm:pt modelId="{91D8F4C0-4CC1-3D40-AC6D-EC2172CA4499}">
      <dgm:prSet/>
      <dgm:spPr/>
      <dgm:t>
        <a:bodyPr/>
        <a:lstStyle/>
        <a:p>
          <a:r>
            <a:rPr lang="pl-PL" dirty="0" err="1" smtClean="0"/>
            <a:t>Aufgabe</a:t>
          </a:r>
          <a:r>
            <a:rPr lang="pl-PL" dirty="0" smtClean="0"/>
            <a:t> </a:t>
          </a:r>
          <a:endParaRPr lang="pl-PL" dirty="0"/>
        </a:p>
      </dgm:t>
    </dgm:pt>
    <dgm:pt modelId="{13BFC707-EE06-BA4F-95E2-E18F64D0D689}" type="parTrans" cxnId="{7657E91C-4AE0-AB49-B76D-31296CA24419}">
      <dgm:prSet/>
      <dgm:spPr/>
      <dgm:t>
        <a:bodyPr/>
        <a:lstStyle/>
        <a:p>
          <a:endParaRPr lang="pl-PL"/>
        </a:p>
      </dgm:t>
    </dgm:pt>
    <dgm:pt modelId="{7893269D-17FE-504E-B81E-40412B84B32E}" type="sibTrans" cxnId="{7657E91C-4AE0-AB49-B76D-31296CA24419}">
      <dgm:prSet/>
      <dgm:spPr/>
      <dgm:t>
        <a:bodyPr/>
        <a:lstStyle/>
        <a:p>
          <a:endParaRPr lang="pl-PL"/>
        </a:p>
      </dgm:t>
    </dgm:pt>
    <dgm:pt modelId="{1DE427BE-68BC-5848-AAA6-80FA69F8EAFA}">
      <dgm:prSet phldrT="[Tekst]"/>
      <dgm:spPr/>
      <dgm:t>
        <a:bodyPr/>
        <a:lstStyle/>
        <a:p>
          <a:r>
            <a:rPr lang="de-DE" dirty="0" smtClean="0"/>
            <a:t>Ihre </a:t>
          </a:r>
          <a:r>
            <a:rPr lang="pl-PL" dirty="0" err="1" smtClean="0"/>
            <a:t>eigenen</a:t>
          </a:r>
          <a:r>
            <a:rPr lang="pl-PL" dirty="0" smtClean="0"/>
            <a:t> </a:t>
          </a:r>
          <a:r>
            <a:rPr lang="pl-PL" dirty="0" err="1" smtClean="0"/>
            <a:t>Vorschläge</a:t>
          </a:r>
          <a:endParaRPr lang="pl-PL" dirty="0"/>
        </a:p>
      </dgm:t>
    </dgm:pt>
    <dgm:pt modelId="{400051C5-AB89-EF43-809D-D66B2F6CF0B3}" type="parTrans" cxnId="{635A38C7-5B43-2142-BC91-C689614BA0E3}">
      <dgm:prSet/>
      <dgm:spPr/>
      <dgm:t>
        <a:bodyPr/>
        <a:lstStyle/>
        <a:p>
          <a:endParaRPr lang="pl-PL"/>
        </a:p>
      </dgm:t>
    </dgm:pt>
    <dgm:pt modelId="{17864C23-1BBE-244C-8B53-AA11609921BB}" type="sibTrans" cxnId="{635A38C7-5B43-2142-BC91-C689614BA0E3}">
      <dgm:prSet/>
      <dgm:spPr/>
      <dgm:t>
        <a:bodyPr/>
        <a:lstStyle/>
        <a:p>
          <a:endParaRPr lang="pl-PL"/>
        </a:p>
      </dgm:t>
    </dgm:pt>
    <dgm:pt modelId="{2F92A101-C62A-2946-844A-21837BA38773}" type="pres">
      <dgm:prSet presAssocID="{6E3E4758-656D-DA40-938A-18F7870E88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076606A-33F5-9148-9C25-A2487A0C4304}" type="pres">
      <dgm:prSet presAssocID="{DA33823A-3DBD-A44A-B49F-99EF0AE540A3}" presName="parentLin" presStyleCnt="0"/>
      <dgm:spPr/>
    </dgm:pt>
    <dgm:pt modelId="{B66FF77B-253D-D34B-B992-24201444D5BB}" type="pres">
      <dgm:prSet presAssocID="{DA33823A-3DBD-A44A-B49F-99EF0AE540A3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634A1DCA-7B99-6240-ACDE-9E36FB2A3D37}" type="pres">
      <dgm:prSet presAssocID="{DA33823A-3DBD-A44A-B49F-99EF0AE540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A2A52F-3337-434A-9A63-93BD39687B9E}" type="pres">
      <dgm:prSet presAssocID="{DA33823A-3DBD-A44A-B49F-99EF0AE540A3}" presName="negativeSpace" presStyleCnt="0"/>
      <dgm:spPr/>
    </dgm:pt>
    <dgm:pt modelId="{CB1C30BC-9A8D-2242-8687-A46707578FC9}" type="pres">
      <dgm:prSet presAssocID="{DA33823A-3DBD-A44A-B49F-99EF0AE540A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02F9ED-DB1F-9C4E-8A40-713A1F73154B}" type="pres">
      <dgm:prSet presAssocID="{1B5733A1-0E7B-894A-BF2F-BE441CB41C7F}" presName="spaceBetweenRectangles" presStyleCnt="0"/>
      <dgm:spPr/>
    </dgm:pt>
    <dgm:pt modelId="{918D7AC3-9087-E94E-9376-F784A5EF866B}" type="pres">
      <dgm:prSet presAssocID="{80223049-F966-064C-A4AB-2421ECFDCF1B}" presName="parentLin" presStyleCnt="0"/>
      <dgm:spPr/>
    </dgm:pt>
    <dgm:pt modelId="{D90CEDB3-9F6C-1E45-9B08-E43058E96BFD}" type="pres">
      <dgm:prSet presAssocID="{80223049-F966-064C-A4AB-2421ECFDCF1B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6843DA3E-D7AB-6543-AC84-D6DA0949343D}" type="pres">
      <dgm:prSet presAssocID="{80223049-F966-064C-A4AB-2421ECFDCF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EEE575-6FB3-0946-B718-52B0EF2D0915}" type="pres">
      <dgm:prSet presAssocID="{80223049-F966-064C-A4AB-2421ECFDCF1B}" presName="negativeSpace" presStyleCnt="0"/>
      <dgm:spPr/>
    </dgm:pt>
    <dgm:pt modelId="{BDE01C2A-E556-CD41-923F-C5F9C8F2F4B5}" type="pres">
      <dgm:prSet presAssocID="{80223049-F966-064C-A4AB-2421ECFDCF1B}" presName="childText" presStyleLbl="conFgAcc1" presStyleIdx="1" presStyleCnt="4">
        <dgm:presLayoutVars>
          <dgm:bulletEnabled val="1"/>
        </dgm:presLayoutVars>
      </dgm:prSet>
      <dgm:spPr/>
    </dgm:pt>
    <dgm:pt modelId="{17A4375F-2E24-904A-9885-4EC0E486D167}" type="pres">
      <dgm:prSet presAssocID="{43FF7516-1282-9E41-A8A8-3EB0DC8BF7F9}" presName="spaceBetweenRectangles" presStyleCnt="0"/>
      <dgm:spPr/>
    </dgm:pt>
    <dgm:pt modelId="{4FC33BAC-0F08-AB48-B05F-E49259389922}" type="pres">
      <dgm:prSet presAssocID="{6278D295-F1F2-1A4B-9E61-EEAF902C7450}" presName="parentLin" presStyleCnt="0"/>
      <dgm:spPr/>
    </dgm:pt>
    <dgm:pt modelId="{A56E0CCC-E16C-6647-BAD9-B0F78B6AE525}" type="pres">
      <dgm:prSet presAssocID="{6278D295-F1F2-1A4B-9E61-EEAF902C7450}" presName="parentLeftMargin" presStyleLbl="node1" presStyleIdx="1" presStyleCnt="4"/>
      <dgm:spPr/>
      <dgm:t>
        <a:bodyPr/>
        <a:lstStyle/>
        <a:p>
          <a:endParaRPr lang="de-DE"/>
        </a:p>
      </dgm:t>
    </dgm:pt>
    <dgm:pt modelId="{05219E8B-B107-094B-85AE-60D20D1789E0}" type="pres">
      <dgm:prSet presAssocID="{6278D295-F1F2-1A4B-9E61-EEAF902C74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7760F8-0F48-0746-B03F-DCB974EDB8C3}" type="pres">
      <dgm:prSet presAssocID="{6278D295-F1F2-1A4B-9E61-EEAF902C7450}" presName="negativeSpace" presStyleCnt="0"/>
      <dgm:spPr/>
    </dgm:pt>
    <dgm:pt modelId="{6FBB22C7-F8F7-0744-82E8-4F488A515293}" type="pres">
      <dgm:prSet presAssocID="{6278D295-F1F2-1A4B-9E61-EEAF902C7450}" presName="childText" presStyleLbl="conFgAcc1" presStyleIdx="2" presStyleCnt="4">
        <dgm:presLayoutVars>
          <dgm:bulletEnabled val="1"/>
        </dgm:presLayoutVars>
      </dgm:prSet>
      <dgm:spPr/>
    </dgm:pt>
    <dgm:pt modelId="{6068E46F-7E35-B54D-AAEA-1219AE77A814}" type="pres">
      <dgm:prSet presAssocID="{A889943D-154C-8A4B-86C0-4CD22ABBBC23}" presName="spaceBetweenRectangles" presStyleCnt="0"/>
      <dgm:spPr/>
    </dgm:pt>
    <dgm:pt modelId="{C6DFF07C-80AE-2C4D-87C2-412CFE123765}" type="pres">
      <dgm:prSet presAssocID="{91D8F4C0-4CC1-3D40-AC6D-EC2172CA4499}" presName="parentLin" presStyleCnt="0"/>
      <dgm:spPr/>
    </dgm:pt>
    <dgm:pt modelId="{6118F5D4-12B7-F341-9652-7B219B8A719A}" type="pres">
      <dgm:prSet presAssocID="{91D8F4C0-4CC1-3D40-AC6D-EC2172CA4499}" presName="parentLeftMargin" presStyleLbl="node1" presStyleIdx="2" presStyleCnt="4"/>
      <dgm:spPr/>
      <dgm:t>
        <a:bodyPr/>
        <a:lstStyle/>
        <a:p>
          <a:endParaRPr lang="de-DE"/>
        </a:p>
      </dgm:t>
    </dgm:pt>
    <dgm:pt modelId="{583F29FD-3618-5C43-9CDE-91D9EE6342A5}" type="pres">
      <dgm:prSet presAssocID="{91D8F4C0-4CC1-3D40-AC6D-EC2172CA449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AE8A0C-8112-1948-AE79-65D18CBC7256}" type="pres">
      <dgm:prSet presAssocID="{91D8F4C0-4CC1-3D40-AC6D-EC2172CA4499}" presName="negativeSpace" presStyleCnt="0"/>
      <dgm:spPr/>
    </dgm:pt>
    <dgm:pt modelId="{FB7F71A5-99CF-C043-B033-200620C0B351}" type="pres">
      <dgm:prSet presAssocID="{91D8F4C0-4CC1-3D40-AC6D-EC2172CA449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626C69-567A-7841-A328-B766A63315C3}" type="presOf" srcId="{6278D295-F1F2-1A4B-9E61-EEAF902C7450}" destId="{05219E8B-B107-094B-85AE-60D20D1789E0}" srcOrd="1" destOrd="0" presId="urn:microsoft.com/office/officeart/2005/8/layout/list1"/>
    <dgm:cxn modelId="{8622D19B-B249-BF45-9D9A-2D3EBFF902F6}" type="presOf" srcId="{6E3E4758-656D-DA40-938A-18F7870E8889}" destId="{2F92A101-C62A-2946-844A-21837BA38773}" srcOrd="0" destOrd="0" presId="urn:microsoft.com/office/officeart/2005/8/layout/list1"/>
    <dgm:cxn modelId="{24E17916-534A-3644-848B-40245D9AB46D}" type="presOf" srcId="{DA33823A-3DBD-A44A-B49F-99EF0AE540A3}" destId="{634A1DCA-7B99-6240-ACDE-9E36FB2A3D37}" srcOrd="1" destOrd="0" presId="urn:microsoft.com/office/officeart/2005/8/layout/list1"/>
    <dgm:cxn modelId="{A6E60376-3094-CD46-B56F-3D1F4ADD19A0}" srcId="{6E3E4758-656D-DA40-938A-18F7870E8889}" destId="{6278D295-F1F2-1A4B-9E61-EEAF902C7450}" srcOrd="2" destOrd="0" parTransId="{8AEA8AC9-F976-654F-B2A9-5376A20CDE3A}" sibTransId="{A889943D-154C-8A4B-86C0-4CD22ABBBC23}"/>
    <dgm:cxn modelId="{56B4C3F0-E251-5B46-AE4A-AAB68CD9A02A}" type="presOf" srcId="{1DE427BE-68BC-5848-AAA6-80FA69F8EAFA}" destId="{CB1C30BC-9A8D-2242-8687-A46707578FC9}" srcOrd="0" destOrd="0" presId="urn:microsoft.com/office/officeart/2005/8/layout/list1"/>
    <dgm:cxn modelId="{09184178-097E-F145-A5F6-1E9ED31933E0}" type="presOf" srcId="{91D8F4C0-4CC1-3D40-AC6D-EC2172CA4499}" destId="{583F29FD-3618-5C43-9CDE-91D9EE6342A5}" srcOrd="1" destOrd="0" presId="urn:microsoft.com/office/officeart/2005/8/layout/list1"/>
    <dgm:cxn modelId="{0941D4CF-ED60-DF45-A5FB-F0442B368561}" type="presOf" srcId="{6278D295-F1F2-1A4B-9E61-EEAF902C7450}" destId="{A56E0CCC-E16C-6647-BAD9-B0F78B6AE525}" srcOrd="0" destOrd="0" presId="urn:microsoft.com/office/officeart/2005/8/layout/list1"/>
    <dgm:cxn modelId="{EA3A94EA-3EFC-E646-8D8B-CD48EF0E580A}" type="presOf" srcId="{80223049-F966-064C-A4AB-2421ECFDCF1B}" destId="{6843DA3E-D7AB-6543-AC84-D6DA0949343D}" srcOrd="1" destOrd="0" presId="urn:microsoft.com/office/officeart/2005/8/layout/list1"/>
    <dgm:cxn modelId="{68F4C209-A2BA-4B45-B12E-3E3A47B4C114}" type="presOf" srcId="{91D8F4C0-4CC1-3D40-AC6D-EC2172CA4499}" destId="{6118F5D4-12B7-F341-9652-7B219B8A719A}" srcOrd="0" destOrd="0" presId="urn:microsoft.com/office/officeart/2005/8/layout/list1"/>
    <dgm:cxn modelId="{55260F6D-1DC4-C943-9E21-BA0DC0027455}" srcId="{6E3E4758-656D-DA40-938A-18F7870E8889}" destId="{80223049-F966-064C-A4AB-2421ECFDCF1B}" srcOrd="1" destOrd="0" parTransId="{98C3D5F4-A7E0-C74F-BB5A-CE96F20C617B}" sibTransId="{43FF7516-1282-9E41-A8A8-3EB0DC8BF7F9}"/>
    <dgm:cxn modelId="{81FC4668-4BCC-EA4A-9815-0430C817B0F0}" type="presOf" srcId="{DA33823A-3DBD-A44A-B49F-99EF0AE540A3}" destId="{B66FF77B-253D-D34B-B992-24201444D5BB}" srcOrd="0" destOrd="0" presId="urn:microsoft.com/office/officeart/2005/8/layout/list1"/>
    <dgm:cxn modelId="{1D30DE52-BB16-EC4D-BE80-D4E6EBE1D764}" srcId="{6E3E4758-656D-DA40-938A-18F7870E8889}" destId="{DA33823A-3DBD-A44A-B49F-99EF0AE540A3}" srcOrd="0" destOrd="0" parTransId="{4F459F3F-BAB9-AE4D-A049-A04FBB6944D2}" sibTransId="{1B5733A1-0E7B-894A-BF2F-BE441CB41C7F}"/>
    <dgm:cxn modelId="{90362F73-553C-B64B-84E5-D97DCAAEEF69}" type="presOf" srcId="{80223049-F966-064C-A4AB-2421ECFDCF1B}" destId="{D90CEDB3-9F6C-1E45-9B08-E43058E96BFD}" srcOrd="0" destOrd="0" presId="urn:microsoft.com/office/officeart/2005/8/layout/list1"/>
    <dgm:cxn modelId="{7657E91C-4AE0-AB49-B76D-31296CA24419}" srcId="{6E3E4758-656D-DA40-938A-18F7870E8889}" destId="{91D8F4C0-4CC1-3D40-AC6D-EC2172CA4499}" srcOrd="3" destOrd="0" parTransId="{13BFC707-EE06-BA4F-95E2-E18F64D0D689}" sibTransId="{7893269D-17FE-504E-B81E-40412B84B32E}"/>
    <dgm:cxn modelId="{635A38C7-5B43-2142-BC91-C689614BA0E3}" srcId="{DA33823A-3DBD-A44A-B49F-99EF0AE540A3}" destId="{1DE427BE-68BC-5848-AAA6-80FA69F8EAFA}" srcOrd="0" destOrd="0" parTransId="{400051C5-AB89-EF43-809D-D66B2F6CF0B3}" sibTransId="{17864C23-1BBE-244C-8B53-AA11609921BB}"/>
    <dgm:cxn modelId="{AD73193D-E532-084B-B009-072F117334BB}" type="presParOf" srcId="{2F92A101-C62A-2946-844A-21837BA38773}" destId="{4076606A-33F5-9148-9C25-A2487A0C4304}" srcOrd="0" destOrd="0" presId="urn:microsoft.com/office/officeart/2005/8/layout/list1"/>
    <dgm:cxn modelId="{63A62E4F-3AAE-C94A-A6A6-E67B5FB5E3B6}" type="presParOf" srcId="{4076606A-33F5-9148-9C25-A2487A0C4304}" destId="{B66FF77B-253D-D34B-B992-24201444D5BB}" srcOrd="0" destOrd="0" presId="urn:microsoft.com/office/officeart/2005/8/layout/list1"/>
    <dgm:cxn modelId="{4168259F-7CAC-3A4C-B4AC-4994E4A36458}" type="presParOf" srcId="{4076606A-33F5-9148-9C25-A2487A0C4304}" destId="{634A1DCA-7B99-6240-ACDE-9E36FB2A3D37}" srcOrd="1" destOrd="0" presId="urn:microsoft.com/office/officeart/2005/8/layout/list1"/>
    <dgm:cxn modelId="{39143531-7492-234B-91BC-89652F6F7F8F}" type="presParOf" srcId="{2F92A101-C62A-2946-844A-21837BA38773}" destId="{44A2A52F-3337-434A-9A63-93BD39687B9E}" srcOrd="1" destOrd="0" presId="urn:microsoft.com/office/officeart/2005/8/layout/list1"/>
    <dgm:cxn modelId="{79890D85-E5E7-1F4D-86CB-155860B69996}" type="presParOf" srcId="{2F92A101-C62A-2946-844A-21837BA38773}" destId="{CB1C30BC-9A8D-2242-8687-A46707578FC9}" srcOrd="2" destOrd="0" presId="urn:microsoft.com/office/officeart/2005/8/layout/list1"/>
    <dgm:cxn modelId="{776F72B2-2A82-DD45-8EF9-47E947251BF6}" type="presParOf" srcId="{2F92A101-C62A-2946-844A-21837BA38773}" destId="{1C02F9ED-DB1F-9C4E-8A40-713A1F73154B}" srcOrd="3" destOrd="0" presId="urn:microsoft.com/office/officeart/2005/8/layout/list1"/>
    <dgm:cxn modelId="{A0E25E0F-9FC7-4D41-93DC-A5F9E75FD33F}" type="presParOf" srcId="{2F92A101-C62A-2946-844A-21837BA38773}" destId="{918D7AC3-9087-E94E-9376-F784A5EF866B}" srcOrd="4" destOrd="0" presId="urn:microsoft.com/office/officeart/2005/8/layout/list1"/>
    <dgm:cxn modelId="{5A2ACA1F-17B6-D741-9A79-4BD03525F38A}" type="presParOf" srcId="{918D7AC3-9087-E94E-9376-F784A5EF866B}" destId="{D90CEDB3-9F6C-1E45-9B08-E43058E96BFD}" srcOrd="0" destOrd="0" presId="urn:microsoft.com/office/officeart/2005/8/layout/list1"/>
    <dgm:cxn modelId="{0803C883-B3B8-0A46-82EF-416FF959C308}" type="presParOf" srcId="{918D7AC3-9087-E94E-9376-F784A5EF866B}" destId="{6843DA3E-D7AB-6543-AC84-D6DA0949343D}" srcOrd="1" destOrd="0" presId="urn:microsoft.com/office/officeart/2005/8/layout/list1"/>
    <dgm:cxn modelId="{87B8A10E-5D19-014B-BF8D-FD0E4780CF81}" type="presParOf" srcId="{2F92A101-C62A-2946-844A-21837BA38773}" destId="{E1EEE575-6FB3-0946-B718-52B0EF2D0915}" srcOrd="5" destOrd="0" presId="urn:microsoft.com/office/officeart/2005/8/layout/list1"/>
    <dgm:cxn modelId="{34347F4E-7509-954F-A580-EF51DB9A8FBE}" type="presParOf" srcId="{2F92A101-C62A-2946-844A-21837BA38773}" destId="{BDE01C2A-E556-CD41-923F-C5F9C8F2F4B5}" srcOrd="6" destOrd="0" presId="urn:microsoft.com/office/officeart/2005/8/layout/list1"/>
    <dgm:cxn modelId="{65E83D2D-A01E-A147-9F61-B48251F03366}" type="presParOf" srcId="{2F92A101-C62A-2946-844A-21837BA38773}" destId="{17A4375F-2E24-904A-9885-4EC0E486D167}" srcOrd="7" destOrd="0" presId="urn:microsoft.com/office/officeart/2005/8/layout/list1"/>
    <dgm:cxn modelId="{730DA8DD-827E-7F40-9C6B-D9E16DAE5DA0}" type="presParOf" srcId="{2F92A101-C62A-2946-844A-21837BA38773}" destId="{4FC33BAC-0F08-AB48-B05F-E49259389922}" srcOrd="8" destOrd="0" presId="urn:microsoft.com/office/officeart/2005/8/layout/list1"/>
    <dgm:cxn modelId="{04730ED2-A68D-0B4E-A4C3-EB131A6B788C}" type="presParOf" srcId="{4FC33BAC-0F08-AB48-B05F-E49259389922}" destId="{A56E0CCC-E16C-6647-BAD9-B0F78B6AE525}" srcOrd="0" destOrd="0" presId="urn:microsoft.com/office/officeart/2005/8/layout/list1"/>
    <dgm:cxn modelId="{7F6225C9-8D7C-FC4D-9209-2AB0E9207046}" type="presParOf" srcId="{4FC33BAC-0F08-AB48-B05F-E49259389922}" destId="{05219E8B-B107-094B-85AE-60D20D1789E0}" srcOrd="1" destOrd="0" presId="urn:microsoft.com/office/officeart/2005/8/layout/list1"/>
    <dgm:cxn modelId="{CCD46838-D24B-4A43-8EFD-A1513858C574}" type="presParOf" srcId="{2F92A101-C62A-2946-844A-21837BA38773}" destId="{057760F8-0F48-0746-B03F-DCB974EDB8C3}" srcOrd="9" destOrd="0" presId="urn:microsoft.com/office/officeart/2005/8/layout/list1"/>
    <dgm:cxn modelId="{0EF58B62-5AD9-134C-8062-A5045AB9A46A}" type="presParOf" srcId="{2F92A101-C62A-2946-844A-21837BA38773}" destId="{6FBB22C7-F8F7-0744-82E8-4F488A515293}" srcOrd="10" destOrd="0" presId="urn:microsoft.com/office/officeart/2005/8/layout/list1"/>
    <dgm:cxn modelId="{ADF826E9-9A92-A044-8BCF-79D87BCA7C6C}" type="presParOf" srcId="{2F92A101-C62A-2946-844A-21837BA38773}" destId="{6068E46F-7E35-B54D-AAEA-1219AE77A814}" srcOrd="11" destOrd="0" presId="urn:microsoft.com/office/officeart/2005/8/layout/list1"/>
    <dgm:cxn modelId="{8D1B7BDA-6A33-164F-B88A-BFA53CFC83FE}" type="presParOf" srcId="{2F92A101-C62A-2946-844A-21837BA38773}" destId="{C6DFF07C-80AE-2C4D-87C2-412CFE123765}" srcOrd="12" destOrd="0" presId="urn:microsoft.com/office/officeart/2005/8/layout/list1"/>
    <dgm:cxn modelId="{4A9CF691-E3A5-CD42-B2F4-6D02D50ED9D9}" type="presParOf" srcId="{C6DFF07C-80AE-2C4D-87C2-412CFE123765}" destId="{6118F5D4-12B7-F341-9652-7B219B8A719A}" srcOrd="0" destOrd="0" presId="urn:microsoft.com/office/officeart/2005/8/layout/list1"/>
    <dgm:cxn modelId="{4EC13837-1F00-7D49-AB34-9C44E1439B81}" type="presParOf" srcId="{C6DFF07C-80AE-2C4D-87C2-412CFE123765}" destId="{583F29FD-3618-5C43-9CDE-91D9EE6342A5}" srcOrd="1" destOrd="0" presId="urn:microsoft.com/office/officeart/2005/8/layout/list1"/>
    <dgm:cxn modelId="{C069B3C5-CE00-E049-B637-35F9EF075597}" type="presParOf" srcId="{2F92A101-C62A-2946-844A-21837BA38773}" destId="{80AE8A0C-8112-1948-AE79-65D18CBC7256}" srcOrd="13" destOrd="0" presId="urn:microsoft.com/office/officeart/2005/8/layout/list1"/>
    <dgm:cxn modelId="{BE47FAB6-8582-3A41-B043-858657C7E090}" type="presParOf" srcId="{2F92A101-C62A-2946-844A-21837BA38773}" destId="{FB7F71A5-99CF-C043-B033-200620C0B3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C98F-5ADF-0146-A84F-F5ED739868EC}">
      <dsp:nvSpPr>
        <dsp:cNvPr id="0" name=""/>
        <dsp:cNvSpPr/>
      </dsp:nvSpPr>
      <dsp:spPr>
        <a:xfrm>
          <a:off x="2823771" y="3007481"/>
          <a:ext cx="1982796" cy="1982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Faktoren</a:t>
          </a:r>
          <a:r>
            <a:rPr lang="pl-PL" sz="1700" kern="1200" dirty="0" smtClean="0"/>
            <a:t>, </a:t>
          </a:r>
          <a:r>
            <a:rPr lang="pl-PL" sz="1700" kern="1200" dirty="0" err="1" smtClean="0"/>
            <a:t>die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das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Lernen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beeinflussen</a:t>
          </a:r>
          <a:endParaRPr lang="pl-PL" sz="1700" kern="1200" dirty="0"/>
        </a:p>
      </dsp:txBody>
      <dsp:txXfrm>
        <a:off x="3114145" y="3297855"/>
        <a:ext cx="1402048" cy="1402048"/>
      </dsp:txXfrm>
    </dsp:sp>
    <dsp:sp modelId="{D8A37645-F62E-0E47-83A8-9ADF9EAA5D26}">
      <dsp:nvSpPr>
        <dsp:cNvPr id="0" name=""/>
        <dsp:cNvSpPr/>
      </dsp:nvSpPr>
      <dsp:spPr>
        <a:xfrm rot="10800000">
          <a:off x="905159" y="3716330"/>
          <a:ext cx="1813087" cy="5650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BCB74-58A0-8342-A3D1-EAF3B54E8DF6}">
      <dsp:nvSpPr>
        <dsp:cNvPr id="0" name=""/>
        <dsp:cNvSpPr/>
      </dsp:nvSpPr>
      <dsp:spPr>
        <a:xfrm>
          <a:off x="-186862" y="3265526"/>
          <a:ext cx="2184043" cy="1466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andere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Fremdsprachen</a:t>
          </a:r>
          <a:endParaRPr lang="pl-PL" sz="1800" kern="1200" dirty="0"/>
        </a:p>
      </dsp:txBody>
      <dsp:txXfrm>
        <a:off x="-143904" y="3308484"/>
        <a:ext cx="2098127" cy="1380789"/>
      </dsp:txXfrm>
    </dsp:sp>
    <dsp:sp modelId="{918CDD81-51C6-EB4D-A446-895474EB9BF0}">
      <dsp:nvSpPr>
        <dsp:cNvPr id="0" name=""/>
        <dsp:cNvSpPr/>
      </dsp:nvSpPr>
      <dsp:spPr>
        <a:xfrm rot="13159950">
          <a:off x="854874" y="2255079"/>
          <a:ext cx="2354117" cy="5650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601616"/>
                <a:satOff val="3577"/>
                <a:lumOff val="931"/>
                <a:alphaOff val="0"/>
                <a:shade val="51000"/>
                <a:satMod val="130000"/>
              </a:schemeClr>
            </a:gs>
            <a:gs pos="80000">
              <a:schemeClr val="accent2">
                <a:hueOff val="3601616"/>
                <a:satOff val="3577"/>
                <a:lumOff val="931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616"/>
                <a:satOff val="3577"/>
                <a:lumOff val="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79CB0F-ED3F-B74E-8456-A775C221179E}">
      <dsp:nvSpPr>
        <dsp:cNvPr id="0" name=""/>
        <dsp:cNvSpPr/>
      </dsp:nvSpPr>
      <dsp:spPr>
        <a:xfrm>
          <a:off x="0" y="871787"/>
          <a:ext cx="2243001" cy="183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601616"/>
                <a:satOff val="3577"/>
                <a:lumOff val="931"/>
                <a:alphaOff val="0"/>
                <a:shade val="51000"/>
                <a:satMod val="130000"/>
              </a:schemeClr>
            </a:gs>
            <a:gs pos="80000">
              <a:schemeClr val="accent2">
                <a:hueOff val="3601616"/>
                <a:satOff val="3577"/>
                <a:lumOff val="931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616"/>
                <a:satOff val="3577"/>
                <a:lumOff val="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Alter der </a:t>
          </a:r>
          <a:r>
            <a:rPr lang="pl-PL" sz="1800" kern="1200" dirty="0" err="1" smtClean="0"/>
            <a:t>Lerne</a:t>
          </a:r>
          <a:r>
            <a:rPr lang="de-DE" sz="1800" kern="1200" dirty="0" err="1" smtClean="0"/>
            <a:t>nden</a:t>
          </a:r>
          <a:endParaRPr lang="pl-PL" sz="1800" kern="1200" dirty="0"/>
        </a:p>
      </dsp:txBody>
      <dsp:txXfrm>
        <a:off x="53880" y="925667"/>
        <a:ext cx="2135241" cy="1731834"/>
      </dsp:txXfrm>
    </dsp:sp>
    <dsp:sp modelId="{34319801-DC1E-A14A-B41D-465926F99174}">
      <dsp:nvSpPr>
        <dsp:cNvPr id="0" name=""/>
        <dsp:cNvSpPr/>
      </dsp:nvSpPr>
      <dsp:spPr>
        <a:xfrm rot="16200000">
          <a:off x="2908625" y="1712864"/>
          <a:ext cx="1813087" cy="5650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203233"/>
                <a:satOff val="7153"/>
                <a:lumOff val="1862"/>
                <a:alphaOff val="0"/>
                <a:shade val="51000"/>
                <a:satMod val="130000"/>
              </a:schemeClr>
            </a:gs>
            <a:gs pos="80000">
              <a:schemeClr val="accent2">
                <a:hueOff val="7203233"/>
                <a:satOff val="7153"/>
                <a:lumOff val="1862"/>
                <a:alphaOff val="0"/>
                <a:shade val="93000"/>
                <a:satMod val="130000"/>
              </a:schemeClr>
            </a:gs>
            <a:gs pos="100000">
              <a:schemeClr val="accent2">
                <a:hueOff val="7203233"/>
                <a:satOff val="7153"/>
                <a:lumOff val="1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AD52B-0C09-BA4E-8407-E8F138002BBD}">
      <dsp:nvSpPr>
        <dsp:cNvPr id="0" name=""/>
        <dsp:cNvSpPr/>
      </dsp:nvSpPr>
      <dsp:spPr>
        <a:xfrm>
          <a:off x="2805312" y="194298"/>
          <a:ext cx="2019713" cy="1789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203233"/>
                <a:satOff val="7153"/>
                <a:lumOff val="1862"/>
                <a:alphaOff val="0"/>
                <a:shade val="51000"/>
                <a:satMod val="130000"/>
              </a:schemeClr>
            </a:gs>
            <a:gs pos="80000">
              <a:schemeClr val="accent2">
                <a:hueOff val="7203233"/>
                <a:satOff val="7153"/>
                <a:lumOff val="1862"/>
                <a:alphaOff val="0"/>
                <a:shade val="93000"/>
                <a:satMod val="130000"/>
              </a:schemeClr>
            </a:gs>
            <a:gs pos="100000">
              <a:schemeClr val="accent2">
                <a:hueOff val="7203233"/>
                <a:satOff val="7153"/>
                <a:lumOff val="1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sprachliche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Umgebung</a:t>
          </a:r>
          <a:r>
            <a:rPr lang="pl-PL" sz="1800" kern="1200" dirty="0" smtClean="0"/>
            <a:t> </a:t>
          </a:r>
          <a:endParaRPr lang="pl-PL" sz="1800" kern="1200" dirty="0"/>
        </a:p>
      </dsp:txBody>
      <dsp:txXfrm>
        <a:off x="2857714" y="246700"/>
        <a:ext cx="1914909" cy="1684338"/>
      </dsp:txXfrm>
    </dsp:sp>
    <dsp:sp modelId="{64ED8CA8-E908-A64A-AE27-37063CD07C02}">
      <dsp:nvSpPr>
        <dsp:cNvPr id="0" name=""/>
        <dsp:cNvSpPr/>
      </dsp:nvSpPr>
      <dsp:spPr>
        <a:xfrm rot="19419890">
          <a:off x="4504230" y="2408905"/>
          <a:ext cx="2176989" cy="5650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804849"/>
                <a:satOff val="10730"/>
                <a:lumOff val="2793"/>
                <a:alphaOff val="0"/>
                <a:shade val="51000"/>
                <a:satMod val="130000"/>
              </a:schemeClr>
            </a:gs>
            <a:gs pos="80000">
              <a:schemeClr val="accent2">
                <a:hueOff val="10804849"/>
                <a:satOff val="10730"/>
                <a:lumOff val="2793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4849"/>
                <a:satOff val="10730"/>
                <a:lumOff val="2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BED12-7D2E-4642-BC9C-10A37DF8554D}">
      <dsp:nvSpPr>
        <dsp:cNvPr id="0" name=""/>
        <dsp:cNvSpPr/>
      </dsp:nvSpPr>
      <dsp:spPr>
        <a:xfrm>
          <a:off x="5348370" y="1245807"/>
          <a:ext cx="2242417" cy="1601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804849"/>
                <a:satOff val="10730"/>
                <a:lumOff val="2793"/>
                <a:alphaOff val="0"/>
                <a:shade val="51000"/>
                <a:satMod val="130000"/>
              </a:schemeClr>
            </a:gs>
            <a:gs pos="80000">
              <a:schemeClr val="accent2">
                <a:hueOff val="10804849"/>
                <a:satOff val="10730"/>
                <a:lumOff val="2793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4849"/>
                <a:satOff val="10730"/>
                <a:lumOff val="2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persönliche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Gründe</a:t>
          </a:r>
          <a:r>
            <a:rPr lang="pl-PL" sz="1800" kern="1200" dirty="0" smtClean="0"/>
            <a:t> </a:t>
          </a:r>
          <a:endParaRPr lang="pl-PL" sz="1800" kern="1200" dirty="0"/>
        </a:p>
      </dsp:txBody>
      <dsp:txXfrm>
        <a:off x="5395274" y="1292711"/>
        <a:ext cx="2148609" cy="1507601"/>
      </dsp:txXfrm>
    </dsp:sp>
    <dsp:sp modelId="{BEBB4802-F116-F342-9BA8-85B30D59911A}">
      <dsp:nvSpPr>
        <dsp:cNvPr id="0" name=""/>
        <dsp:cNvSpPr/>
      </dsp:nvSpPr>
      <dsp:spPr>
        <a:xfrm rot="34709">
          <a:off x="4911997" y="3736559"/>
          <a:ext cx="1813228" cy="5650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16E97-32CD-6842-BFB6-A79F64C712D1}">
      <dsp:nvSpPr>
        <dsp:cNvPr id="0" name=""/>
        <dsp:cNvSpPr/>
      </dsp:nvSpPr>
      <dsp:spPr>
        <a:xfrm>
          <a:off x="5558639" y="3190719"/>
          <a:ext cx="2333078" cy="1675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sprachpolitische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Konzepte</a:t>
          </a:r>
          <a:r>
            <a:rPr lang="pl-PL" sz="1800" kern="1200" dirty="0" smtClean="0"/>
            <a:t> </a:t>
          </a:r>
          <a:endParaRPr lang="pl-PL" sz="1800" kern="1200" dirty="0"/>
        </a:p>
      </dsp:txBody>
      <dsp:txXfrm>
        <a:off x="5607701" y="3239781"/>
        <a:ext cx="2234954" cy="1576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E6C4-2BA0-0447-9D84-2C2F3F5FFA6F}">
      <dsp:nvSpPr>
        <dsp:cNvPr id="0" name=""/>
        <dsp:cNvSpPr/>
      </dsp:nvSpPr>
      <dsp:spPr>
        <a:xfrm>
          <a:off x="3718338" y="2232227"/>
          <a:ext cx="1663384" cy="166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LERNEN</a:t>
          </a:r>
          <a:endParaRPr lang="pl-PL" sz="2600" kern="1200" dirty="0"/>
        </a:p>
      </dsp:txBody>
      <dsp:txXfrm>
        <a:off x="3799538" y="2313427"/>
        <a:ext cx="1500984" cy="1500984"/>
      </dsp:txXfrm>
    </dsp:sp>
    <dsp:sp modelId="{91C1C0DC-1102-174C-AB7B-A8386C488A38}">
      <dsp:nvSpPr>
        <dsp:cNvPr id="0" name=""/>
        <dsp:cNvSpPr/>
      </dsp:nvSpPr>
      <dsp:spPr>
        <a:xfrm rot="16200000">
          <a:off x="4279659" y="1961855"/>
          <a:ext cx="540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743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A6D24-5294-F346-BCF0-7365D4B6BEF4}">
      <dsp:nvSpPr>
        <dsp:cNvPr id="0" name=""/>
        <dsp:cNvSpPr/>
      </dsp:nvSpPr>
      <dsp:spPr>
        <a:xfrm>
          <a:off x="3456481" y="0"/>
          <a:ext cx="2187098" cy="1691483"/>
        </a:xfrm>
        <a:prstGeom prst="roundRect">
          <a:avLst/>
        </a:prstGeom>
        <a:gradFill rotWithShape="0">
          <a:gsLst>
            <a:gs pos="0">
              <a:schemeClr val="accent2">
                <a:hueOff val="2401078"/>
                <a:satOff val="2384"/>
                <a:lumOff val="621"/>
                <a:alphaOff val="0"/>
                <a:shade val="51000"/>
                <a:satMod val="130000"/>
              </a:schemeClr>
            </a:gs>
            <a:gs pos="80000">
              <a:schemeClr val="accent2">
                <a:hueOff val="2401078"/>
                <a:satOff val="2384"/>
                <a:lumOff val="621"/>
                <a:alphaOff val="0"/>
                <a:shade val="93000"/>
                <a:satMod val="130000"/>
              </a:schemeClr>
            </a:gs>
            <a:gs pos="100000">
              <a:schemeClr val="accent2">
                <a:hueOff val="2401078"/>
                <a:satOff val="2384"/>
                <a:lumOff val="6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err="1" smtClean="0"/>
            <a:t>durch</a:t>
          </a:r>
          <a:r>
            <a:rPr lang="pl-PL" sz="2200" kern="1200" dirty="0" smtClean="0"/>
            <a:t> </a:t>
          </a:r>
          <a:r>
            <a:rPr lang="pl-PL" sz="2200" kern="1200" dirty="0" err="1" smtClean="0"/>
            <a:t>Nachahmung</a:t>
          </a:r>
          <a:endParaRPr lang="pl-PL" sz="2200" kern="1200" dirty="0"/>
        </a:p>
      </dsp:txBody>
      <dsp:txXfrm>
        <a:off x="3539052" y="82571"/>
        <a:ext cx="2021956" cy="1526341"/>
      </dsp:txXfrm>
    </dsp:sp>
    <dsp:sp modelId="{4F5F6F76-F700-1E48-970C-80FBF5136F0D}">
      <dsp:nvSpPr>
        <dsp:cNvPr id="0" name=""/>
        <dsp:cNvSpPr/>
      </dsp:nvSpPr>
      <dsp:spPr>
        <a:xfrm rot="20255940">
          <a:off x="5333931" y="2479746"/>
          <a:ext cx="12666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682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33BB8-05A4-7043-8131-2AD194F3CCFE}">
      <dsp:nvSpPr>
        <dsp:cNvPr id="0" name=""/>
        <dsp:cNvSpPr/>
      </dsp:nvSpPr>
      <dsp:spPr>
        <a:xfrm>
          <a:off x="6552821" y="1011703"/>
          <a:ext cx="2500910" cy="1422517"/>
        </a:xfrm>
        <a:prstGeom prst="roundRect">
          <a:avLst/>
        </a:prstGeom>
        <a:gradFill rotWithShape="0">
          <a:gsLst>
            <a:gs pos="0">
              <a:schemeClr val="accent2">
                <a:hueOff val="4802155"/>
                <a:satOff val="4769"/>
                <a:lumOff val="1241"/>
                <a:alphaOff val="0"/>
                <a:shade val="51000"/>
                <a:satMod val="130000"/>
              </a:schemeClr>
            </a:gs>
            <a:gs pos="80000">
              <a:schemeClr val="accent2">
                <a:hueOff val="4802155"/>
                <a:satOff val="4769"/>
                <a:lumOff val="1241"/>
                <a:alphaOff val="0"/>
                <a:shade val="93000"/>
                <a:satMod val="130000"/>
              </a:schemeClr>
            </a:gs>
            <a:gs pos="100000">
              <a:schemeClr val="accent2">
                <a:hueOff val="4802155"/>
                <a:satOff val="4769"/>
                <a:lumOff val="12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err="1" smtClean="0"/>
            <a:t>durch</a:t>
          </a:r>
          <a:r>
            <a:rPr lang="pl-PL" sz="2500" kern="1200" dirty="0" smtClean="0"/>
            <a:t> </a:t>
          </a:r>
          <a:r>
            <a:rPr lang="pl-PL" sz="2500" kern="1200" dirty="0" err="1" smtClean="0"/>
            <a:t>Wahrnehmen</a:t>
          </a:r>
          <a:r>
            <a:rPr lang="pl-PL" sz="2500" kern="1200" dirty="0" smtClean="0"/>
            <a:t> </a:t>
          </a:r>
          <a:r>
            <a:rPr lang="pl-PL" sz="2500" kern="1200" dirty="0" err="1" smtClean="0"/>
            <a:t>und</a:t>
          </a:r>
          <a:r>
            <a:rPr lang="pl-PL" sz="2500" kern="1200" dirty="0" smtClean="0"/>
            <a:t> </a:t>
          </a:r>
          <a:r>
            <a:rPr lang="pl-PL" sz="2500" kern="1200" dirty="0" err="1" smtClean="0"/>
            <a:t>Erkennen</a:t>
          </a:r>
          <a:endParaRPr lang="pl-PL" sz="2500" kern="1200" dirty="0"/>
        </a:p>
      </dsp:txBody>
      <dsp:txXfrm>
        <a:off x="6622263" y="1081145"/>
        <a:ext cx="2362026" cy="1283633"/>
      </dsp:txXfrm>
    </dsp:sp>
    <dsp:sp modelId="{72EDAA67-0016-2D4D-90B3-359071A2EE8F}">
      <dsp:nvSpPr>
        <dsp:cNvPr id="0" name=""/>
        <dsp:cNvSpPr/>
      </dsp:nvSpPr>
      <dsp:spPr>
        <a:xfrm rot="544518">
          <a:off x="5373933" y="3294923"/>
          <a:ext cx="1244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4587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DBB07-1F04-D24E-B5B6-947B5DD9117A}">
      <dsp:nvSpPr>
        <dsp:cNvPr id="0" name=""/>
        <dsp:cNvSpPr/>
      </dsp:nvSpPr>
      <dsp:spPr>
        <a:xfrm>
          <a:off x="6610731" y="3099685"/>
          <a:ext cx="2530198" cy="990940"/>
        </a:xfrm>
        <a:prstGeom prst="roundRect">
          <a:avLst/>
        </a:prstGeom>
        <a:gradFill rotWithShape="0">
          <a:gsLst>
            <a:gs pos="0">
              <a:schemeClr val="accent2">
                <a:hueOff val="7203233"/>
                <a:satOff val="7153"/>
                <a:lumOff val="1862"/>
                <a:alphaOff val="0"/>
                <a:shade val="51000"/>
                <a:satMod val="130000"/>
              </a:schemeClr>
            </a:gs>
            <a:gs pos="80000">
              <a:schemeClr val="accent2">
                <a:hueOff val="7203233"/>
                <a:satOff val="7153"/>
                <a:lumOff val="1862"/>
                <a:alphaOff val="0"/>
                <a:shade val="93000"/>
                <a:satMod val="130000"/>
              </a:schemeClr>
            </a:gs>
            <a:gs pos="100000">
              <a:schemeClr val="accent2">
                <a:hueOff val="7203233"/>
                <a:satOff val="7153"/>
                <a:lumOff val="1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err="1" smtClean="0"/>
            <a:t>durch</a:t>
          </a:r>
          <a:r>
            <a:rPr lang="pl-PL" sz="2700" kern="1200" dirty="0" smtClean="0"/>
            <a:t> </a:t>
          </a:r>
          <a:r>
            <a:rPr lang="pl-PL" sz="2700" kern="1200" dirty="0" err="1" smtClean="0"/>
            <a:t>Ausprobieren</a:t>
          </a:r>
          <a:endParaRPr lang="pl-PL" sz="2700" kern="1200" dirty="0"/>
        </a:p>
      </dsp:txBody>
      <dsp:txXfrm>
        <a:off x="6659105" y="3148059"/>
        <a:ext cx="2433450" cy="894192"/>
      </dsp:txXfrm>
    </dsp:sp>
    <dsp:sp modelId="{226419C3-C998-4B42-9008-2DC4E519999E}">
      <dsp:nvSpPr>
        <dsp:cNvPr id="0" name=""/>
        <dsp:cNvSpPr/>
      </dsp:nvSpPr>
      <dsp:spPr>
        <a:xfrm rot="4979646">
          <a:off x="4459720" y="4113234"/>
          <a:ext cx="438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519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EF638-7D70-C646-907B-22204D766A3B}">
      <dsp:nvSpPr>
        <dsp:cNvPr id="0" name=""/>
        <dsp:cNvSpPr/>
      </dsp:nvSpPr>
      <dsp:spPr>
        <a:xfrm>
          <a:off x="3247784" y="4330857"/>
          <a:ext cx="2980398" cy="525036"/>
        </a:xfrm>
        <a:prstGeom prst="roundRect">
          <a:avLst/>
        </a:prstGeom>
        <a:gradFill rotWithShape="0">
          <a:gsLst>
            <a:gs pos="0">
              <a:schemeClr val="accent2">
                <a:hueOff val="9604310"/>
                <a:satOff val="9537"/>
                <a:lumOff val="2483"/>
                <a:alphaOff val="0"/>
                <a:shade val="51000"/>
                <a:satMod val="130000"/>
              </a:schemeClr>
            </a:gs>
            <a:gs pos="80000">
              <a:schemeClr val="accent2">
                <a:hueOff val="9604310"/>
                <a:satOff val="9537"/>
                <a:lumOff val="2483"/>
                <a:alphaOff val="0"/>
                <a:shade val="93000"/>
                <a:satMod val="130000"/>
              </a:schemeClr>
            </a:gs>
            <a:gs pos="100000">
              <a:schemeClr val="accent2">
                <a:hueOff val="9604310"/>
                <a:satOff val="9537"/>
                <a:lumOff val="2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durch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Herstellen</a:t>
          </a:r>
          <a:endParaRPr lang="pl-PL" sz="2400" kern="1200" dirty="0"/>
        </a:p>
      </dsp:txBody>
      <dsp:txXfrm>
        <a:off x="3273414" y="4356487"/>
        <a:ext cx="2929138" cy="473776"/>
      </dsp:txXfrm>
    </dsp:sp>
    <dsp:sp modelId="{368D9D5E-8FAA-694B-9204-AFA7E405E2BE}">
      <dsp:nvSpPr>
        <dsp:cNvPr id="0" name=""/>
        <dsp:cNvSpPr/>
      </dsp:nvSpPr>
      <dsp:spPr>
        <a:xfrm rot="9800928">
          <a:off x="2958280" y="3423894"/>
          <a:ext cx="776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334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C070D-AB26-D243-8DB4-885D040E5D12}">
      <dsp:nvSpPr>
        <dsp:cNvPr id="0" name=""/>
        <dsp:cNvSpPr/>
      </dsp:nvSpPr>
      <dsp:spPr>
        <a:xfrm>
          <a:off x="532235" y="3243693"/>
          <a:ext cx="2442322" cy="1313322"/>
        </a:xfrm>
        <a:prstGeom prst="roundRect">
          <a:avLst/>
        </a:prstGeom>
        <a:gradFill rotWithShape="0">
          <a:gsLst>
            <a:gs pos="0">
              <a:schemeClr val="accent2">
                <a:hueOff val="12005388"/>
                <a:satOff val="11922"/>
                <a:lumOff val="3103"/>
                <a:alphaOff val="0"/>
                <a:shade val="51000"/>
                <a:satMod val="130000"/>
              </a:schemeClr>
            </a:gs>
            <a:gs pos="80000">
              <a:schemeClr val="accent2">
                <a:hueOff val="12005388"/>
                <a:satOff val="11922"/>
                <a:lumOff val="3103"/>
                <a:alphaOff val="0"/>
                <a:shade val="93000"/>
                <a:satMod val="130000"/>
              </a:schemeClr>
            </a:gs>
            <a:gs pos="100000">
              <a:schemeClr val="accent2">
                <a:hueOff val="12005388"/>
                <a:satOff val="11922"/>
                <a:lumOff val="31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von- </a:t>
          </a:r>
          <a:r>
            <a:rPr lang="pl-PL" sz="2800" kern="1200" dirty="0" err="1" smtClean="0"/>
            <a:t>und</a:t>
          </a:r>
          <a:r>
            <a:rPr lang="pl-PL" sz="2800" kern="1200" dirty="0" smtClean="0"/>
            <a:t> </a:t>
          </a:r>
          <a:r>
            <a:rPr lang="pl-PL" sz="2800" kern="1200" dirty="0" err="1" smtClean="0"/>
            <a:t>miteinander</a:t>
          </a:r>
          <a:r>
            <a:rPr lang="pl-PL" sz="2800" kern="1200" dirty="0" smtClean="0"/>
            <a:t> </a:t>
          </a:r>
          <a:endParaRPr lang="pl-PL" sz="2800" kern="1200" dirty="0"/>
        </a:p>
      </dsp:txBody>
      <dsp:txXfrm>
        <a:off x="596346" y="3307804"/>
        <a:ext cx="2314100" cy="1185100"/>
      </dsp:txXfrm>
    </dsp:sp>
    <dsp:sp modelId="{5FB6D058-8CB9-C24D-A2E8-18B30D5CB01A}">
      <dsp:nvSpPr>
        <dsp:cNvPr id="0" name=""/>
        <dsp:cNvSpPr/>
      </dsp:nvSpPr>
      <dsp:spPr>
        <a:xfrm rot="12646908">
          <a:off x="2538546" y="2243722"/>
          <a:ext cx="1269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9192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BAEE3-192D-F44B-9714-A39FBF434291}">
      <dsp:nvSpPr>
        <dsp:cNvPr id="0" name=""/>
        <dsp:cNvSpPr/>
      </dsp:nvSpPr>
      <dsp:spPr>
        <a:xfrm>
          <a:off x="820257" y="651403"/>
          <a:ext cx="1807689" cy="1458281"/>
        </a:xfrm>
        <a:prstGeom prst="roundRect">
          <a:avLst/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err="1" smtClean="0"/>
            <a:t>beiläufig</a:t>
          </a:r>
          <a:r>
            <a:rPr lang="pl-PL" sz="2200" kern="1200" dirty="0" smtClean="0"/>
            <a:t> </a:t>
          </a:r>
          <a:r>
            <a:rPr lang="pl-PL" sz="2200" kern="1200" dirty="0" err="1" smtClean="0"/>
            <a:t>und</a:t>
          </a:r>
          <a:r>
            <a:rPr lang="pl-PL" sz="2200" kern="1200" dirty="0" smtClean="0"/>
            <a:t> </a:t>
          </a:r>
          <a:r>
            <a:rPr lang="pl-PL" sz="2200" kern="1200" dirty="0" err="1" smtClean="0"/>
            <a:t>unbewusst</a:t>
          </a:r>
          <a:r>
            <a:rPr lang="pl-PL" sz="2200" kern="1200" dirty="0" smtClean="0"/>
            <a:t> </a:t>
          </a:r>
          <a:endParaRPr lang="pl-PL" sz="2200" kern="1200" dirty="0"/>
        </a:p>
      </dsp:txBody>
      <dsp:txXfrm>
        <a:off x="891444" y="722590"/>
        <a:ext cx="1665315" cy="1315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9848-F466-3649-A4E9-17E7E6BC196D}">
      <dsp:nvSpPr>
        <dsp:cNvPr id="0" name=""/>
        <dsp:cNvSpPr/>
      </dsp:nvSpPr>
      <dsp:spPr>
        <a:xfrm>
          <a:off x="3390796" y="2884945"/>
          <a:ext cx="2411196" cy="2411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Merkmale</a:t>
          </a:r>
          <a:r>
            <a:rPr lang="pl-PL" sz="1000" kern="1200" dirty="0" smtClean="0"/>
            <a:t>/</a:t>
          </a:r>
          <a:r>
            <a:rPr lang="pl-PL" sz="1000" kern="1200" dirty="0" err="1" smtClean="0"/>
            <a:t>Eigenschaften</a:t>
          </a:r>
          <a:r>
            <a:rPr lang="pl-PL" sz="1000" kern="1200" dirty="0" smtClean="0"/>
            <a:t> von </a:t>
          </a:r>
          <a:r>
            <a:rPr lang="pl-PL" sz="1000" kern="1200" dirty="0" err="1" smtClean="0"/>
            <a:t>Lernenden</a:t>
          </a:r>
          <a:r>
            <a:rPr lang="pl-PL" sz="1000" kern="1200" dirty="0" smtClean="0"/>
            <a:t>, </a:t>
          </a:r>
          <a:r>
            <a:rPr lang="pl-PL" sz="1000" kern="1200" dirty="0" err="1" smtClean="0"/>
            <a:t>die</a:t>
          </a:r>
          <a:r>
            <a:rPr lang="pl-PL" sz="1000" kern="1200" dirty="0" smtClean="0"/>
            <a:t> </a:t>
          </a:r>
          <a:r>
            <a:rPr lang="pl-PL" sz="1000" kern="1200" dirty="0" err="1" smtClean="0"/>
            <a:t>das</a:t>
          </a:r>
          <a:r>
            <a:rPr lang="pl-PL" sz="1000" kern="1200" dirty="0" smtClean="0"/>
            <a:t> </a:t>
          </a:r>
          <a:r>
            <a:rPr lang="pl-PL" sz="1000" kern="1200" dirty="0" err="1" smtClean="0"/>
            <a:t>FSLernen</a:t>
          </a:r>
          <a:r>
            <a:rPr lang="pl-PL" sz="1000" kern="1200" dirty="0" smtClean="0"/>
            <a:t> </a:t>
          </a:r>
          <a:r>
            <a:rPr lang="pl-PL" sz="1000" kern="1200" dirty="0" err="1" smtClean="0"/>
            <a:t>beeinflussen</a:t>
          </a:r>
          <a:endParaRPr lang="pl-PL" sz="1000" kern="1200" dirty="0"/>
        </a:p>
      </dsp:txBody>
      <dsp:txXfrm>
        <a:off x="3743907" y="3238056"/>
        <a:ext cx="1704974" cy="1704974"/>
      </dsp:txXfrm>
    </dsp:sp>
    <dsp:sp modelId="{311C96F4-ACA3-9F47-A888-608C46C01B69}">
      <dsp:nvSpPr>
        <dsp:cNvPr id="0" name=""/>
        <dsp:cNvSpPr/>
      </dsp:nvSpPr>
      <dsp:spPr>
        <a:xfrm rot="10765759">
          <a:off x="662172" y="3815187"/>
          <a:ext cx="2533947" cy="687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7F7C7-86B8-A24E-A87B-168AA07FE264}">
      <dsp:nvSpPr>
        <dsp:cNvPr id="0" name=""/>
        <dsp:cNvSpPr/>
      </dsp:nvSpPr>
      <dsp:spPr>
        <a:xfrm>
          <a:off x="163575" y="3727554"/>
          <a:ext cx="938521" cy="804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Alter</a:t>
          </a:r>
          <a:endParaRPr lang="pl-PL" sz="2400" kern="1200" dirty="0"/>
        </a:p>
      </dsp:txBody>
      <dsp:txXfrm>
        <a:off x="187151" y="3751130"/>
        <a:ext cx="891369" cy="757784"/>
      </dsp:txXfrm>
    </dsp:sp>
    <dsp:sp modelId="{35A09F9F-9C13-1D40-AE5F-EAE270E9120C}">
      <dsp:nvSpPr>
        <dsp:cNvPr id="0" name=""/>
        <dsp:cNvSpPr/>
      </dsp:nvSpPr>
      <dsp:spPr>
        <a:xfrm rot="12738188">
          <a:off x="1400126" y="2435857"/>
          <a:ext cx="2078355" cy="687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81293"/>
                <a:satOff val="2861"/>
                <a:lumOff val="7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1293"/>
                <a:satOff val="2861"/>
                <a:lumOff val="7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1293"/>
                <a:satOff val="2861"/>
                <a:lumOff val="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EA1EE-1D62-F543-A742-18BDCD9E9ED2}">
      <dsp:nvSpPr>
        <dsp:cNvPr id="0" name=""/>
        <dsp:cNvSpPr/>
      </dsp:nvSpPr>
      <dsp:spPr>
        <a:xfrm>
          <a:off x="-374651" y="848019"/>
          <a:ext cx="2785505" cy="1960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81293"/>
                <a:satOff val="2861"/>
                <a:lumOff val="7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1293"/>
                <a:satOff val="2861"/>
                <a:lumOff val="7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1293"/>
                <a:satOff val="2861"/>
                <a:lumOff val="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Einstellungen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zu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Zielkultur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und</a:t>
          </a:r>
          <a:r>
            <a:rPr lang="pl-PL" sz="2000" kern="1200" dirty="0" smtClean="0"/>
            <a:t> </a:t>
          </a: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-</a:t>
          </a:r>
          <a:r>
            <a:rPr lang="pl-PL" sz="2000" kern="1200" dirty="0" err="1" smtClean="0"/>
            <a:t>sprache</a:t>
          </a:r>
          <a:endParaRPr lang="pl-PL" sz="2000" kern="1200" dirty="0"/>
        </a:p>
      </dsp:txBody>
      <dsp:txXfrm>
        <a:off x="-317236" y="905434"/>
        <a:ext cx="2670675" cy="1845464"/>
      </dsp:txXfrm>
    </dsp:sp>
    <dsp:sp modelId="{4D163AC6-5708-1E4B-9853-4383EFAD573D}">
      <dsp:nvSpPr>
        <dsp:cNvPr id="0" name=""/>
        <dsp:cNvSpPr/>
      </dsp:nvSpPr>
      <dsp:spPr>
        <a:xfrm rot="14524365">
          <a:off x="1912399" y="1309005"/>
          <a:ext cx="2783373" cy="687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762586"/>
                <a:satOff val="5722"/>
                <a:lumOff val="1490"/>
                <a:alphaOff val="0"/>
                <a:shade val="51000"/>
                <a:satMod val="130000"/>
              </a:schemeClr>
            </a:gs>
            <a:gs pos="80000">
              <a:schemeClr val="accent2">
                <a:hueOff val="5762586"/>
                <a:satOff val="5722"/>
                <a:lumOff val="1490"/>
                <a:alphaOff val="0"/>
                <a:shade val="93000"/>
                <a:satMod val="130000"/>
              </a:schemeClr>
            </a:gs>
            <a:gs pos="100000">
              <a:schemeClr val="accent2">
                <a:hueOff val="5762586"/>
                <a:satOff val="5722"/>
                <a:lumOff val="1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43972B-FA69-8D4E-91DB-F34615DAA587}">
      <dsp:nvSpPr>
        <dsp:cNvPr id="0" name=""/>
        <dsp:cNvSpPr/>
      </dsp:nvSpPr>
      <dsp:spPr>
        <a:xfrm>
          <a:off x="803018" y="50561"/>
          <a:ext cx="3698541" cy="744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762586"/>
                <a:satOff val="5722"/>
                <a:lumOff val="1490"/>
                <a:alphaOff val="0"/>
                <a:shade val="51000"/>
                <a:satMod val="130000"/>
              </a:schemeClr>
            </a:gs>
            <a:gs pos="80000">
              <a:schemeClr val="accent2">
                <a:hueOff val="5762586"/>
                <a:satOff val="5722"/>
                <a:lumOff val="1490"/>
                <a:alphaOff val="0"/>
                <a:shade val="93000"/>
                <a:satMod val="130000"/>
              </a:schemeClr>
            </a:gs>
            <a:gs pos="100000">
              <a:schemeClr val="accent2">
                <a:hueOff val="5762586"/>
                <a:satOff val="5722"/>
                <a:lumOff val="1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individueller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Lernstil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824834" y="72377"/>
        <a:ext cx="3654909" cy="701217"/>
      </dsp:txXfrm>
    </dsp:sp>
    <dsp:sp modelId="{FB177604-DD5E-E24D-8FE9-08EC9C67EBCF}">
      <dsp:nvSpPr>
        <dsp:cNvPr id="0" name=""/>
        <dsp:cNvSpPr/>
      </dsp:nvSpPr>
      <dsp:spPr>
        <a:xfrm rot="16393038">
          <a:off x="3910923" y="1647661"/>
          <a:ext cx="1606951" cy="687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643880"/>
                <a:satOff val="8584"/>
                <a:lumOff val="2234"/>
                <a:alphaOff val="0"/>
                <a:shade val="51000"/>
                <a:satMod val="130000"/>
              </a:schemeClr>
            </a:gs>
            <a:gs pos="80000">
              <a:schemeClr val="accent2">
                <a:hueOff val="8643880"/>
                <a:satOff val="8584"/>
                <a:lumOff val="2234"/>
                <a:alphaOff val="0"/>
                <a:shade val="93000"/>
                <a:satMod val="130000"/>
              </a:schemeClr>
            </a:gs>
            <a:gs pos="100000">
              <a:schemeClr val="accent2">
                <a:hueOff val="8643880"/>
                <a:satOff val="8584"/>
                <a:lumOff val="22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F6E36-C994-134C-92B4-F72DE783B471}">
      <dsp:nvSpPr>
        <dsp:cNvPr id="0" name=""/>
        <dsp:cNvSpPr/>
      </dsp:nvSpPr>
      <dsp:spPr>
        <a:xfrm>
          <a:off x="3408742" y="893217"/>
          <a:ext cx="2701501" cy="591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643880"/>
                <a:satOff val="8584"/>
                <a:lumOff val="2234"/>
                <a:alphaOff val="0"/>
                <a:shade val="51000"/>
                <a:satMod val="130000"/>
              </a:schemeClr>
            </a:gs>
            <a:gs pos="80000">
              <a:schemeClr val="accent2">
                <a:hueOff val="8643880"/>
                <a:satOff val="8584"/>
                <a:lumOff val="2234"/>
                <a:alphaOff val="0"/>
                <a:shade val="93000"/>
                <a:satMod val="130000"/>
              </a:schemeClr>
            </a:gs>
            <a:gs pos="100000">
              <a:schemeClr val="accent2">
                <a:hueOff val="8643880"/>
                <a:satOff val="8584"/>
                <a:lumOff val="22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Motivation</a:t>
          </a:r>
          <a:endParaRPr lang="pl-PL" sz="2000" kern="1200" dirty="0"/>
        </a:p>
      </dsp:txBody>
      <dsp:txXfrm>
        <a:off x="3426071" y="910546"/>
        <a:ext cx="2666843" cy="557003"/>
      </dsp:txXfrm>
    </dsp:sp>
    <dsp:sp modelId="{5F24E060-8993-E94A-8F00-8A870F1BD2FD}">
      <dsp:nvSpPr>
        <dsp:cNvPr id="0" name=""/>
        <dsp:cNvSpPr/>
      </dsp:nvSpPr>
      <dsp:spPr>
        <a:xfrm rot="19225618">
          <a:off x="5399707" y="2336458"/>
          <a:ext cx="1806622" cy="687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525173"/>
                <a:satOff val="11445"/>
                <a:lumOff val="2979"/>
                <a:alphaOff val="0"/>
                <a:shade val="51000"/>
                <a:satMod val="130000"/>
              </a:schemeClr>
            </a:gs>
            <a:gs pos="80000">
              <a:schemeClr val="accent2">
                <a:hueOff val="11525173"/>
                <a:satOff val="11445"/>
                <a:lumOff val="2979"/>
                <a:alphaOff val="0"/>
                <a:shade val="93000"/>
                <a:satMod val="130000"/>
              </a:schemeClr>
            </a:gs>
            <a:gs pos="100000">
              <a:schemeClr val="accent2">
                <a:hueOff val="11525173"/>
                <a:satOff val="11445"/>
                <a:lumOff val="29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0E2DC-2634-F04E-9768-239063E032D7}">
      <dsp:nvSpPr>
        <dsp:cNvPr id="0" name=""/>
        <dsp:cNvSpPr/>
      </dsp:nvSpPr>
      <dsp:spPr>
        <a:xfrm>
          <a:off x="6004736" y="1199645"/>
          <a:ext cx="1989133" cy="1809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525173"/>
                <a:satOff val="11445"/>
                <a:lumOff val="2979"/>
                <a:alphaOff val="0"/>
                <a:shade val="51000"/>
                <a:satMod val="130000"/>
              </a:schemeClr>
            </a:gs>
            <a:gs pos="80000">
              <a:schemeClr val="accent2">
                <a:hueOff val="11525173"/>
                <a:satOff val="11445"/>
                <a:lumOff val="2979"/>
                <a:alphaOff val="0"/>
                <a:shade val="93000"/>
                <a:satMod val="130000"/>
              </a:schemeClr>
            </a:gs>
            <a:gs pos="100000">
              <a:schemeClr val="accent2">
                <a:hueOff val="11525173"/>
                <a:satOff val="11445"/>
                <a:lumOff val="29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Emotionen</a:t>
          </a:r>
          <a:r>
            <a:rPr lang="pl-PL" sz="2000" kern="1200" dirty="0" smtClean="0"/>
            <a:t> (</a:t>
          </a:r>
          <a:r>
            <a:rPr lang="pl-PL" sz="2000" kern="1200" dirty="0" err="1" smtClean="0"/>
            <a:t>z.B</a:t>
          </a:r>
          <a:r>
            <a:rPr lang="pl-PL" sz="2000" kern="1200" dirty="0" smtClean="0"/>
            <a:t>. </a:t>
          </a:r>
          <a:r>
            <a:rPr lang="pl-PL" sz="2000" kern="1200" dirty="0" err="1" smtClean="0"/>
            <a:t>Ängste</a:t>
          </a:r>
          <a:r>
            <a:rPr lang="pl-PL" sz="2000" kern="1200" dirty="0" smtClean="0"/>
            <a:t>, </a:t>
          </a:r>
          <a:r>
            <a:rPr lang="pl-PL" sz="2000" kern="1200" dirty="0" err="1" smtClean="0"/>
            <a:t>Freude</a:t>
          </a:r>
          <a:r>
            <a:rPr lang="pl-PL" sz="2000" kern="1200" dirty="0" smtClean="0"/>
            <a:t>) </a:t>
          </a:r>
          <a:endParaRPr lang="pl-PL" sz="2000" kern="1200" dirty="0"/>
        </a:p>
      </dsp:txBody>
      <dsp:txXfrm>
        <a:off x="6057746" y="1252655"/>
        <a:ext cx="1883113" cy="1703868"/>
      </dsp:txXfrm>
    </dsp:sp>
    <dsp:sp modelId="{A3907DAB-1846-1641-B93E-BAE07515B15A}">
      <dsp:nvSpPr>
        <dsp:cNvPr id="0" name=""/>
        <dsp:cNvSpPr/>
      </dsp:nvSpPr>
      <dsp:spPr>
        <a:xfrm rot="1741767">
          <a:off x="5410468" y="4604187"/>
          <a:ext cx="1347207" cy="687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AFDC19-3436-5440-8EB9-5B815E15DEF0}">
      <dsp:nvSpPr>
        <dsp:cNvPr id="0" name=""/>
        <dsp:cNvSpPr/>
      </dsp:nvSpPr>
      <dsp:spPr>
        <a:xfrm>
          <a:off x="5152704" y="5118104"/>
          <a:ext cx="3488692" cy="498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Sprachlerneignung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5167305" y="5132705"/>
        <a:ext cx="3459490" cy="469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F80DE-0B2B-1541-A9F7-D43178A0BFB9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1AFD1-5D08-7D4F-9199-6BC477E04148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7364DB-6AF7-6D4C-B82E-C586CD681F56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err="1" smtClean="0"/>
            <a:t>Aufgabe</a:t>
          </a:r>
          <a:endParaRPr lang="pl-PL" sz="2700" kern="1200" dirty="0"/>
        </a:p>
      </dsp:txBody>
      <dsp:txXfrm>
        <a:off x="1524000" y="3276600"/>
        <a:ext cx="3048000" cy="762000"/>
      </dsp:txXfrm>
    </dsp:sp>
    <dsp:sp modelId="{DBA7958B-4E33-0B46-9383-39DE2ADBB358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Übung</a:t>
          </a:r>
          <a:r>
            <a:rPr lang="pl-PL" sz="1800" kern="1200" dirty="0" smtClean="0"/>
            <a:t> 3</a:t>
          </a:r>
          <a:endParaRPr lang="pl-PL" sz="1800" kern="1200" dirty="0"/>
        </a:p>
      </dsp:txBody>
      <dsp:txXfrm>
        <a:off x="2763268" y="1558292"/>
        <a:ext cx="808224" cy="808224"/>
      </dsp:txXfrm>
    </dsp:sp>
    <dsp:sp modelId="{1D967837-91C6-7A44-9E57-7B0EA3D6D302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gradFill rotWithShape="0">
          <a:gsLst>
            <a:gs pos="0">
              <a:schemeClr val="accent2">
                <a:hueOff val="7203233"/>
                <a:satOff val="7153"/>
                <a:lumOff val="1862"/>
                <a:alphaOff val="0"/>
                <a:shade val="51000"/>
                <a:satMod val="130000"/>
              </a:schemeClr>
            </a:gs>
            <a:gs pos="80000">
              <a:schemeClr val="accent2">
                <a:hueOff val="7203233"/>
                <a:satOff val="7153"/>
                <a:lumOff val="1862"/>
                <a:alphaOff val="0"/>
                <a:shade val="93000"/>
                <a:satMod val="130000"/>
              </a:schemeClr>
            </a:gs>
            <a:gs pos="100000">
              <a:schemeClr val="accent2">
                <a:hueOff val="7203233"/>
                <a:satOff val="7153"/>
                <a:lumOff val="1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Übung</a:t>
          </a:r>
          <a:r>
            <a:rPr lang="pl-PL" sz="1800" kern="1200" dirty="0" smtClean="0"/>
            <a:t> 2 </a:t>
          </a:r>
          <a:endParaRPr lang="pl-PL" sz="1800" kern="1200" dirty="0"/>
        </a:p>
      </dsp:txBody>
      <dsp:txXfrm>
        <a:off x="1945388" y="700787"/>
        <a:ext cx="808224" cy="808224"/>
      </dsp:txXfrm>
    </dsp:sp>
    <dsp:sp modelId="{24156DE0-E0C4-D04E-BE2F-F4A8A26708FE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u="none" kern="1200" dirty="0" err="1" smtClean="0"/>
            <a:t>Übung</a:t>
          </a:r>
          <a:r>
            <a:rPr lang="pl-PL" sz="1800" u="none" kern="1200" dirty="0" smtClean="0"/>
            <a:t> 1 </a:t>
          </a:r>
          <a:endParaRPr lang="pl-PL" sz="1800" u="none" kern="1200" dirty="0"/>
        </a:p>
      </dsp:txBody>
      <dsp:txXfrm>
        <a:off x="3113788" y="424435"/>
        <a:ext cx="808224" cy="808224"/>
      </dsp:txXfrm>
    </dsp:sp>
    <dsp:sp modelId="{25DE2B6F-16FF-5744-88EE-94A6A29D5DDF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4A65-3DA1-AE46-ABB3-9FA738441FF9}">
      <dsp:nvSpPr>
        <dsp:cNvPr id="0" name=""/>
        <dsp:cNvSpPr/>
      </dsp:nvSpPr>
      <dsp:spPr>
        <a:xfrm>
          <a:off x="1276171" y="0"/>
          <a:ext cx="1942522" cy="19427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6FD8E-E0AE-6C4C-B9D9-DA35097EC0BD}">
      <dsp:nvSpPr>
        <dsp:cNvPr id="0" name=""/>
        <dsp:cNvSpPr/>
      </dsp:nvSpPr>
      <dsp:spPr>
        <a:xfrm>
          <a:off x="1705049" y="703212"/>
          <a:ext cx="1084037" cy="54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Übung</a:t>
          </a:r>
          <a:r>
            <a:rPr lang="pl-PL" sz="1400" kern="1200" dirty="0" smtClean="0"/>
            <a:t> 1</a:t>
          </a:r>
          <a:endParaRPr lang="pl-PL" sz="1400" kern="1200" dirty="0"/>
        </a:p>
      </dsp:txBody>
      <dsp:txXfrm>
        <a:off x="1705049" y="703212"/>
        <a:ext cx="1084037" cy="541962"/>
      </dsp:txXfrm>
    </dsp:sp>
    <dsp:sp modelId="{C001CC3D-87A4-BC40-A3DA-AD0A614424CF}">
      <dsp:nvSpPr>
        <dsp:cNvPr id="0" name=""/>
        <dsp:cNvSpPr/>
      </dsp:nvSpPr>
      <dsp:spPr>
        <a:xfrm>
          <a:off x="736521" y="1116381"/>
          <a:ext cx="1942522" cy="19427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4802155"/>
                <a:satOff val="4769"/>
                <a:lumOff val="1241"/>
                <a:alphaOff val="0"/>
                <a:shade val="51000"/>
                <a:satMod val="130000"/>
              </a:schemeClr>
            </a:gs>
            <a:gs pos="80000">
              <a:schemeClr val="accent2">
                <a:hueOff val="4802155"/>
                <a:satOff val="4769"/>
                <a:lumOff val="1241"/>
                <a:alphaOff val="0"/>
                <a:shade val="93000"/>
                <a:satMod val="130000"/>
              </a:schemeClr>
            </a:gs>
            <a:gs pos="100000">
              <a:schemeClr val="accent2">
                <a:hueOff val="4802155"/>
                <a:satOff val="4769"/>
                <a:lumOff val="12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F9170-E386-3F47-87AD-7073BDBB68E8}">
      <dsp:nvSpPr>
        <dsp:cNvPr id="0" name=""/>
        <dsp:cNvSpPr/>
      </dsp:nvSpPr>
      <dsp:spPr>
        <a:xfrm>
          <a:off x="1163213" y="1821654"/>
          <a:ext cx="1084037" cy="54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Übung</a:t>
          </a:r>
          <a:r>
            <a:rPr lang="pl-PL" sz="1400" kern="1200" dirty="0" smtClean="0"/>
            <a:t> 2</a:t>
          </a:r>
          <a:endParaRPr lang="pl-PL" sz="1400" kern="1200" dirty="0"/>
        </a:p>
      </dsp:txBody>
      <dsp:txXfrm>
        <a:off x="1163213" y="1821654"/>
        <a:ext cx="1084037" cy="541962"/>
      </dsp:txXfrm>
    </dsp:sp>
    <dsp:sp modelId="{075B7555-9E82-EB44-A7E5-FAA32518622A}">
      <dsp:nvSpPr>
        <dsp:cNvPr id="0" name=""/>
        <dsp:cNvSpPr/>
      </dsp:nvSpPr>
      <dsp:spPr>
        <a:xfrm>
          <a:off x="1276171" y="2236884"/>
          <a:ext cx="1942522" cy="194272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2">
                <a:hueOff val="9604310"/>
                <a:satOff val="9537"/>
                <a:lumOff val="2483"/>
                <a:alphaOff val="0"/>
                <a:shade val="51000"/>
                <a:satMod val="130000"/>
              </a:schemeClr>
            </a:gs>
            <a:gs pos="80000">
              <a:schemeClr val="accent2">
                <a:hueOff val="9604310"/>
                <a:satOff val="9537"/>
                <a:lumOff val="2483"/>
                <a:alphaOff val="0"/>
                <a:shade val="93000"/>
                <a:satMod val="130000"/>
              </a:schemeClr>
            </a:gs>
            <a:gs pos="100000">
              <a:schemeClr val="accent2">
                <a:hueOff val="9604310"/>
                <a:satOff val="9537"/>
                <a:lumOff val="2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A48D7-9DFD-4448-B66B-3AE767D49D65}">
      <dsp:nvSpPr>
        <dsp:cNvPr id="0" name=""/>
        <dsp:cNvSpPr/>
      </dsp:nvSpPr>
      <dsp:spPr>
        <a:xfrm>
          <a:off x="1705049" y="2940096"/>
          <a:ext cx="1084037" cy="54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Aufgabe</a:t>
          </a:r>
          <a:endParaRPr lang="pl-PL" sz="1400" kern="1200" dirty="0"/>
        </a:p>
      </dsp:txBody>
      <dsp:txXfrm>
        <a:off x="1705049" y="2940096"/>
        <a:ext cx="1084037" cy="541962"/>
      </dsp:txXfrm>
    </dsp:sp>
    <dsp:sp modelId="{1C4816C5-5C79-744A-B849-892E7B746558}">
      <dsp:nvSpPr>
        <dsp:cNvPr id="0" name=""/>
        <dsp:cNvSpPr/>
      </dsp:nvSpPr>
      <dsp:spPr>
        <a:xfrm>
          <a:off x="874986" y="3482059"/>
          <a:ext cx="1668871" cy="166967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1AB8C-199C-8947-9688-2CF527577E9D}">
      <dsp:nvSpPr>
        <dsp:cNvPr id="0" name=""/>
        <dsp:cNvSpPr/>
      </dsp:nvSpPr>
      <dsp:spPr>
        <a:xfrm>
          <a:off x="1163213" y="4058539"/>
          <a:ext cx="1084037" cy="54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Zielaufgabe</a:t>
          </a:r>
          <a:endParaRPr lang="pl-PL" sz="1400" kern="1200" dirty="0"/>
        </a:p>
      </dsp:txBody>
      <dsp:txXfrm>
        <a:off x="1163213" y="4058539"/>
        <a:ext cx="1084037" cy="541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8FC8-E84A-2B4F-BF6A-2F27E987CD1E}">
      <dsp:nvSpPr>
        <dsp:cNvPr id="0" name=""/>
        <dsp:cNvSpPr/>
      </dsp:nvSpPr>
      <dsp:spPr>
        <a:xfrm>
          <a:off x="0" y="213631"/>
          <a:ext cx="80286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11" tIns="270764" rIns="62311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Wortschatz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zum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Thema</a:t>
          </a:r>
          <a:r>
            <a:rPr lang="pl-PL" sz="1300" kern="1200" dirty="0" smtClean="0"/>
            <a:t> </a:t>
          </a:r>
          <a:r>
            <a:rPr lang="pl-PL" sz="1300" b="1" kern="1200" dirty="0" err="1" smtClean="0"/>
            <a:t>Urlaub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einführen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0" y="213631"/>
        <a:ext cx="8028632" cy="552825"/>
      </dsp:txXfrm>
    </dsp:sp>
    <dsp:sp modelId="{EB7C4EA9-6C25-E045-A360-1E4B5F330981}">
      <dsp:nvSpPr>
        <dsp:cNvPr id="0" name=""/>
        <dsp:cNvSpPr/>
      </dsp:nvSpPr>
      <dsp:spPr>
        <a:xfrm>
          <a:off x="401431" y="21751"/>
          <a:ext cx="5620042" cy="3837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24" tIns="0" rIns="21242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Übung</a:t>
          </a:r>
          <a:r>
            <a:rPr lang="pl-PL" sz="1300" kern="1200" dirty="0" smtClean="0"/>
            <a:t> 1</a:t>
          </a:r>
          <a:endParaRPr lang="pl-PL" sz="1300" kern="1200" dirty="0"/>
        </a:p>
      </dsp:txBody>
      <dsp:txXfrm>
        <a:off x="420165" y="40485"/>
        <a:ext cx="5582574" cy="346292"/>
      </dsp:txXfrm>
    </dsp:sp>
    <dsp:sp modelId="{68975650-9E85-5849-8759-0B0F5A70177C}">
      <dsp:nvSpPr>
        <dsp:cNvPr id="0" name=""/>
        <dsp:cNvSpPr/>
      </dsp:nvSpPr>
      <dsp:spPr>
        <a:xfrm>
          <a:off x="0" y="1028536"/>
          <a:ext cx="80286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17338"/>
              <a:satOff val="-23118"/>
              <a:lumOff val="114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11" tIns="270764" rIns="62311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Wortschatz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zum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Thema</a:t>
          </a:r>
          <a:r>
            <a:rPr lang="pl-PL" sz="1300" kern="1200" dirty="0" smtClean="0"/>
            <a:t> </a:t>
          </a:r>
          <a:r>
            <a:rPr lang="pl-PL" sz="1300" b="1" kern="1200" dirty="0" err="1" smtClean="0"/>
            <a:t>Urlaub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festigen</a:t>
          </a:r>
          <a:endParaRPr lang="pl-PL" sz="1300" kern="1200" dirty="0"/>
        </a:p>
      </dsp:txBody>
      <dsp:txXfrm>
        <a:off x="0" y="1028536"/>
        <a:ext cx="8028632" cy="552825"/>
      </dsp:txXfrm>
    </dsp:sp>
    <dsp:sp modelId="{4CF721EF-F4E3-2644-BF14-4ACD01880CA9}">
      <dsp:nvSpPr>
        <dsp:cNvPr id="0" name=""/>
        <dsp:cNvSpPr/>
      </dsp:nvSpPr>
      <dsp:spPr>
        <a:xfrm>
          <a:off x="401431" y="836656"/>
          <a:ext cx="5620042" cy="3837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17338"/>
                <a:satOff val="-23118"/>
                <a:lumOff val="1141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17338"/>
                <a:satOff val="-23118"/>
                <a:lumOff val="1141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17338"/>
                <a:satOff val="-23118"/>
                <a:lumOff val="114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24" tIns="0" rIns="21242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Übung</a:t>
          </a:r>
          <a:r>
            <a:rPr lang="pl-PL" sz="1300" kern="1200" dirty="0" smtClean="0"/>
            <a:t> 2</a:t>
          </a:r>
          <a:endParaRPr lang="pl-PL" sz="1300" kern="1200" dirty="0"/>
        </a:p>
      </dsp:txBody>
      <dsp:txXfrm>
        <a:off x="420165" y="855390"/>
        <a:ext cx="5582574" cy="346292"/>
      </dsp:txXfrm>
    </dsp:sp>
    <dsp:sp modelId="{F33FB01D-EA5F-EA48-ACC8-835220008E55}">
      <dsp:nvSpPr>
        <dsp:cNvPr id="0" name=""/>
        <dsp:cNvSpPr/>
      </dsp:nvSpPr>
      <dsp:spPr>
        <a:xfrm>
          <a:off x="0" y="1843441"/>
          <a:ext cx="80286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34675"/>
              <a:satOff val="-46235"/>
              <a:lumOff val="228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11" tIns="270764" rIns="62311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Vergangenheitsformen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üben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0" y="1843441"/>
        <a:ext cx="8028632" cy="552825"/>
      </dsp:txXfrm>
    </dsp:sp>
    <dsp:sp modelId="{7C4DC7AD-B084-D440-A74B-D4C45A257AB1}">
      <dsp:nvSpPr>
        <dsp:cNvPr id="0" name=""/>
        <dsp:cNvSpPr/>
      </dsp:nvSpPr>
      <dsp:spPr>
        <a:xfrm>
          <a:off x="401431" y="1651561"/>
          <a:ext cx="5620042" cy="3837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34675"/>
                <a:satOff val="-46235"/>
                <a:lumOff val="2281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34675"/>
                <a:satOff val="-46235"/>
                <a:lumOff val="2281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34675"/>
                <a:satOff val="-46235"/>
                <a:lumOff val="228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24" tIns="0" rIns="21242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Übung</a:t>
          </a:r>
          <a:r>
            <a:rPr lang="pl-PL" sz="1300" kern="1200" dirty="0" smtClean="0"/>
            <a:t> 3 (</a:t>
          </a:r>
          <a:r>
            <a:rPr lang="pl-PL" sz="1300" kern="1200" dirty="0" err="1" smtClean="0"/>
            <a:t>eventuell</a:t>
          </a:r>
          <a:r>
            <a:rPr lang="pl-PL" sz="1300" kern="1200" dirty="0" smtClean="0"/>
            <a:t>)</a:t>
          </a:r>
          <a:endParaRPr lang="pl-PL" sz="1300" kern="1200" dirty="0"/>
        </a:p>
      </dsp:txBody>
      <dsp:txXfrm>
        <a:off x="420165" y="1670295"/>
        <a:ext cx="5582574" cy="346292"/>
      </dsp:txXfrm>
    </dsp:sp>
    <dsp:sp modelId="{42B04BD2-A35E-C84C-9387-49A6BA356862}">
      <dsp:nvSpPr>
        <dsp:cNvPr id="0" name=""/>
        <dsp:cNvSpPr/>
      </dsp:nvSpPr>
      <dsp:spPr>
        <a:xfrm>
          <a:off x="0" y="2658346"/>
          <a:ext cx="80286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52013"/>
              <a:satOff val="-69353"/>
              <a:lumOff val="34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11" tIns="270764" rIns="62311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Textmuster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kennenlernen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0" y="2658346"/>
        <a:ext cx="8028632" cy="552825"/>
      </dsp:txXfrm>
    </dsp:sp>
    <dsp:sp modelId="{8BB5764D-3470-444D-833E-52EBA6366CC0}">
      <dsp:nvSpPr>
        <dsp:cNvPr id="0" name=""/>
        <dsp:cNvSpPr/>
      </dsp:nvSpPr>
      <dsp:spPr>
        <a:xfrm>
          <a:off x="401431" y="2466466"/>
          <a:ext cx="5620042" cy="3837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352013"/>
                <a:satOff val="-69353"/>
                <a:lumOff val="3422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352013"/>
                <a:satOff val="-69353"/>
                <a:lumOff val="3422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352013"/>
                <a:satOff val="-69353"/>
                <a:lumOff val="34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24" tIns="0" rIns="21242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Übung</a:t>
          </a:r>
          <a:r>
            <a:rPr lang="pl-PL" sz="1300" kern="1200" dirty="0" smtClean="0"/>
            <a:t> 4 </a:t>
          </a:r>
          <a:endParaRPr lang="pl-PL" sz="1300" kern="1200" dirty="0"/>
        </a:p>
      </dsp:txBody>
      <dsp:txXfrm>
        <a:off x="420165" y="2485200"/>
        <a:ext cx="5582574" cy="346292"/>
      </dsp:txXfrm>
    </dsp:sp>
    <dsp:sp modelId="{DFB2EC2C-F562-AD45-AE55-F8B836B262D7}">
      <dsp:nvSpPr>
        <dsp:cNvPr id="0" name=""/>
        <dsp:cNvSpPr/>
      </dsp:nvSpPr>
      <dsp:spPr>
        <a:xfrm>
          <a:off x="0" y="3473251"/>
          <a:ext cx="80286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469351"/>
              <a:satOff val="-92471"/>
              <a:lumOff val="456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111" tIns="270764" rIns="62311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eine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Postkarte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schreiben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0" y="3473251"/>
        <a:ext cx="8028632" cy="552825"/>
      </dsp:txXfrm>
    </dsp:sp>
    <dsp:sp modelId="{24773701-DDA5-8546-90D2-9F990432AC7B}">
      <dsp:nvSpPr>
        <dsp:cNvPr id="0" name=""/>
        <dsp:cNvSpPr/>
      </dsp:nvSpPr>
      <dsp:spPr>
        <a:xfrm>
          <a:off x="401431" y="3281371"/>
          <a:ext cx="5620042" cy="3837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469351"/>
                <a:satOff val="-92471"/>
                <a:lumOff val="456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469351"/>
                <a:satOff val="-92471"/>
                <a:lumOff val="456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469351"/>
                <a:satOff val="-92471"/>
                <a:lumOff val="456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24" tIns="0" rIns="21242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Aufgabe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420165" y="3300105"/>
        <a:ext cx="5582574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D76E6-4D92-8F4F-97E9-F466313D00DA}">
      <dsp:nvSpPr>
        <dsp:cNvPr id="0" name=""/>
        <dsp:cNvSpPr/>
      </dsp:nvSpPr>
      <dsp:spPr>
        <a:xfrm>
          <a:off x="1072252" y="0"/>
          <a:ext cx="4977864" cy="497786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CDA7D-F2CC-FB49-9A09-6D2096AF9453}">
      <dsp:nvSpPr>
        <dsp:cNvPr id="0" name=""/>
        <dsp:cNvSpPr/>
      </dsp:nvSpPr>
      <dsp:spPr>
        <a:xfrm>
          <a:off x="1395813" y="323561"/>
          <a:ext cx="1991145" cy="19911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bedeutungsvolle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Inhalte</a:t>
          </a:r>
          <a:endParaRPr lang="pl-PL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d</a:t>
          </a:r>
          <a:r>
            <a:rPr lang="pl-PL" sz="1100" kern="1200" dirty="0" err="1" smtClean="0"/>
            <a:t>ie</a:t>
          </a:r>
          <a:r>
            <a:rPr lang="pl-PL" sz="1100" kern="1200" dirty="0" smtClean="0"/>
            <a:t> </a:t>
          </a:r>
          <a:r>
            <a:rPr lang="pl-PL" sz="1100" kern="1200" dirty="0" smtClean="0"/>
            <a:t>DIY-</a:t>
          </a:r>
          <a:r>
            <a:rPr lang="pl-PL" sz="1100" kern="1200" dirty="0" err="1" smtClean="0"/>
            <a:t>Anweisung</a:t>
          </a:r>
          <a:r>
            <a:rPr lang="pl-PL" sz="1100" kern="1200" dirty="0" smtClean="0"/>
            <a:t> in </a:t>
          </a:r>
          <a:r>
            <a:rPr lang="pl-PL" sz="1100" kern="1200" dirty="0" err="1" smtClean="0"/>
            <a:t>einzelne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Bilder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schneiden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die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Schüler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sollen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die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Reihenfolge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selbst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bestimmen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und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das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Thema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raten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/>
        </a:p>
      </dsp:txBody>
      <dsp:txXfrm>
        <a:off x="1493013" y="420761"/>
        <a:ext cx="1796745" cy="1796745"/>
      </dsp:txXfrm>
    </dsp:sp>
    <dsp:sp modelId="{89BCFEF0-C3FF-7C49-993A-8B0D4EF4403A}">
      <dsp:nvSpPr>
        <dsp:cNvPr id="0" name=""/>
        <dsp:cNvSpPr/>
      </dsp:nvSpPr>
      <dsp:spPr>
        <a:xfrm>
          <a:off x="3735409" y="323561"/>
          <a:ext cx="1991145" cy="199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sprachliche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Formen</a:t>
          </a:r>
          <a:endParaRPr lang="pl-PL" sz="14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</a:t>
          </a:r>
          <a:r>
            <a:rPr lang="pl-PL" sz="1100" kern="1200" dirty="0" err="1" smtClean="0"/>
            <a:t>Wortschat</a:t>
          </a:r>
          <a:r>
            <a:rPr lang="de-DE" sz="1100" kern="1200" dirty="0" smtClean="0"/>
            <a:t>z</a:t>
          </a:r>
          <a:r>
            <a:rPr lang="pl-PL" sz="1100" kern="1200" dirty="0" smtClean="0"/>
            <a:t> in Form </a:t>
          </a:r>
          <a:r>
            <a:rPr lang="de-DE" sz="1100" kern="1200" dirty="0" smtClean="0"/>
            <a:t>eines </a:t>
          </a:r>
          <a:r>
            <a:rPr lang="pl-PL" sz="1100" kern="1200" dirty="0" err="1" smtClean="0"/>
            <a:t>Assoziogramm</a:t>
          </a:r>
          <a:r>
            <a:rPr lang="de-DE" sz="1100" kern="1200" dirty="0" smtClean="0"/>
            <a:t>s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sammeln</a:t>
          </a:r>
          <a:r>
            <a:rPr lang="pl-PL" sz="1100" kern="1200" dirty="0" smtClean="0"/>
            <a:t>; Memory mit </a:t>
          </a:r>
          <a:r>
            <a:rPr lang="pl-PL" sz="1100" kern="1200" dirty="0" err="1" smtClean="0"/>
            <a:t>Wörtern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vorbereiten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Lückentext</a:t>
          </a:r>
          <a:r>
            <a:rPr lang="pl-PL" sz="1100" kern="1200" dirty="0" smtClean="0"/>
            <a:t> mit </a:t>
          </a:r>
          <a:r>
            <a:rPr lang="pl-PL" sz="1100" kern="1200" dirty="0" err="1" smtClean="0"/>
            <a:t>Passivformen</a:t>
          </a:r>
          <a:r>
            <a:rPr lang="pl-PL" sz="1100" kern="1200" dirty="0" smtClean="0"/>
            <a:t> (</a:t>
          </a:r>
          <a:r>
            <a:rPr lang="pl-PL" sz="1100" kern="1200" dirty="0" err="1" smtClean="0"/>
            <a:t>wenn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nötig</a:t>
          </a:r>
          <a:r>
            <a:rPr lang="pl-PL" sz="1100" kern="1200" dirty="0" smtClean="0"/>
            <a:t>) </a:t>
          </a:r>
          <a:r>
            <a:rPr lang="pl-PL" sz="1100" kern="1200" dirty="0" err="1" smtClean="0"/>
            <a:t>ergänzen</a:t>
          </a:r>
          <a:r>
            <a:rPr lang="pl-PL" sz="1100" kern="1200" dirty="0" smtClean="0"/>
            <a:t> </a:t>
          </a:r>
          <a:endParaRPr lang="pl-PL" sz="1100" kern="1200" dirty="0"/>
        </a:p>
      </dsp:txBody>
      <dsp:txXfrm>
        <a:off x="3832609" y="420761"/>
        <a:ext cx="1796745" cy="1796745"/>
      </dsp:txXfrm>
    </dsp:sp>
    <dsp:sp modelId="{A845AC25-D2F5-DE49-8CCB-74040E6D41E4}">
      <dsp:nvSpPr>
        <dsp:cNvPr id="0" name=""/>
        <dsp:cNvSpPr/>
      </dsp:nvSpPr>
      <dsp:spPr>
        <a:xfrm>
          <a:off x="1395813" y="2663157"/>
          <a:ext cx="1991145" cy="19911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Flüssigkeit</a:t>
          </a:r>
          <a:endParaRPr lang="pl-PL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</a:t>
          </a:r>
          <a:r>
            <a:rPr lang="de-DE" sz="1100" kern="1200" dirty="0" smtClean="0"/>
            <a:t>d</a:t>
          </a:r>
          <a:r>
            <a:rPr lang="pl-PL" sz="1100" kern="1200" dirty="0" smtClean="0"/>
            <a:t>as </a:t>
          </a:r>
          <a:r>
            <a:rPr lang="pl-PL" sz="1100" kern="1200" dirty="0" smtClean="0"/>
            <a:t>Projekt </a:t>
          </a:r>
          <a:r>
            <a:rPr lang="pl-PL" sz="1100" kern="1200" dirty="0" err="1" smtClean="0"/>
            <a:t>präsentieren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Fragen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stellen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Fragen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beantworten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Arbeiten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bewerten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und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seine</a:t>
          </a:r>
          <a:r>
            <a:rPr lang="pl-PL" sz="1100" kern="1200" dirty="0" smtClean="0"/>
            <a:t> Wahl </a:t>
          </a:r>
          <a:r>
            <a:rPr lang="pl-PL" sz="1100" kern="1200" dirty="0" err="1" smtClean="0"/>
            <a:t>begründen</a:t>
          </a:r>
          <a:r>
            <a:rPr lang="pl-PL" sz="1100" kern="1200" dirty="0" smtClean="0"/>
            <a:t> </a:t>
          </a:r>
          <a:endParaRPr lang="pl-PL" sz="1100" kern="1200" dirty="0"/>
        </a:p>
      </dsp:txBody>
      <dsp:txXfrm>
        <a:off x="1493013" y="2760357"/>
        <a:ext cx="1796745" cy="1796745"/>
      </dsp:txXfrm>
    </dsp:sp>
    <dsp:sp modelId="{3230FCAE-76FA-D542-A7F3-EE575A7E7786}">
      <dsp:nvSpPr>
        <dsp:cNvPr id="0" name=""/>
        <dsp:cNvSpPr/>
      </dsp:nvSpPr>
      <dsp:spPr>
        <a:xfrm>
          <a:off x="3735409" y="2663157"/>
          <a:ext cx="1991145" cy="19911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bedeutungsvoller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Output</a:t>
          </a:r>
          <a:endParaRPr lang="pl-PL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e</a:t>
          </a:r>
          <a:r>
            <a:rPr lang="pl-PL" sz="1100" kern="1200" dirty="0" err="1" smtClean="0"/>
            <a:t>igene</a:t>
          </a:r>
          <a:r>
            <a:rPr lang="pl-PL" sz="1100" kern="1200" dirty="0" smtClean="0"/>
            <a:t> </a:t>
          </a:r>
          <a:r>
            <a:rPr lang="pl-PL" sz="1100" kern="1200" dirty="0" smtClean="0"/>
            <a:t>DIY-</a:t>
          </a:r>
          <a:r>
            <a:rPr lang="pl-PL" sz="1100" kern="1200" dirty="0" err="1" smtClean="0"/>
            <a:t>Anweisungen</a:t>
          </a:r>
          <a:r>
            <a:rPr lang="pl-PL" sz="1100" kern="1200" dirty="0" smtClean="0"/>
            <a:t> in </a:t>
          </a:r>
          <a:r>
            <a:rPr lang="pl-PL" sz="1100" kern="1200" dirty="0" err="1" smtClean="0"/>
            <a:t>Gruppen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vorbereiten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Sachen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beschreiben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die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man</a:t>
          </a:r>
          <a:r>
            <a:rPr lang="pl-PL" sz="1100" kern="1200" dirty="0" smtClean="0"/>
            <a:t> im </a:t>
          </a:r>
          <a:r>
            <a:rPr lang="pl-PL" sz="1100" kern="1200" dirty="0" err="1" smtClean="0"/>
            <a:t>Alltag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brauchen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könnte</a:t>
          </a:r>
          <a:r>
            <a:rPr lang="pl-PL" sz="1100" kern="1200" dirty="0" smtClean="0"/>
            <a:t>, </a:t>
          </a:r>
          <a:r>
            <a:rPr lang="pl-PL" sz="1100" kern="1200" dirty="0" err="1" smtClean="0"/>
            <a:t>eine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Ausstellung</a:t>
          </a:r>
          <a:r>
            <a:rPr lang="pl-PL" sz="1100" kern="1200" dirty="0" smtClean="0"/>
            <a:t> </a:t>
          </a:r>
          <a:r>
            <a:rPr lang="pl-PL" sz="1100" kern="1200" dirty="0" err="1" smtClean="0"/>
            <a:t>vorbereiten</a:t>
          </a:r>
          <a:r>
            <a:rPr lang="pl-PL" sz="1100" kern="1200" dirty="0" smtClean="0"/>
            <a:t> </a:t>
          </a:r>
          <a:endParaRPr lang="pl-PL" sz="1100" kern="1200" dirty="0"/>
        </a:p>
      </dsp:txBody>
      <dsp:txXfrm>
        <a:off x="3832609" y="2760357"/>
        <a:ext cx="1796745" cy="1796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7B973-52A8-5B4E-B0AB-B0DAAE489BF5}">
      <dsp:nvSpPr>
        <dsp:cNvPr id="0" name=""/>
        <dsp:cNvSpPr/>
      </dsp:nvSpPr>
      <dsp:spPr>
        <a:xfrm rot="5400000">
          <a:off x="4287639" y="-1237748"/>
          <a:ext cx="2001256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haben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einen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Sitz</a:t>
          </a:r>
          <a:r>
            <a:rPr lang="pl-PL" sz="1400" kern="1200" dirty="0" smtClean="0"/>
            <a:t> im </a:t>
          </a:r>
          <a:r>
            <a:rPr lang="pl-PL" sz="1400" kern="1200" dirty="0" err="1" smtClean="0"/>
            <a:t>Leben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sind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kommunikativ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relevant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sprechen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die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Lernenden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an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bereiten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auf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authentische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Sprachhandlungen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vor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berücksichtigen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die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Interessen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und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Bedürfnisse</a:t>
          </a:r>
          <a:r>
            <a:rPr lang="pl-PL" sz="1400" kern="1200" dirty="0" smtClean="0"/>
            <a:t> der </a:t>
          </a:r>
          <a:r>
            <a:rPr lang="pl-PL" sz="1400" kern="1200" dirty="0" err="1" smtClean="0"/>
            <a:t>Lernenden</a:t>
          </a:r>
          <a:r>
            <a:rPr lang="pl-PL" sz="1400" kern="1200" dirty="0" smtClean="0"/>
            <a:t> </a:t>
          </a:r>
          <a:endParaRPr lang="pl-PL" sz="1400" kern="1200" dirty="0"/>
        </a:p>
      </dsp:txBody>
      <dsp:txXfrm rot="-5400000">
        <a:off x="2799672" y="347912"/>
        <a:ext cx="4879499" cy="1805870"/>
      </dsp:txXfrm>
    </dsp:sp>
    <dsp:sp modelId="{C091F066-3BE8-DE47-9AD0-44E63BB7A7D6}">
      <dsp:nvSpPr>
        <dsp:cNvPr id="0" name=""/>
        <dsp:cNvSpPr/>
      </dsp:nvSpPr>
      <dsp:spPr>
        <a:xfrm>
          <a:off x="0" y="62"/>
          <a:ext cx="2799671" cy="25015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err="1" smtClean="0"/>
            <a:t>gute</a:t>
          </a:r>
          <a:r>
            <a:rPr lang="pl-PL" sz="3700" kern="1200" dirty="0" smtClean="0"/>
            <a:t> </a:t>
          </a:r>
          <a:r>
            <a:rPr lang="pl-PL" sz="3700" kern="1200" dirty="0" err="1" smtClean="0"/>
            <a:t>Aufgaben</a:t>
          </a:r>
          <a:endParaRPr lang="pl-PL" sz="3700" kern="1200" dirty="0"/>
        </a:p>
      </dsp:txBody>
      <dsp:txXfrm>
        <a:off x="122117" y="122179"/>
        <a:ext cx="2555437" cy="2257336"/>
      </dsp:txXfrm>
    </dsp:sp>
    <dsp:sp modelId="{B0231971-BE70-764A-82C8-6B12781193F5}">
      <dsp:nvSpPr>
        <dsp:cNvPr id="0" name=""/>
        <dsp:cNvSpPr/>
      </dsp:nvSpPr>
      <dsp:spPr>
        <a:xfrm rot="5400000">
          <a:off x="4287639" y="1388899"/>
          <a:ext cx="2001256" cy="49771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bereiten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auf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die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Aufgaben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vor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sind</a:t>
          </a:r>
          <a:r>
            <a:rPr lang="pl-PL" sz="1400" kern="1200" dirty="0" smtClean="0"/>
            <a:t> transparent </a:t>
          </a:r>
          <a:r>
            <a:rPr lang="pl-PL" sz="1400" kern="1200" dirty="0" err="1" smtClean="0"/>
            <a:t>hinsichtlich</a:t>
          </a:r>
          <a:r>
            <a:rPr lang="pl-PL" sz="1400" kern="1200" dirty="0" smtClean="0"/>
            <a:t> der </a:t>
          </a:r>
          <a:r>
            <a:rPr lang="pl-PL" sz="1400" kern="1200" dirty="0" err="1" smtClean="0"/>
            <a:t>Lernziele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sprechen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die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Lernenden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an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trainieren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die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Verwendung</a:t>
          </a:r>
          <a:r>
            <a:rPr lang="pl-PL" sz="1400" kern="1200" dirty="0" smtClean="0"/>
            <a:t> der </a:t>
          </a:r>
          <a:r>
            <a:rPr lang="pl-PL" sz="1400" kern="1200" dirty="0" err="1" smtClean="0"/>
            <a:t>authentischen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Sprache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trainieren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Flüssigkeit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sind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erfolgsorientiert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gestaltet</a:t>
          </a:r>
          <a:r>
            <a:rPr lang="pl-PL" sz="1400" kern="1200" dirty="0" smtClean="0"/>
            <a:t>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enthalten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spielerische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Elemente</a:t>
          </a:r>
          <a:endParaRPr lang="pl-PL" sz="1400" kern="1200" dirty="0"/>
        </a:p>
      </dsp:txBody>
      <dsp:txXfrm rot="-5400000">
        <a:off x="2799672" y="2974560"/>
        <a:ext cx="4879499" cy="1805870"/>
      </dsp:txXfrm>
    </dsp:sp>
    <dsp:sp modelId="{0F5A8464-51E5-7141-91F3-F3A139049BFB}">
      <dsp:nvSpPr>
        <dsp:cNvPr id="0" name=""/>
        <dsp:cNvSpPr/>
      </dsp:nvSpPr>
      <dsp:spPr>
        <a:xfrm>
          <a:off x="0" y="2626711"/>
          <a:ext cx="2799671" cy="2501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err="1" smtClean="0"/>
            <a:t>gute</a:t>
          </a:r>
          <a:r>
            <a:rPr lang="pl-PL" sz="3700" kern="1200" dirty="0" smtClean="0"/>
            <a:t> </a:t>
          </a:r>
          <a:r>
            <a:rPr lang="pl-PL" sz="3700" kern="1200" dirty="0" err="1" smtClean="0"/>
            <a:t>Übungen</a:t>
          </a:r>
          <a:endParaRPr lang="pl-PL" sz="3700" kern="1200" dirty="0"/>
        </a:p>
      </dsp:txBody>
      <dsp:txXfrm>
        <a:off x="122117" y="2748828"/>
        <a:ext cx="2555437" cy="2257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C30BC-9A8D-2242-8687-A46707578FC9}">
      <dsp:nvSpPr>
        <dsp:cNvPr id="0" name=""/>
        <dsp:cNvSpPr/>
      </dsp:nvSpPr>
      <dsp:spPr>
        <a:xfrm>
          <a:off x="0" y="188886"/>
          <a:ext cx="2945864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32" tIns="208280" rIns="22863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Ihre </a:t>
          </a:r>
          <a:r>
            <a:rPr lang="pl-PL" sz="1000" kern="1200" dirty="0" err="1" smtClean="0"/>
            <a:t>eigenen</a:t>
          </a:r>
          <a:r>
            <a:rPr lang="pl-PL" sz="1000" kern="1200" dirty="0" smtClean="0"/>
            <a:t> </a:t>
          </a:r>
          <a:r>
            <a:rPr lang="pl-PL" sz="1000" kern="1200" dirty="0" err="1" smtClean="0"/>
            <a:t>Vorschläge</a:t>
          </a:r>
          <a:endParaRPr lang="pl-PL" sz="1000" kern="1200" dirty="0"/>
        </a:p>
      </dsp:txBody>
      <dsp:txXfrm>
        <a:off x="0" y="188886"/>
        <a:ext cx="2945864" cy="425250"/>
      </dsp:txXfrm>
    </dsp:sp>
    <dsp:sp modelId="{634A1DCA-7B99-6240-ACDE-9E36FB2A3D37}">
      <dsp:nvSpPr>
        <dsp:cNvPr id="0" name=""/>
        <dsp:cNvSpPr/>
      </dsp:nvSpPr>
      <dsp:spPr>
        <a:xfrm>
          <a:off x="147293" y="41286"/>
          <a:ext cx="2062104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43" tIns="0" rIns="7794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Übung</a:t>
          </a:r>
          <a:r>
            <a:rPr lang="pl-PL" sz="1000" kern="1200" dirty="0" smtClean="0"/>
            <a:t> 1</a:t>
          </a:r>
          <a:endParaRPr lang="pl-PL" sz="1000" kern="1200" dirty="0"/>
        </a:p>
      </dsp:txBody>
      <dsp:txXfrm>
        <a:off x="161703" y="55696"/>
        <a:ext cx="2033284" cy="266380"/>
      </dsp:txXfrm>
    </dsp:sp>
    <dsp:sp modelId="{BDE01C2A-E556-CD41-923F-C5F9C8F2F4B5}">
      <dsp:nvSpPr>
        <dsp:cNvPr id="0" name=""/>
        <dsp:cNvSpPr/>
      </dsp:nvSpPr>
      <dsp:spPr>
        <a:xfrm>
          <a:off x="0" y="815737"/>
          <a:ext cx="294586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802155"/>
              <a:satOff val="4769"/>
              <a:lumOff val="12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3DA3E-D7AB-6543-AC84-D6DA0949343D}">
      <dsp:nvSpPr>
        <dsp:cNvPr id="0" name=""/>
        <dsp:cNvSpPr/>
      </dsp:nvSpPr>
      <dsp:spPr>
        <a:xfrm>
          <a:off x="147293" y="668136"/>
          <a:ext cx="2062104" cy="295200"/>
        </a:xfrm>
        <a:prstGeom prst="roundRect">
          <a:avLst/>
        </a:prstGeom>
        <a:gradFill rotWithShape="0">
          <a:gsLst>
            <a:gs pos="0">
              <a:schemeClr val="accent2">
                <a:hueOff val="4802155"/>
                <a:satOff val="4769"/>
                <a:lumOff val="1241"/>
                <a:alphaOff val="0"/>
                <a:shade val="51000"/>
                <a:satMod val="130000"/>
              </a:schemeClr>
            </a:gs>
            <a:gs pos="80000">
              <a:schemeClr val="accent2">
                <a:hueOff val="4802155"/>
                <a:satOff val="4769"/>
                <a:lumOff val="1241"/>
                <a:alphaOff val="0"/>
                <a:shade val="93000"/>
                <a:satMod val="130000"/>
              </a:schemeClr>
            </a:gs>
            <a:gs pos="100000">
              <a:schemeClr val="accent2">
                <a:hueOff val="4802155"/>
                <a:satOff val="4769"/>
                <a:lumOff val="12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43" tIns="0" rIns="7794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Übung</a:t>
          </a:r>
          <a:r>
            <a:rPr lang="pl-PL" sz="1000" kern="1200" dirty="0" smtClean="0"/>
            <a:t> 2 </a:t>
          </a:r>
          <a:endParaRPr lang="pl-PL" sz="1000" kern="1200" dirty="0"/>
        </a:p>
      </dsp:txBody>
      <dsp:txXfrm>
        <a:off x="161703" y="682546"/>
        <a:ext cx="2033284" cy="266380"/>
      </dsp:txXfrm>
    </dsp:sp>
    <dsp:sp modelId="{6FBB22C7-F8F7-0744-82E8-4F488A515293}">
      <dsp:nvSpPr>
        <dsp:cNvPr id="0" name=""/>
        <dsp:cNvSpPr/>
      </dsp:nvSpPr>
      <dsp:spPr>
        <a:xfrm>
          <a:off x="0" y="1269337"/>
          <a:ext cx="294586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604310"/>
              <a:satOff val="9537"/>
              <a:lumOff val="24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19E8B-B107-094B-85AE-60D20D1789E0}">
      <dsp:nvSpPr>
        <dsp:cNvPr id="0" name=""/>
        <dsp:cNvSpPr/>
      </dsp:nvSpPr>
      <dsp:spPr>
        <a:xfrm>
          <a:off x="147293" y="1121737"/>
          <a:ext cx="2062104" cy="295200"/>
        </a:xfrm>
        <a:prstGeom prst="roundRect">
          <a:avLst/>
        </a:prstGeom>
        <a:gradFill rotWithShape="0">
          <a:gsLst>
            <a:gs pos="0">
              <a:schemeClr val="accent2">
                <a:hueOff val="9604310"/>
                <a:satOff val="9537"/>
                <a:lumOff val="2483"/>
                <a:alphaOff val="0"/>
                <a:shade val="51000"/>
                <a:satMod val="130000"/>
              </a:schemeClr>
            </a:gs>
            <a:gs pos="80000">
              <a:schemeClr val="accent2">
                <a:hueOff val="9604310"/>
                <a:satOff val="9537"/>
                <a:lumOff val="2483"/>
                <a:alphaOff val="0"/>
                <a:shade val="93000"/>
                <a:satMod val="130000"/>
              </a:schemeClr>
            </a:gs>
            <a:gs pos="100000">
              <a:schemeClr val="accent2">
                <a:hueOff val="9604310"/>
                <a:satOff val="9537"/>
                <a:lumOff val="2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43" tIns="0" rIns="7794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Übung</a:t>
          </a:r>
          <a:r>
            <a:rPr lang="pl-PL" sz="1000" kern="1200" dirty="0" smtClean="0"/>
            <a:t> 3 </a:t>
          </a:r>
          <a:endParaRPr lang="pl-PL" sz="1000" kern="1200" dirty="0"/>
        </a:p>
      </dsp:txBody>
      <dsp:txXfrm>
        <a:off x="161703" y="1136147"/>
        <a:ext cx="2033284" cy="266380"/>
      </dsp:txXfrm>
    </dsp:sp>
    <dsp:sp modelId="{FB7F71A5-99CF-C043-B033-200620C0B351}">
      <dsp:nvSpPr>
        <dsp:cNvPr id="0" name=""/>
        <dsp:cNvSpPr/>
      </dsp:nvSpPr>
      <dsp:spPr>
        <a:xfrm>
          <a:off x="0" y="1722937"/>
          <a:ext cx="294586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4406465"/>
              <a:satOff val="14306"/>
              <a:lumOff val="37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F29FD-3618-5C43-9CDE-91D9EE6342A5}">
      <dsp:nvSpPr>
        <dsp:cNvPr id="0" name=""/>
        <dsp:cNvSpPr/>
      </dsp:nvSpPr>
      <dsp:spPr>
        <a:xfrm>
          <a:off x="147293" y="1575337"/>
          <a:ext cx="2062104" cy="295200"/>
        </a:xfrm>
        <a:prstGeom prst="roundRect">
          <a:avLst/>
        </a:prstGeom>
        <a:gradFill rotWithShape="0">
          <a:gsLst>
            <a:gs pos="0">
              <a:schemeClr val="accent2">
                <a:hueOff val="14406465"/>
                <a:satOff val="14306"/>
                <a:lumOff val="3724"/>
                <a:alphaOff val="0"/>
                <a:shade val="51000"/>
                <a:satMod val="130000"/>
              </a:schemeClr>
            </a:gs>
            <a:gs pos="80000">
              <a:schemeClr val="accent2">
                <a:hueOff val="14406465"/>
                <a:satOff val="14306"/>
                <a:lumOff val="3724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6465"/>
                <a:satOff val="14306"/>
                <a:lumOff val="37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43" tIns="0" rIns="7794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Aufgabe</a:t>
          </a:r>
          <a:r>
            <a:rPr lang="pl-PL" sz="1000" kern="1200" dirty="0" smtClean="0"/>
            <a:t> </a:t>
          </a:r>
          <a:endParaRPr lang="pl-PL" sz="1000" kern="1200" dirty="0"/>
        </a:p>
      </dsp:txBody>
      <dsp:txXfrm>
        <a:off x="161703" y="1589747"/>
        <a:ext cx="2033284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73434-6F94-4349-AD74-502F3F9D4EBF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33469-1F27-B442-A616-D5EAE5408EFF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90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469-1F27-B442-A616-D5EAE5408EF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8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Time-on-</a:t>
            </a:r>
            <a:r>
              <a:rPr lang="pl-PL" dirty="0" err="1" smtClean="0"/>
              <a:t>Task</a:t>
            </a:r>
            <a:r>
              <a:rPr lang="pl-PL" dirty="0" smtClean="0"/>
              <a:t>-</a:t>
            </a:r>
            <a:r>
              <a:rPr lang="pl-PL" dirty="0" err="1" smtClean="0"/>
              <a:t>Prinzip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469-1F27-B442-A616-D5EAE5408EF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10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Hören</a:t>
            </a:r>
            <a:r>
              <a:rPr lang="pl-PL" dirty="0" smtClean="0"/>
              <a:t> – </a:t>
            </a:r>
            <a:r>
              <a:rPr lang="pl-PL" dirty="0" err="1" smtClean="0"/>
              <a:t>Fliegenklatschen</a:t>
            </a:r>
            <a:r>
              <a:rPr lang="pl-PL" dirty="0" smtClean="0"/>
              <a:t> mit Memory,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Kofferpacken</a:t>
            </a:r>
            <a:r>
              <a:rPr lang="pl-PL" baseline="0" dirty="0" smtClean="0"/>
              <a:t> mit Memory </a:t>
            </a:r>
            <a:r>
              <a:rPr lang="pl-PL" baseline="0" dirty="0" err="1" smtClean="0"/>
              <a:t>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Arbeitsblättern</a:t>
            </a:r>
            <a:r>
              <a:rPr lang="pl-PL" baseline="0" dirty="0" smtClean="0"/>
              <a:t> </a:t>
            </a:r>
            <a:endParaRPr lang="pl-PL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Sprechen</a:t>
            </a:r>
            <a:r>
              <a:rPr lang="pl-PL" dirty="0" smtClean="0"/>
              <a:t> – Ja</a:t>
            </a:r>
            <a:r>
              <a:rPr lang="pl-PL" baseline="0" dirty="0" smtClean="0"/>
              <a:t> / </a:t>
            </a:r>
            <a:r>
              <a:rPr lang="pl-PL" baseline="0" dirty="0" err="1" smtClean="0"/>
              <a:t>Nein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verboten</a:t>
            </a:r>
            <a:r>
              <a:rPr lang="pl-PL" baseline="0" dirty="0" smtClean="0"/>
              <a:t> mit Domino-</a:t>
            </a:r>
            <a:r>
              <a:rPr lang="pl-PL" baseline="0" dirty="0" err="1" smtClean="0"/>
              <a:t>Bildern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Fragen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formulieren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Antworten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geben</a:t>
            </a:r>
            <a:r>
              <a:rPr lang="pl-PL" baseline="0" dirty="0" smtClean="0"/>
              <a:t>), Wie? </a:t>
            </a:r>
            <a:r>
              <a:rPr lang="pl-PL" baseline="0" dirty="0" err="1" smtClean="0"/>
              <a:t>Woher</a:t>
            </a:r>
            <a:r>
              <a:rPr lang="pl-PL" baseline="0" dirty="0" smtClean="0"/>
              <a:t>? Was? – mit Plakat </a:t>
            </a:r>
          </a:p>
          <a:p>
            <a:r>
              <a:rPr lang="pl-PL" dirty="0" err="1" smtClean="0"/>
              <a:t>Lesen</a:t>
            </a:r>
            <a:r>
              <a:rPr lang="pl-PL" dirty="0" smtClean="0"/>
              <a:t> – </a:t>
            </a:r>
            <a:r>
              <a:rPr lang="pl-PL" dirty="0" err="1" smtClean="0"/>
              <a:t>Kaffeklatsch</a:t>
            </a:r>
            <a:r>
              <a:rPr lang="pl-PL" dirty="0" smtClean="0"/>
              <a:t> mit Quiz (</a:t>
            </a:r>
            <a:r>
              <a:rPr lang="pl-PL" dirty="0" err="1" smtClean="0"/>
              <a:t>Sätze</a:t>
            </a:r>
            <a:r>
              <a:rPr lang="pl-PL" dirty="0" smtClean="0"/>
              <a:t> </a:t>
            </a:r>
            <a:r>
              <a:rPr lang="pl-PL" dirty="0" err="1" smtClean="0"/>
              <a:t>vorlesen</a:t>
            </a:r>
            <a:r>
              <a:rPr lang="pl-PL" dirty="0" smtClean="0"/>
              <a:t>, den </a:t>
            </a:r>
            <a:r>
              <a:rPr lang="pl-PL" dirty="0" err="1" smtClean="0"/>
              <a:t>Lückentext</a:t>
            </a:r>
            <a:r>
              <a:rPr lang="pl-PL" dirty="0" smtClean="0"/>
              <a:t> </a:t>
            </a:r>
            <a:r>
              <a:rPr lang="pl-PL" dirty="0" err="1" smtClean="0"/>
              <a:t>ergänzen</a:t>
            </a:r>
            <a:r>
              <a:rPr lang="pl-PL" dirty="0" smtClean="0"/>
              <a:t>)</a:t>
            </a:r>
          </a:p>
          <a:p>
            <a:r>
              <a:rPr lang="pl-PL" baseline="0" dirty="0" err="1" smtClean="0"/>
              <a:t>Schreiben</a:t>
            </a:r>
            <a:r>
              <a:rPr lang="pl-PL" baseline="0" dirty="0" smtClean="0"/>
              <a:t> – </a:t>
            </a:r>
            <a:r>
              <a:rPr lang="pl-PL" baseline="0" dirty="0" err="1" smtClean="0"/>
              <a:t>Steckbrieferstellen</a:t>
            </a:r>
            <a:r>
              <a:rPr lang="pl-PL" baseline="0" dirty="0" smtClean="0"/>
              <a:t> mit Puzzle</a:t>
            </a:r>
          </a:p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469-1F27-B442-A616-D5EAE5408EF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11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 descr="PPT_Tit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441325"/>
            <a:ext cx="6877050" cy="5975350"/>
          </a:xfrm>
        </p:spPr>
        <p:txBody>
          <a:bodyPr anchor="ctr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4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7135-AEF4-4F63-8C4F-3DB6818EF16C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05330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56D7-22AB-4001-9DFD-6A68D81EB0F5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33541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C6F3-C1F2-45BA-9AF4-FE409273D49D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28471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27F0-FF4B-41C4-B7CA-10DD63C7AC1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282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353C-3272-4B67-9C11-49F3A3096E54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8033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FCE4-8AF7-4636-8512-8EC2CD8D6496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95089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B727-26E6-44D3-A7CD-ADD8FEDC6D83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03956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43F4-2308-41FC-96C9-890312E27A8D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10344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25A0-638E-4FB6-AB7D-B3454F612FC7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49907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9D07-60D6-4EEB-8FAF-9D12E51BF54E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34703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1406-4D4F-40D0-B672-364A9F76EC50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208319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0CF2-EB8F-46C4-9531-9A311FB8F9B3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84397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3E31-1E87-48AE-B649-C7D059FA7188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66449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B2A1-98F7-42D4-AFDA-084B22A086D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715532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E964-B16D-45C8-9C82-CE7DF4DE0872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83056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8DDE-D730-4322-929F-98711210E36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903574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FC94-7E1C-4976-9DF4-5F4D88A2F78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948989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DC72-C6F7-4DC8-8FC3-D1BF0A2EDB29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72149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548680"/>
            <a:ext cx="6877050" cy="5862066"/>
          </a:xfrm>
        </p:spPr>
        <p:txBody>
          <a:bodyPr anchor="ctr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267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 descr="PPT_Tit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441325"/>
            <a:ext cx="6877050" cy="5975350"/>
          </a:xfrm>
        </p:spPr>
        <p:txBody>
          <a:bodyPr anchor="ctr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30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CB3F-D466-482F-9A3B-DB87C02FD95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14195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51B2-8020-456F-9D2C-649871E31E94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63012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6605-A7B2-4732-9CB4-E382200D8CA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06960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FF8D-8CFF-40DA-B4DC-F64B9D757F4E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103927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7881-07CD-46D0-89BB-4A7A20C9CD13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782194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82E1-AF90-4632-91DA-3E4161F08D30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33964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F23C-2736-4BF1-924A-7ACBF39264D9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601108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7D61-83B9-41B0-AF3C-9EF90E1CE66F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619844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721B-589A-409A-930A-82E4FF288F4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226308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F291-C48D-45C4-9205-7F43765904CE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166882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01AC-E1B1-4718-91F1-E606146F2B2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44692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E0F6-EE6E-43AC-A450-7FFDCD62753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52896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C9CB-2758-4058-9AB0-DF7147D22956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048456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8B57-5990-49DE-A3C3-43464A816922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7720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00A2-D4A1-4A86-AECB-48FA224DE194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78502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49DE-A141-4200-8742-EDF4A8F53DCD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72798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555B-05DE-4AEA-8FE4-C5599479A09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470942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DFCA-630C-46C3-8071-CD680A60781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158363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DDFD-63C0-4BB0-B73E-EDD7E0B4BA4B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908192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6F28-615C-4A3C-8BE2-C26D785A7AAE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214869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30BF-3280-454F-B3B7-16CA4087E98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937552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949D-BBCB-4BF3-BC18-453F2334ADEE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0619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8911-165E-42EA-9DE0-A221CAE30AA7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66185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C903-8EB6-4B40-9DC1-2D97689B3257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558801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7152-EA1C-49C3-BE58-F74B3E6C9635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937570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14E1-147C-4ABE-97FB-67964B6FDF0C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743796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24D8-17C8-4091-80B9-BDA9E9697020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825356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9EA2-BD72-4781-8F07-471ECE3A7D9C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647624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548680"/>
            <a:ext cx="6877050" cy="5862066"/>
          </a:xfrm>
        </p:spPr>
        <p:txBody>
          <a:bodyPr anchor="ctr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24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E83C-5CFE-4184-A758-8E46C5379A91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4881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E3BE-6FEE-44E4-8AC5-3E44FF59D230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96559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A95A-1805-4A70-8504-6340BEAB9284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8271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0B33-632C-45D8-80DB-1A7043A480A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6380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688"/>
            <a:ext cx="6119813" cy="1208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438"/>
            <a:ext cx="6877050" cy="4694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075" y="736600"/>
            <a:ext cx="2016125" cy="1428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B75D425-D08F-4D0A-B135-073CBC55595C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075" y="577850"/>
            <a:ext cx="2016125" cy="14446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6696075" y="419100"/>
            <a:ext cx="20161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prstClr val="black"/>
                </a:solidFill>
                <a:latin typeface="Verdana" pitchFamily="34" charset="0"/>
              </a:rPr>
              <a:t>Seite </a:t>
            </a:r>
            <a:fld id="{611AFF06-8E39-450C-B2C2-823201839909}" type="slidenum">
              <a:rPr lang="de-DE" altLang="de-DE" sz="900" smtClean="0">
                <a:solidFill>
                  <a:prstClr val="black"/>
                </a:solidFill>
                <a:latin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100" b="1" kern="1200" cap="all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688"/>
            <a:ext cx="6119813" cy="1208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438"/>
            <a:ext cx="6877050" cy="4694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075" y="736600"/>
            <a:ext cx="2016125" cy="1428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AA8F06-B6AB-40B1-A2A5-C60BA90A740A}" type="datetime1">
              <a:rPr lang="de-DE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075" y="577850"/>
            <a:ext cx="2016125" cy="14446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6696075" y="419100"/>
            <a:ext cx="20161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900" smtClean="0">
                <a:solidFill>
                  <a:prstClr val="black"/>
                </a:solidFill>
                <a:latin typeface="Verdana" pitchFamily="34" charset="0"/>
              </a:rPr>
              <a:t>Seite </a:t>
            </a:r>
            <a:fld id="{6764F0D9-BE03-4460-9D82-569E76B3834F}" type="slidenum">
              <a:rPr lang="de-DE" altLang="de-DE" sz="900" smtClean="0">
                <a:solidFill>
                  <a:prstClr val="black"/>
                </a:solidFill>
                <a:latin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90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7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100" b="1" kern="1200" cap="all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10.net/erlebnisreise-mit-deutsch-z-niemieckim-w-droge-09-11-2017-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41325"/>
            <a:ext cx="8172648" cy="5975350"/>
          </a:xfrm>
        </p:spPr>
        <p:txBody>
          <a:bodyPr/>
          <a:lstStyle/>
          <a:p>
            <a:r>
              <a:rPr lang="de-DE" sz="3600" dirty="0" smtClean="0"/>
              <a:t>Deutsch:</a:t>
            </a:r>
            <a:br>
              <a:rPr lang="de-DE" sz="3600" dirty="0" smtClean="0"/>
            </a:br>
            <a:r>
              <a:rPr lang="de-DE" sz="3600" dirty="0" smtClean="0"/>
              <a:t>erleben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lernen </a:t>
            </a:r>
            <a:br>
              <a:rPr lang="de-DE" sz="3600" dirty="0" smtClean="0"/>
            </a:br>
            <a:r>
              <a:rPr lang="de-DE" sz="3600" dirty="0" smtClean="0"/>
              <a:t>und </a:t>
            </a:r>
            <a:r>
              <a:rPr lang="de-DE" sz="3600" dirty="0" smtClean="0"/>
              <a:t>Lehren</a:t>
            </a:r>
            <a:br>
              <a:rPr lang="de-DE" sz="3600" dirty="0" smtClean="0"/>
            </a:b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pl-PL" sz="2400" dirty="0" smtClean="0">
                <a:solidFill>
                  <a:schemeClr val="tx1"/>
                </a:solidFill>
              </a:rPr>
              <a:t>Justyna </a:t>
            </a:r>
            <a:r>
              <a:rPr lang="pl-PL" sz="2400" dirty="0" smtClean="0">
                <a:solidFill>
                  <a:schemeClr val="tx1"/>
                </a:solidFill>
              </a:rPr>
              <a:t>Ciecharowska</a:t>
            </a:r>
            <a:r>
              <a:rPr lang="pl-PL" i="1" dirty="0" smtClean="0">
                <a:solidFill>
                  <a:schemeClr val="tx1"/>
                </a:solidFill>
              </a:rPr>
              <a:t/>
            </a:r>
            <a:br>
              <a:rPr lang="pl-PL" i="1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Goethe-Institut Warschau 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Warschau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14.03.2018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>
                <a:solidFill>
                  <a:schemeClr val="tx1"/>
                </a:solidFill>
              </a:rPr>
              <a:t/>
            </a: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4869160"/>
            <a:ext cx="2456815" cy="1509918"/>
          </a:xfrm>
          <a:prstGeom prst="rect">
            <a:avLst/>
          </a:prstGeom>
        </p:spPr>
      </p:pic>
      <p:pic>
        <p:nvPicPr>
          <p:cNvPr id="4" name="Grafik 6"/>
          <p:cNvPicPr>
            <a:picLocks noChangeAspect="1"/>
          </p:cNvPicPr>
          <p:nvPr/>
        </p:nvPicPr>
        <p:blipFill rotWithShape="1">
          <a:blip r:embed="rId3"/>
          <a:srcRect l="50498"/>
          <a:stretch/>
        </p:blipFill>
        <p:spPr>
          <a:xfrm>
            <a:off x="1547664" y="5517232"/>
            <a:ext cx="1277337" cy="8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0" y="420688"/>
            <a:ext cx="6119813" cy="458787"/>
          </a:xfrm>
        </p:spPr>
        <p:txBody>
          <a:bodyPr/>
          <a:lstStyle/>
          <a:p>
            <a:r>
              <a:rPr lang="pl-PL" dirty="0" err="1" smtClean="0"/>
              <a:t>DiY</a:t>
            </a:r>
            <a:r>
              <a:rPr lang="pl-PL" dirty="0" smtClean="0"/>
              <a:t> im </a:t>
            </a:r>
            <a:r>
              <a:rPr lang="pl-PL" dirty="0" err="1" smtClean="0"/>
              <a:t>Lernfelder-Modell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6684128"/>
              </p:ext>
            </p:extLst>
          </p:nvPr>
        </p:nvGraphicFramePr>
        <p:xfrm>
          <a:off x="762000" y="1412776"/>
          <a:ext cx="7122368" cy="49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4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Checkliste</a:t>
            </a:r>
            <a:r>
              <a:rPr lang="pl-PL" dirty="0"/>
              <a:t>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Gute</a:t>
            </a:r>
            <a:r>
              <a:rPr lang="pl-PL" dirty="0"/>
              <a:t> </a:t>
            </a:r>
            <a:r>
              <a:rPr lang="pl-PL" dirty="0" err="1"/>
              <a:t>aufgaben</a:t>
            </a:r>
            <a:r>
              <a:rPr lang="pl-PL" dirty="0"/>
              <a:t> </a:t>
            </a:r>
            <a:r>
              <a:rPr lang="pl-PL" dirty="0" err="1"/>
              <a:t>und</a:t>
            </a:r>
            <a:r>
              <a:rPr lang="pl-PL" dirty="0"/>
              <a:t> </a:t>
            </a:r>
            <a:r>
              <a:rPr lang="pl-PL" dirty="0" err="1"/>
              <a:t>Übungen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4198071"/>
              </p:ext>
            </p:extLst>
          </p:nvPr>
        </p:nvGraphicFramePr>
        <p:xfrm>
          <a:off x="539552" y="1397000"/>
          <a:ext cx="77768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6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Den </a:t>
            </a:r>
            <a:r>
              <a:rPr lang="pl-PL" dirty="0" err="1" smtClean="0"/>
              <a:t>eigenen</a:t>
            </a:r>
            <a:r>
              <a:rPr lang="pl-PL" dirty="0" smtClean="0"/>
              <a:t> </a:t>
            </a:r>
            <a:r>
              <a:rPr lang="pl-PL" dirty="0" err="1" smtClean="0"/>
              <a:t>Unterricht</a:t>
            </a:r>
            <a:r>
              <a:rPr lang="pl-PL" dirty="0" smtClean="0"/>
              <a:t> </a:t>
            </a:r>
            <a:r>
              <a:rPr lang="pl-PL" dirty="0" err="1" smtClean="0"/>
              <a:t>erleben</a:t>
            </a:r>
            <a:r>
              <a:rPr lang="pl-PL" dirty="0" smtClean="0"/>
              <a:t>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de-DE" dirty="0" smtClean="0"/>
              <a:t>Der </a:t>
            </a:r>
            <a:r>
              <a:rPr lang="pl-PL" dirty="0" err="1" smtClean="0"/>
              <a:t>Wettbewerb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7461654"/>
              </p:ext>
            </p:extLst>
          </p:nvPr>
        </p:nvGraphicFramePr>
        <p:xfrm>
          <a:off x="170124" y="1341384"/>
          <a:ext cx="29458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22" y="2586028"/>
            <a:ext cx="2036441" cy="20129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5696"/>
            <a:ext cx="2005112" cy="19972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72" y="2859105"/>
            <a:ext cx="2009028" cy="200511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49" y="2986573"/>
            <a:ext cx="2009028" cy="199336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08" y="1003726"/>
            <a:ext cx="2012944" cy="201294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43" y="4707306"/>
            <a:ext cx="2020777" cy="202860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42" y="4734720"/>
            <a:ext cx="2024693" cy="199336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6" y="4707306"/>
            <a:ext cx="2009028" cy="202077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4" y="3650165"/>
            <a:ext cx="2001196" cy="20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Spiel-Time!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395536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Die</a:t>
            </a:r>
            <a:r>
              <a:rPr lang="pl-PL" sz="2000" dirty="0" smtClean="0"/>
              <a:t> </a:t>
            </a:r>
            <a:r>
              <a:rPr lang="pl-PL" sz="2000" b="1" dirty="0" err="1" smtClean="0"/>
              <a:t>vier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Fertigkeiten</a:t>
            </a:r>
            <a:r>
              <a:rPr lang="pl-PL" sz="2000" b="1" dirty="0" smtClean="0"/>
              <a:t> </a:t>
            </a:r>
            <a:r>
              <a:rPr lang="pl-PL" sz="2000" dirty="0" smtClean="0"/>
              <a:t>im </a:t>
            </a:r>
            <a:r>
              <a:rPr lang="pl-PL" sz="2000" dirty="0" err="1" smtClean="0"/>
              <a:t>Deutschunterricht</a:t>
            </a:r>
            <a:r>
              <a:rPr lang="pl-PL" sz="2000" dirty="0" smtClean="0"/>
              <a:t> </a:t>
            </a:r>
            <a:r>
              <a:rPr lang="pl-PL" sz="2000" dirty="0" err="1" smtClean="0"/>
              <a:t>spielerich</a:t>
            </a:r>
            <a:r>
              <a:rPr lang="pl-PL" sz="2000" dirty="0" smtClean="0"/>
              <a:t> </a:t>
            </a:r>
            <a:r>
              <a:rPr lang="pl-PL" sz="2000" dirty="0" err="1" smtClean="0"/>
              <a:t>erleben</a:t>
            </a:r>
            <a:endParaRPr lang="pl-PL" sz="2000" dirty="0"/>
          </a:p>
        </p:txBody>
      </p:sp>
      <p:pic>
        <p:nvPicPr>
          <p:cNvPr id="7" name="Obraz 6" descr="Teilbereich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6"/>
          <a:stretch/>
        </p:blipFill>
        <p:spPr>
          <a:xfrm>
            <a:off x="539552" y="2204864"/>
            <a:ext cx="80486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Obraz 5" descr="IMG_06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387424"/>
            <a:ext cx="5544616" cy="7392821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1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Kaffeeklatsch</a:t>
            </a:r>
            <a:r>
              <a:rPr lang="pl-PL" dirty="0" smtClean="0"/>
              <a:t> mit </a:t>
            </a:r>
            <a:r>
              <a:rPr lang="pl-PL" dirty="0" err="1" smtClean="0"/>
              <a:t>Quizfragen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Obraz 5" descr="Zrzut ekranu 2017-11-21 o 13.3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8720"/>
            <a:ext cx="4289400" cy="56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Erlebnisreise</a:t>
            </a:r>
            <a:r>
              <a:rPr lang="pl-PL" dirty="0" smtClean="0"/>
              <a:t> mit </a:t>
            </a:r>
            <a:r>
              <a:rPr lang="pl-PL" dirty="0" err="1" smtClean="0"/>
              <a:t>Deutsch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das</a:t>
            </a:r>
            <a:r>
              <a:rPr lang="pl-PL" dirty="0" smtClean="0"/>
              <a:t> Projekt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Obraz 5" descr="IMG_05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Erlebnisreise mit </a:t>
            </a:r>
            <a:r>
              <a:rPr lang="de-DE" dirty="0" smtClean="0"/>
              <a:t>deutsch</a:t>
            </a:r>
            <a:br>
              <a:rPr lang="de-DE" dirty="0" smtClean="0"/>
            </a:br>
            <a:r>
              <a:rPr lang="de-DE" dirty="0" smtClean="0"/>
              <a:t>IDEE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cap="none" dirty="0" smtClean="0"/>
              <a:t>Ein interessanter, kreativer und spannender Deutschunterricht </a:t>
            </a:r>
          </a:p>
          <a:p>
            <a:r>
              <a:rPr lang="de-DE" cap="none" dirty="0" smtClean="0"/>
              <a:t>Ein Schulfest, Tag der Sprachen, Tag der offenen Tür </a:t>
            </a:r>
          </a:p>
          <a:p>
            <a:pPr marL="0" indent="0">
              <a:buNone/>
            </a:pPr>
            <a:endParaRPr lang="de-DE" cap="none" dirty="0"/>
          </a:p>
          <a:p>
            <a:pPr marL="0" indent="0">
              <a:buNone/>
            </a:pPr>
            <a:r>
              <a:rPr lang="de-DE" cap="none" dirty="0" smtClean="0"/>
              <a:t>Was brauchen die Lehrer? </a:t>
            </a:r>
          </a:p>
          <a:p>
            <a:pPr marL="0" indent="0">
              <a:buNone/>
            </a:pPr>
            <a:endParaRPr lang="de-DE" cap="non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30" y="3645024"/>
            <a:ext cx="4337669" cy="26658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301208"/>
            <a:ext cx="2478670" cy="8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Erlebnisreise mit deutsch</a:t>
            </a:r>
            <a:br>
              <a:rPr lang="de-DE" dirty="0"/>
            </a:br>
            <a:r>
              <a:rPr lang="de-DE" sz="2000" dirty="0"/>
              <a:t>Projekt in</a:t>
            </a:r>
            <a:r>
              <a:rPr lang="de-DE" dirty="0"/>
              <a:t> </a:t>
            </a:r>
            <a:r>
              <a:rPr lang="de-DE" sz="2000" dirty="0"/>
              <a:t>zahlen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/>
              <a:t>1. </a:t>
            </a:r>
            <a:r>
              <a:rPr lang="de-DE" dirty="0"/>
              <a:t>586</a:t>
            </a:r>
            <a:r>
              <a:rPr lang="de-DE" b="0" dirty="0"/>
              <a:t> </a:t>
            </a:r>
            <a:r>
              <a:rPr lang="de-DE" dirty="0"/>
              <a:t>Schulen</a:t>
            </a:r>
            <a:r>
              <a:rPr lang="de-DE" b="0" dirty="0"/>
              <a:t> </a:t>
            </a:r>
            <a:r>
              <a:rPr lang="de-DE" b="0" cap="none" dirty="0"/>
              <a:t>im Projekt </a:t>
            </a:r>
          </a:p>
          <a:p>
            <a:pPr marL="0" indent="0">
              <a:buNone/>
            </a:pPr>
            <a:r>
              <a:rPr lang="de-DE" b="0" dirty="0"/>
              <a:t>2. </a:t>
            </a:r>
            <a:r>
              <a:rPr lang="de-DE" dirty="0"/>
              <a:t>5167 Schüler</a:t>
            </a:r>
            <a:r>
              <a:rPr lang="de-DE" b="0" dirty="0"/>
              <a:t> </a:t>
            </a:r>
            <a:r>
              <a:rPr lang="de-DE" b="0" cap="none" dirty="0"/>
              <a:t>im Projekt </a:t>
            </a:r>
          </a:p>
          <a:p>
            <a:pPr marL="0" indent="0">
              <a:buNone/>
            </a:pPr>
            <a:r>
              <a:rPr lang="de-DE" b="0" dirty="0"/>
              <a:t>3. </a:t>
            </a:r>
            <a:r>
              <a:rPr lang="de-DE" dirty="0"/>
              <a:t>34 WORKSHOPS </a:t>
            </a:r>
            <a:r>
              <a:rPr lang="de-DE" b="0" cap="none" dirty="0"/>
              <a:t>für über </a:t>
            </a:r>
            <a:r>
              <a:rPr lang="de-DE" cap="none" dirty="0"/>
              <a:t>300 </a:t>
            </a:r>
            <a:r>
              <a:rPr lang="de-DE" b="0" cap="none" dirty="0"/>
              <a:t>Lehrer</a:t>
            </a:r>
            <a:r>
              <a:rPr lang="de-DE" cap="none" dirty="0"/>
              <a:t> </a:t>
            </a:r>
            <a:r>
              <a:rPr lang="de-DE" b="0" cap="none" dirty="0"/>
              <a:t>in ganz Polen</a:t>
            </a:r>
            <a:endParaRPr lang="de-DE" b="0" dirty="0"/>
          </a:p>
          <a:p>
            <a:pPr marL="0" indent="0">
              <a:buNone/>
            </a:pPr>
            <a:r>
              <a:rPr lang="de-DE" b="0" dirty="0"/>
              <a:t>4. </a:t>
            </a:r>
            <a:r>
              <a:rPr lang="de-DE" dirty="0"/>
              <a:t>2 Wettbewerbe </a:t>
            </a:r>
            <a:r>
              <a:rPr lang="de-DE" b="0" cap="none" dirty="0"/>
              <a:t>mit fast </a:t>
            </a:r>
            <a:r>
              <a:rPr lang="de-DE" dirty="0"/>
              <a:t>700</a:t>
            </a:r>
            <a:r>
              <a:rPr lang="de-DE" b="0" dirty="0"/>
              <a:t> </a:t>
            </a:r>
            <a:r>
              <a:rPr lang="de-DE" b="0" cap="none" dirty="0"/>
              <a:t>Monstern auf Reisen und </a:t>
            </a:r>
            <a:r>
              <a:rPr lang="de-DE" cap="none" dirty="0"/>
              <a:t>15</a:t>
            </a:r>
            <a:r>
              <a:rPr lang="de-DE" b="0" cap="none" dirty="0"/>
              <a:t> neuen Ideen für den Unterricht</a:t>
            </a:r>
          </a:p>
          <a:p>
            <a:pPr marL="0" indent="0">
              <a:buNone/>
            </a:pPr>
            <a:r>
              <a:rPr lang="de-DE" b="0" cap="none" dirty="0"/>
              <a:t>5. </a:t>
            </a:r>
            <a:r>
              <a:rPr lang="de-DE" cap="none" dirty="0"/>
              <a:t>5126 </a:t>
            </a:r>
            <a:r>
              <a:rPr lang="de-DE" b="0" cap="none" dirty="0"/>
              <a:t>Kilometer mit dem Auto und </a:t>
            </a:r>
            <a:r>
              <a:rPr lang="de-DE" cap="none" dirty="0"/>
              <a:t>1371 </a:t>
            </a:r>
            <a:r>
              <a:rPr lang="de-DE" b="0" cap="none" dirty="0"/>
              <a:t>mit dem Zug</a:t>
            </a:r>
          </a:p>
          <a:p>
            <a:pPr marL="0" indent="0">
              <a:buNone/>
            </a:pPr>
            <a:r>
              <a:rPr lang="de-DE" b="0" cap="none" dirty="0"/>
              <a:t>6. </a:t>
            </a:r>
            <a:r>
              <a:rPr lang="de-DE" b="0" cap="none" dirty="0" smtClean="0">
                <a:hlinkClick r:id="rId2"/>
              </a:rPr>
              <a:t>Unglaublich </a:t>
            </a:r>
            <a:r>
              <a:rPr lang="de-DE" b="0" cap="none" dirty="0">
                <a:hlinkClick r:id="rId2"/>
              </a:rPr>
              <a:t>viel Spaß</a:t>
            </a:r>
            <a:r>
              <a:rPr lang="de-DE" b="0" cap="none" dirty="0"/>
              <a:t>…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501008"/>
            <a:ext cx="4572000" cy="2809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Erlebnisreise mit deutsch</a:t>
            </a:r>
            <a:br>
              <a:rPr lang="de-DE" dirty="0"/>
            </a:br>
            <a:r>
              <a:rPr lang="de-DE" dirty="0" smtClean="0"/>
              <a:t>Ziele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800" dirty="0"/>
              <a:t>Werbung für Deutsch </a:t>
            </a:r>
          </a:p>
          <a:p>
            <a:r>
              <a:rPr lang="de-DE" sz="1800" dirty="0" smtClean="0"/>
              <a:t>Motivation</a:t>
            </a:r>
          </a:p>
          <a:p>
            <a:r>
              <a:rPr lang="de-DE" sz="1800" dirty="0" smtClean="0"/>
              <a:t>Ideen für einen interessanten Unterricht </a:t>
            </a:r>
            <a:endParaRPr lang="de-DE" sz="1800" dirty="0"/>
          </a:p>
          <a:p>
            <a:r>
              <a:rPr lang="de-DE" sz="1800" dirty="0" smtClean="0"/>
              <a:t> Möglichkeit der Anpassung (alter, </a:t>
            </a:r>
            <a:r>
              <a:rPr lang="de-DE" sz="1800" dirty="0" err="1" smtClean="0"/>
              <a:t>lerntyp</a:t>
            </a:r>
            <a:r>
              <a:rPr lang="de-DE" sz="1800" dirty="0" smtClean="0"/>
              <a:t>) und </a:t>
            </a:r>
            <a:r>
              <a:rPr lang="de-DE" sz="1800" dirty="0" err="1" smtClean="0"/>
              <a:t>DifferenzierunG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Positives Bild der deutschen </a:t>
            </a:r>
            <a:r>
              <a:rPr lang="de-DE" sz="1800" dirty="0" err="1" smtClean="0"/>
              <a:t>sprache</a:t>
            </a:r>
            <a:endParaRPr lang="de-DE" sz="1800" dirty="0" smtClean="0"/>
          </a:p>
          <a:p>
            <a:r>
              <a:rPr lang="de-DE" sz="1800" dirty="0" err="1" smtClean="0"/>
              <a:t>werkzeuge</a:t>
            </a:r>
            <a:r>
              <a:rPr lang="de-DE" sz="1800" dirty="0" smtClean="0"/>
              <a:t> für den Lehrer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301208"/>
            <a:ext cx="2478670" cy="8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Erlebnisreise mit deutsch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6877051" cy="4694377"/>
          </a:xfrm>
        </p:spPr>
        <p:txBody>
          <a:bodyPr/>
          <a:lstStyle/>
          <a:p>
            <a:r>
              <a:rPr lang="de-DE" dirty="0"/>
              <a:t>wie funktioniert das lernen?</a:t>
            </a:r>
          </a:p>
          <a:p>
            <a:r>
              <a:rPr lang="de-DE" dirty="0" smtClean="0"/>
              <a:t>Eine schwierige Aufgabe oder eine leichte Übung?</a:t>
            </a:r>
          </a:p>
          <a:p>
            <a:r>
              <a:rPr lang="de-DE" dirty="0" smtClean="0"/>
              <a:t>Lernfelder </a:t>
            </a:r>
          </a:p>
          <a:p>
            <a:r>
              <a:rPr lang="de-DE" dirty="0" smtClean="0"/>
              <a:t>Checkliste für gute Aufgaben und Übungen</a:t>
            </a:r>
          </a:p>
          <a:p>
            <a:r>
              <a:rPr lang="de-DE" dirty="0" smtClean="0"/>
              <a:t>Den Unterricht erleben </a:t>
            </a:r>
            <a:r>
              <a:rPr lang="de-DE" dirty="0" smtClean="0"/>
              <a:t>– der Wettbewerb</a:t>
            </a:r>
            <a:endParaRPr lang="de-DE" dirty="0"/>
          </a:p>
          <a:p>
            <a:r>
              <a:rPr lang="de-DE" dirty="0" smtClean="0"/>
              <a:t>Informationen zum Projekt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43" y="4725144"/>
            <a:ext cx="2422863" cy="14890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077536"/>
            <a:ext cx="2478670" cy="8175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6038717"/>
            <a:ext cx="3456384" cy="7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005927"/>
            <a:ext cx="2842814" cy="17471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Erlebnisreise mit </a:t>
            </a:r>
            <a:r>
              <a:rPr lang="de-DE" dirty="0" smtClean="0"/>
              <a:t>deutsch</a:t>
            </a:r>
            <a:br>
              <a:rPr lang="de-DE" dirty="0" smtClean="0"/>
            </a:br>
            <a:r>
              <a:rPr lang="de-DE" dirty="0" smtClean="0"/>
              <a:t>TERMINE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3528" y="1124744"/>
            <a:ext cx="7704856" cy="49685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Dritte Auflage des Projekts </a:t>
            </a:r>
          </a:p>
          <a:p>
            <a:pPr marL="0" indent="0">
              <a:buNone/>
            </a:pPr>
            <a:r>
              <a:rPr lang="de-DE" b="0" dirty="0" smtClean="0"/>
              <a:t>Start: </a:t>
            </a:r>
            <a:r>
              <a:rPr lang="de-DE" b="0" dirty="0" smtClean="0"/>
              <a:t>19.03</a:t>
            </a:r>
            <a:r>
              <a:rPr lang="de-DE" b="0" dirty="0"/>
              <a:t>. </a:t>
            </a:r>
            <a:endParaRPr lang="pl-PL" b="0" dirty="0"/>
          </a:p>
          <a:p>
            <a:pPr marL="0" indent="0">
              <a:buNone/>
            </a:pPr>
            <a:r>
              <a:rPr lang="pl-PL" b="0" dirty="0" err="1" smtClean="0"/>
              <a:t>AnmeldeFrist</a:t>
            </a:r>
            <a:r>
              <a:rPr lang="pl-PL" b="0" dirty="0" smtClean="0"/>
              <a:t>: </a:t>
            </a:r>
            <a:r>
              <a:rPr lang="pl-PL" b="0" dirty="0" smtClean="0"/>
              <a:t>15.</a:t>
            </a:r>
            <a:r>
              <a:rPr lang="de-DE" b="0" dirty="0" smtClean="0"/>
              <a:t>0</a:t>
            </a:r>
            <a:r>
              <a:rPr lang="pl-PL" b="0" dirty="0" smtClean="0"/>
              <a:t>5</a:t>
            </a:r>
            <a:r>
              <a:rPr lang="pl-PL" b="0" dirty="0" smtClean="0"/>
              <a:t>. </a:t>
            </a:r>
            <a:br>
              <a:rPr lang="pl-PL" b="0" dirty="0" smtClean="0"/>
            </a:br>
            <a:r>
              <a:rPr lang="de-DE" b="0" dirty="0" smtClean="0"/>
              <a:t>ein</a:t>
            </a:r>
            <a:r>
              <a:rPr lang="pl-PL" b="0" dirty="0" err="1" smtClean="0"/>
              <a:t>SendeFrist</a:t>
            </a:r>
            <a:r>
              <a:rPr lang="pl-PL" b="0" dirty="0" smtClean="0"/>
              <a:t>: </a:t>
            </a:r>
            <a:r>
              <a:rPr lang="de-DE" b="0" dirty="0" smtClean="0"/>
              <a:t>31.05</a:t>
            </a:r>
            <a:r>
              <a:rPr lang="de-DE" b="0" dirty="0"/>
              <a:t>. </a:t>
            </a:r>
          </a:p>
          <a:p>
            <a:pPr marL="0" indent="0">
              <a:buNone/>
            </a:pPr>
            <a:r>
              <a:rPr lang="de-DE" dirty="0" smtClean="0"/>
              <a:t>2. WORKSHOPS Für Lehrer aus dem Projekt</a:t>
            </a:r>
          </a:p>
          <a:p>
            <a:pPr marL="0" indent="0">
              <a:buNone/>
            </a:pPr>
            <a:r>
              <a:rPr lang="de-DE" b="0" dirty="0" smtClean="0"/>
              <a:t>Für April und Mai 2018 geplant </a:t>
            </a:r>
          </a:p>
          <a:p>
            <a:pPr marL="0" indent="0">
              <a:buNone/>
            </a:pPr>
            <a:r>
              <a:rPr lang="de-DE" dirty="0" smtClean="0"/>
              <a:t>3.Weitere Wettbewerbe für Schüler aus dem Projekt </a:t>
            </a:r>
          </a:p>
          <a:p>
            <a:pPr marL="0" indent="0">
              <a:buNone/>
            </a:pPr>
            <a:r>
              <a:rPr lang="de-DE" b="0" dirty="0" smtClean="0"/>
              <a:t>April – Mai </a:t>
            </a:r>
            <a:r>
              <a:rPr lang="de-DE" b="0" dirty="0" smtClean="0"/>
              <a:t>2018 </a:t>
            </a:r>
          </a:p>
          <a:p>
            <a:pPr marL="0" indent="0">
              <a:buNone/>
            </a:pPr>
            <a:r>
              <a:rPr lang="de-DE" dirty="0"/>
              <a:t>4</a:t>
            </a:r>
            <a:r>
              <a:rPr lang="de-DE" dirty="0" smtClean="0"/>
              <a:t>. Weitere Webinare </a:t>
            </a:r>
          </a:p>
          <a:p>
            <a:pPr marL="0" indent="0">
              <a:buNone/>
            </a:pPr>
            <a:r>
              <a:rPr lang="de-DE" b="0" dirty="0" smtClean="0"/>
              <a:t>11.04. Thema: ????? </a:t>
            </a:r>
            <a:endParaRPr lang="de-DE" b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8" y="5940774"/>
            <a:ext cx="2478670" cy="817572"/>
          </a:xfrm>
          <a:prstGeom prst="rect">
            <a:avLst/>
          </a:prstGeom>
        </p:spPr>
      </p:pic>
      <p:sp>
        <p:nvSpPr>
          <p:cNvPr id="8" name="Zaokrąglony prostokąt 7"/>
          <p:cNvSpPr/>
          <p:nvPr/>
        </p:nvSpPr>
        <p:spPr>
          <a:xfrm>
            <a:off x="6036861" y="1189968"/>
            <a:ext cx="2628032" cy="1368152"/>
          </a:xfrm>
          <a:prstGeom prst="roundRect">
            <a:avLst/>
          </a:prstGeom>
          <a:solidFill>
            <a:srgbClr val="521B9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a</a:t>
            </a:r>
            <a:r>
              <a:rPr lang="pl-PL" smtClean="0"/>
              <a:t>uch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000" b="1" dirty="0" err="1" smtClean="0"/>
              <a:t>Lyzeen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und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Techniken</a:t>
            </a:r>
            <a:endParaRPr lang="pl-PL" sz="2000" b="1" dirty="0"/>
          </a:p>
        </p:txBody>
      </p:sp>
      <p:sp>
        <p:nvSpPr>
          <p:cNvPr id="9" name="Strzałka w prawo 8"/>
          <p:cNvSpPr/>
          <p:nvPr/>
        </p:nvSpPr>
        <p:spPr>
          <a:xfrm>
            <a:off x="3888097" y="1628800"/>
            <a:ext cx="2004302" cy="458787"/>
          </a:xfrm>
          <a:prstGeom prst="rightArrow">
            <a:avLst/>
          </a:prstGeom>
          <a:solidFill>
            <a:srgbClr val="521B9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8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41325"/>
            <a:ext cx="8172648" cy="5975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800" dirty="0" smtClean="0"/>
              <a:t>vielen dank!</a:t>
            </a:r>
            <a:br>
              <a:rPr lang="de-DE" sz="3800" dirty="0" smtClean="0"/>
            </a:br>
            <a:r>
              <a:rPr lang="de-DE" sz="3800" dirty="0" smtClean="0"/>
              <a:t>Viel spaß! </a:t>
            </a:r>
            <a:br>
              <a:rPr lang="de-DE" sz="3800" dirty="0" smtClean="0"/>
            </a:br>
            <a:r>
              <a:rPr lang="de-DE" sz="3800" dirty="0" smtClean="0"/>
              <a:t>viele Erlebnisse! </a:t>
            </a:r>
            <a:r>
              <a:rPr lang="de-DE" sz="3800" dirty="0"/>
              <a:t/>
            </a:r>
            <a:br>
              <a:rPr lang="de-DE" sz="3800" dirty="0"/>
            </a:b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>
                <a:solidFill>
                  <a:schemeClr val="tx1"/>
                </a:solidFill>
              </a:rPr>
              <a:t/>
            </a: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4869160"/>
            <a:ext cx="2456815" cy="1509918"/>
          </a:xfrm>
          <a:prstGeom prst="rect">
            <a:avLst/>
          </a:prstGeom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63756"/>
            <a:ext cx="2478670" cy="8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91481"/>
            <a:ext cx="6948512" cy="704056"/>
          </a:xfrm>
        </p:spPr>
        <p:txBody>
          <a:bodyPr/>
          <a:lstStyle/>
          <a:p>
            <a:r>
              <a:rPr lang="de-DE" sz="2000" dirty="0" smtClean="0"/>
              <a:t>wie funktioniert das Lernen: </a:t>
            </a:r>
            <a:br>
              <a:rPr lang="de-DE" sz="2000" dirty="0" smtClean="0"/>
            </a:br>
            <a:r>
              <a:rPr lang="de-DE" dirty="0" smtClean="0"/>
              <a:t>Wie lernt man </a:t>
            </a:r>
            <a:r>
              <a:rPr lang="de-DE" dirty="0" err="1" smtClean="0"/>
              <a:t>fremdsprachen</a:t>
            </a:r>
            <a:r>
              <a:rPr lang="de-DE" dirty="0" smtClean="0"/>
              <a:t>?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5830461"/>
              </p:ext>
            </p:extLst>
          </p:nvPr>
        </p:nvGraphicFramePr>
        <p:xfrm>
          <a:off x="755576" y="1268760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5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0" y="420688"/>
            <a:ext cx="6732488" cy="1208087"/>
          </a:xfrm>
        </p:spPr>
        <p:txBody>
          <a:bodyPr/>
          <a:lstStyle/>
          <a:p>
            <a:r>
              <a:rPr lang="de-DE" sz="2000" dirty="0"/>
              <a:t>wie funktioniert das Lernen: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pl-PL" dirty="0" smtClean="0"/>
              <a:t>Wie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lernen</a:t>
            </a:r>
            <a:r>
              <a:rPr lang="pl-PL" dirty="0" smtClean="0"/>
              <a:t> </a:t>
            </a:r>
            <a:r>
              <a:rPr lang="pl-PL" dirty="0" err="1" smtClean="0"/>
              <a:t>funktioniert</a:t>
            </a:r>
            <a:r>
              <a:rPr lang="is-IS" dirty="0" smtClean="0"/>
              <a:t>…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18615879"/>
              </p:ext>
            </p:extLst>
          </p:nvPr>
        </p:nvGraphicFramePr>
        <p:xfrm>
          <a:off x="-214425" y="1273204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55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75989"/>
            <a:ext cx="6119813" cy="632048"/>
          </a:xfrm>
        </p:spPr>
        <p:txBody>
          <a:bodyPr/>
          <a:lstStyle/>
          <a:p>
            <a:r>
              <a:rPr lang="de-DE" sz="2000" dirty="0"/>
              <a:t>wie funktioniert das Lernen: </a:t>
            </a:r>
            <a:r>
              <a:rPr lang="pl-PL" dirty="0" err="1" smtClean="0"/>
              <a:t>lernen</a:t>
            </a:r>
            <a:r>
              <a:rPr lang="pl-PL" dirty="0" smtClean="0"/>
              <a:t> </a:t>
            </a:r>
            <a:r>
              <a:rPr lang="pl-PL" dirty="0" err="1" smtClean="0"/>
              <a:t>alle</a:t>
            </a:r>
            <a:r>
              <a:rPr lang="pl-PL" dirty="0" smtClean="0"/>
              <a:t> </a:t>
            </a:r>
            <a:r>
              <a:rPr lang="pl-PL" dirty="0" err="1" smtClean="0"/>
              <a:t>Schüler</a:t>
            </a:r>
            <a:r>
              <a:rPr lang="pl-PL" dirty="0" smtClean="0"/>
              <a:t> </a:t>
            </a:r>
            <a:r>
              <a:rPr lang="pl-PL" dirty="0" err="1" smtClean="0"/>
              <a:t>gleich</a:t>
            </a:r>
            <a:r>
              <a:rPr lang="pl-PL" dirty="0" smtClean="0"/>
              <a:t>? 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6942507"/>
              </p:ext>
            </p:extLst>
          </p:nvPr>
        </p:nvGraphicFramePr>
        <p:xfrm>
          <a:off x="467544" y="1052736"/>
          <a:ext cx="900067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073" y="203993"/>
            <a:ext cx="7560840" cy="1208087"/>
          </a:xfrm>
        </p:spPr>
        <p:txBody>
          <a:bodyPr/>
          <a:lstStyle/>
          <a:p>
            <a:r>
              <a:rPr lang="pl-PL" sz="1800" dirty="0" err="1" smtClean="0"/>
              <a:t>Eine</a:t>
            </a:r>
            <a:r>
              <a:rPr lang="pl-PL" sz="1800" dirty="0" smtClean="0"/>
              <a:t> </a:t>
            </a:r>
            <a:r>
              <a:rPr lang="pl-PL" sz="1800" dirty="0" err="1" smtClean="0"/>
              <a:t>schwierige</a:t>
            </a:r>
            <a:r>
              <a:rPr lang="pl-PL" sz="1800" dirty="0" smtClean="0"/>
              <a:t> </a:t>
            </a:r>
            <a:r>
              <a:rPr lang="pl-PL" sz="1800" dirty="0" err="1" smtClean="0"/>
              <a:t>Aufgabe</a:t>
            </a:r>
            <a:r>
              <a:rPr lang="pl-PL" sz="1800" dirty="0"/>
              <a:t> </a:t>
            </a:r>
            <a:r>
              <a:rPr lang="pl-PL" sz="1800" dirty="0" err="1" smtClean="0"/>
              <a:t>oder</a:t>
            </a:r>
            <a:r>
              <a:rPr lang="pl-PL" sz="1800" dirty="0" smtClean="0"/>
              <a:t> </a:t>
            </a:r>
            <a:r>
              <a:rPr lang="pl-PL" sz="1800" dirty="0" err="1" smtClean="0"/>
              <a:t>Leichte</a:t>
            </a:r>
            <a:r>
              <a:rPr lang="pl-PL" sz="1800" dirty="0" smtClean="0"/>
              <a:t> </a:t>
            </a:r>
            <a:r>
              <a:rPr lang="pl-PL" sz="1800" dirty="0" err="1" smtClean="0"/>
              <a:t>Übung</a:t>
            </a:r>
            <a:r>
              <a:rPr lang="pl-PL" sz="1800" dirty="0" smtClean="0"/>
              <a:t>: </a:t>
            </a:r>
            <a:br>
              <a:rPr lang="pl-PL" sz="1800" dirty="0" smtClean="0"/>
            </a:br>
            <a:r>
              <a:rPr lang="pl-PL" dirty="0" smtClean="0"/>
              <a:t>Was </a:t>
            </a:r>
            <a:r>
              <a:rPr lang="pl-PL" dirty="0" err="1" smtClean="0"/>
              <a:t>sind</a:t>
            </a:r>
            <a:r>
              <a:rPr lang="pl-PL" dirty="0" smtClean="0"/>
              <a:t> </a:t>
            </a:r>
            <a:r>
              <a:rPr lang="pl-PL" dirty="0" err="1" smtClean="0"/>
              <a:t>Aufgaben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übungen</a:t>
            </a:r>
            <a:r>
              <a:rPr lang="pl-PL" dirty="0" smtClean="0"/>
              <a:t>?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48730"/>
              </p:ext>
            </p:extLst>
          </p:nvPr>
        </p:nvGraphicFramePr>
        <p:xfrm>
          <a:off x="-914400" y="1137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4067944" y="1137920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accent4">
                    <a:lumMod val="50000"/>
                  </a:schemeClr>
                </a:solidFill>
              </a:rPr>
              <a:t>Aufgabe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pl-PL" dirty="0" err="1" smtClean="0"/>
              <a:t>alles</a:t>
            </a:r>
            <a:r>
              <a:rPr lang="pl-PL" dirty="0" smtClean="0"/>
              <a:t>, was </a:t>
            </a:r>
            <a:r>
              <a:rPr lang="pl-PL" dirty="0" err="1" smtClean="0"/>
              <a:t>man</a:t>
            </a:r>
            <a:r>
              <a:rPr lang="pl-PL" dirty="0" smtClean="0"/>
              <a:t> mit </a:t>
            </a:r>
            <a:r>
              <a:rPr lang="pl-PL" dirty="0" err="1" smtClean="0"/>
              <a:t>Sprache</a:t>
            </a:r>
            <a:r>
              <a:rPr lang="pl-PL" dirty="0" smtClean="0"/>
              <a:t> </a:t>
            </a:r>
            <a:r>
              <a:rPr lang="pl-PL" dirty="0" err="1" smtClean="0"/>
              <a:t>macht</a:t>
            </a:r>
            <a:r>
              <a:rPr lang="pl-PL" dirty="0" smtClean="0"/>
              <a:t>, </a:t>
            </a:r>
            <a:r>
              <a:rPr lang="pl-PL" dirty="0" err="1" smtClean="0"/>
              <a:t>um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informieren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mit </a:t>
            </a:r>
            <a:r>
              <a:rPr lang="pl-PL" dirty="0" err="1" smtClean="0"/>
              <a:t>anderen</a:t>
            </a:r>
            <a:r>
              <a:rPr lang="pl-PL" dirty="0" smtClean="0"/>
              <a:t> </a:t>
            </a:r>
            <a:r>
              <a:rPr lang="pl-PL" dirty="0" err="1" smtClean="0"/>
              <a:t>Menschen</a:t>
            </a:r>
            <a:r>
              <a:rPr lang="pl-PL" dirty="0" smtClean="0"/>
              <a:t> </a:t>
            </a:r>
            <a:r>
              <a:rPr lang="pl-PL" dirty="0" err="1" smtClean="0"/>
              <a:t>auszutauschen</a:t>
            </a:r>
            <a:r>
              <a:rPr lang="pl-PL" dirty="0" smtClean="0"/>
              <a:t>. </a:t>
            </a:r>
          </a:p>
          <a:p>
            <a:r>
              <a:rPr lang="pl-PL" dirty="0" smtClean="0"/>
              <a:t>Das </a:t>
            </a:r>
            <a:r>
              <a:rPr lang="pl-PL" dirty="0" err="1" smtClean="0"/>
              <a:t>sind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kommunikativen</a:t>
            </a:r>
            <a:r>
              <a:rPr lang="pl-PL" dirty="0" smtClean="0"/>
              <a:t> </a:t>
            </a:r>
            <a:r>
              <a:rPr lang="pl-PL" dirty="0" err="1" smtClean="0"/>
              <a:t>Lernziele</a:t>
            </a:r>
            <a:r>
              <a:rPr lang="pl-PL" dirty="0" smtClean="0"/>
              <a:t> des FU. </a:t>
            </a:r>
            <a:r>
              <a:rPr lang="pl-PL" dirty="0" err="1" smtClean="0"/>
              <a:t>Um</a:t>
            </a:r>
            <a:r>
              <a:rPr lang="pl-PL" dirty="0" smtClean="0"/>
              <a:t> si</a:t>
            </a:r>
            <a:r>
              <a:rPr lang="de-DE" dirty="0" smtClean="0"/>
              <a:t>e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lösen</a:t>
            </a:r>
            <a:r>
              <a:rPr lang="pl-PL" dirty="0" smtClean="0"/>
              <a:t> </a:t>
            </a:r>
            <a:r>
              <a:rPr lang="pl-PL" dirty="0" err="1" smtClean="0"/>
              <a:t>brauchen</a:t>
            </a:r>
            <a:r>
              <a:rPr lang="pl-PL" dirty="0" smtClean="0"/>
              <a:t> wir  </a:t>
            </a:r>
            <a:r>
              <a:rPr lang="pl-PL" dirty="0" err="1" smtClean="0"/>
              <a:t>Wörter</a:t>
            </a:r>
            <a:r>
              <a:rPr lang="pl-PL" dirty="0" smtClean="0"/>
              <a:t>, </a:t>
            </a:r>
            <a:r>
              <a:rPr lang="pl-PL" dirty="0" err="1" smtClean="0"/>
              <a:t>sprachliche</a:t>
            </a:r>
            <a:r>
              <a:rPr lang="pl-PL" dirty="0" smtClean="0"/>
              <a:t> </a:t>
            </a:r>
            <a:r>
              <a:rPr lang="pl-PL" dirty="0" err="1" smtClean="0"/>
              <a:t>Reglen</a:t>
            </a:r>
            <a:r>
              <a:rPr lang="pl-PL" dirty="0" smtClean="0"/>
              <a:t>, </a:t>
            </a:r>
            <a:r>
              <a:rPr lang="pl-PL" dirty="0" err="1" smtClean="0"/>
              <a:t>Kenntnis</a:t>
            </a:r>
            <a:r>
              <a:rPr lang="pl-PL" dirty="0" smtClean="0"/>
              <a:t> von </a:t>
            </a:r>
            <a:r>
              <a:rPr lang="pl-PL" dirty="0" err="1" smtClean="0"/>
              <a:t>Textsorten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mehr</a:t>
            </a:r>
            <a:r>
              <a:rPr lang="pl-PL" dirty="0" smtClean="0"/>
              <a:t>. 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4139952" y="3645024"/>
            <a:ext cx="457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Übungen</a:t>
            </a:r>
            <a:r>
              <a:rPr lang="pl-P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pl-PL" dirty="0" err="1" smtClean="0"/>
              <a:t>trenieren</a:t>
            </a:r>
            <a:r>
              <a:rPr lang="pl-PL" dirty="0" smtClean="0"/>
              <a:t> </a:t>
            </a:r>
            <a:r>
              <a:rPr lang="pl-PL" dirty="0" err="1" smtClean="0"/>
              <a:t>gezielt</a:t>
            </a:r>
            <a:r>
              <a:rPr lang="pl-PL" dirty="0" smtClean="0"/>
              <a:t> </a:t>
            </a:r>
            <a:r>
              <a:rPr lang="pl-PL" dirty="0" err="1" smtClean="0"/>
              <a:t>Wortschatz</a:t>
            </a:r>
            <a:r>
              <a:rPr lang="pl-PL" dirty="0" smtClean="0"/>
              <a:t>, </a:t>
            </a:r>
            <a:r>
              <a:rPr lang="pl-PL" dirty="0" err="1" smtClean="0"/>
              <a:t>Aussprache</a:t>
            </a:r>
            <a:r>
              <a:rPr lang="pl-PL" dirty="0" smtClean="0"/>
              <a:t>, </a:t>
            </a:r>
            <a:r>
              <a:rPr lang="pl-PL" dirty="0" err="1" smtClean="0"/>
              <a:t>Strukturen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</a:t>
            </a:r>
            <a:r>
              <a:rPr lang="pl-PL" dirty="0" err="1" smtClean="0"/>
              <a:t>einzelne</a:t>
            </a:r>
            <a:r>
              <a:rPr lang="pl-PL" dirty="0" smtClean="0"/>
              <a:t> </a:t>
            </a:r>
            <a:r>
              <a:rPr lang="pl-PL" dirty="0" err="1" smtClean="0"/>
              <a:t>Fertigkeiten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bereiten</a:t>
            </a:r>
            <a:r>
              <a:rPr lang="pl-PL" dirty="0" smtClean="0"/>
              <a:t> </a:t>
            </a:r>
            <a:r>
              <a:rPr lang="pl-PL" dirty="0" err="1" smtClean="0"/>
              <a:t>so</a:t>
            </a:r>
            <a:r>
              <a:rPr lang="pl-PL" dirty="0" smtClean="0"/>
              <a:t> die </a:t>
            </a:r>
            <a:r>
              <a:rPr lang="pl-PL" dirty="0" err="1" smtClean="0"/>
              <a:t>Lernenden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die </a:t>
            </a:r>
            <a:r>
              <a:rPr lang="pl-PL" dirty="0" err="1" smtClean="0"/>
              <a:t>Aufgaben</a:t>
            </a:r>
            <a:r>
              <a:rPr lang="pl-PL" dirty="0" smtClean="0"/>
              <a:t> </a:t>
            </a:r>
            <a:r>
              <a:rPr lang="pl-PL" dirty="0" err="1" smtClean="0"/>
              <a:t>vor</a:t>
            </a:r>
            <a:r>
              <a:rPr lang="pl-PL" dirty="0" smtClean="0"/>
              <a:t>. </a:t>
            </a:r>
            <a:r>
              <a:rPr lang="pl-PL" dirty="0" err="1" smtClean="0"/>
              <a:t>Sie</a:t>
            </a:r>
            <a:r>
              <a:rPr lang="pl-PL" dirty="0" smtClean="0"/>
              <a:t> </a:t>
            </a:r>
            <a:r>
              <a:rPr lang="pl-PL" dirty="0" err="1" smtClean="0"/>
              <a:t>müssen</a:t>
            </a:r>
            <a:r>
              <a:rPr lang="pl-PL" dirty="0" smtClean="0"/>
              <a:t> </a:t>
            </a:r>
            <a:r>
              <a:rPr lang="pl-PL" dirty="0" err="1" smtClean="0"/>
              <a:t>sowohl</a:t>
            </a:r>
            <a:r>
              <a:rPr lang="pl-PL" dirty="0" smtClean="0"/>
              <a:t> </a:t>
            </a:r>
            <a:r>
              <a:rPr lang="pl-PL" dirty="0" err="1" smtClean="0"/>
              <a:t>inhaltlich</a:t>
            </a:r>
            <a:r>
              <a:rPr lang="pl-PL" dirty="0" smtClean="0"/>
              <a:t> </a:t>
            </a:r>
            <a:r>
              <a:rPr lang="pl-PL" dirty="0" err="1" smtClean="0"/>
              <a:t>als</a:t>
            </a:r>
            <a:r>
              <a:rPr lang="pl-PL" dirty="0" smtClean="0"/>
              <a:t> </a:t>
            </a:r>
            <a:r>
              <a:rPr lang="pl-PL" dirty="0" err="1" smtClean="0"/>
              <a:t>auch</a:t>
            </a:r>
            <a:r>
              <a:rPr lang="pl-PL" dirty="0" smtClean="0"/>
              <a:t> </a:t>
            </a:r>
            <a:r>
              <a:rPr lang="pl-PL" dirty="0" err="1" smtClean="0"/>
              <a:t>handlungsorientiert</a:t>
            </a:r>
            <a:r>
              <a:rPr lang="pl-PL" dirty="0" smtClean="0"/>
              <a:t> </a:t>
            </a:r>
            <a:r>
              <a:rPr lang="pl-PL" dirty="0" err="1" smtClean="0"/>
              <a:t>sinvoll</a:t>
            </a:r>
            <a:r>
              <a:rPr lang="de-DE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den </a:t>
            </a:r>
            <a:r>
              <a:rPr lang="pl-PL" dirty="0" err="1" smtClean="0"/>
              <a:t>Aufgaben</a:t>
            </a:r>
            <a:r>
              <a:rPr lang="pl-PL" dirty="0" smtClean="0"/>
              <a:t> </a:t>
            </a:r>
            <a:r>
              <a:rPr lang="pl-PL" dirty="0" err="1" smtClean="0"/>
              <a:t>hinführen</a:t>
            </a:r>
            <a:r>
              <a:rPr lang="pl-PL" dirty="0" smtClean="0"/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4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0" y="420688"/>
            <a:ext cx="6877051" cy="1208087"/>
          </a:xfrm>
        </p:spPr>
        <p:txBody>
          <a:bodyPr/>
          <a:lstStyle/>
          <a:p>
            <a:r>
              <a:rPr lang="pl-PL" sz="1800" dirty="0" err="1"/>
              <a:t>Eine</a:t>
            </a:r>
            <a:r>
              <a:rPr lang="pl-PL" sz="1800" dirty="0"/>
              <a:t> </a:t>
            </a:r>
            <a:r>
              <a:rPr lang="pl-PL" sz="1800" dirty="0" err="1"/>
              <a:t>schwierige</a:t>
            </a:r>
            <a:r>
              <a:rPr lang="pl-PL" sz="1800" dirty="0"/>
              <a:t> </a:t>
            </a:r>
            <a:r>
              <a:rPr lang="pl-PL" sz="1800" dirty="0" err="1"/>
              <a:t>Aufgabe</a:t>
            </a:r>
            <a:r>
              <a:rPr lang="pl-PL" sz="1800" dirty="0"/>
              <a:t> </a:t>
            </a:r>
            <a:r>
              <a:rPr lang="pl-PL" sz="1800" dirty="0" err="1"/>
              <a:t>oder</a:t>
            </a:r>
            <a:r>
              <a:rPr lang="pl-PL" sz="1800" dirty="0"/>
              <a:t> </a:t>
            </a:r>
            <a:r>
              <a:rPr lang="de-DE" sz="1800" dirty="0" smtClean="0"/>
              <a:t>eine </a:t>
            </a:r>
            <a:r>
              <a:rPr lang="pl-PL" sz="1800" dirty="0" err="1" smtClean="0"/>
              <a:t>Leichte</a:t>
            </a:r>
            <a:r>
              <a:rPr lang="pl-PL" sz="1800" dirty="0" smtClean="0"/>
              <a:t> </a:t>
            </a:r>
            <a:r>
              <a:rPr lang="pl-PL" sz="1800" dirty="0" err="1"/>
              <a:t>Übung</a:t>
            </a:r>
            <a:r>
              <a:rPr lang="pl-PL" sz="1800" dirty="0"/>
              <a:t>: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dirty="0" err="1" smtClean="0"/>
              <a:t>Eine</a:t>
            </a:r>
            <a:r>
              <a:rPr lang="pl-PL" dirty="0" smtClean="0"/>
              <a:t> </a:t>
            </a:r>
            <a:r>
              <a:rPr lang="pl-PL" dirty="0" err="1" smtClean="0"/>
              <a:t>Unterrichtssequenz</a:t>
            </a:r>
            <a:r>
              <a:rPr lang="pl-PL" dirty="0" smtClean="0"/>
              <a:t> </a:t>
            </a:r>
            <a:r>
              <a:rPr lang="pl-PL" dirty="0" err="1" smtClean="0"/>
              <a:t>Planen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951361"/>
              </p:ext>
            </p:extLst>
          </p:nvPr>
        </p:nvGraphicFramePr>
        <p:xfrm>
          <a:off x="5009272" y="1157582"/>
          <a:ext cx="3955216" cy="515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454680" y="2030156"/>
            <a:ext cx="56684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err="1" smtClean="0"/>
              <a:t>Ablauf</a:t>
            </a:r>
            <a:r>
              <a:rPr lang="pl-PL" dirty="0" smtClean="0"/>
              <a:t> des FU </a:t>
            </a:r>
            <a:r>
              <a:rPr lang="pl-PL" dirty="0" err="1" smtClean="0"/>
              <a:t>vom</a:t>
            </a:r>
            <a:r>
              <a:rPr lang="pl-PL" dirty="0" smtClean="0"/>
              <a:t> </a:t>
            </a:r>
            <a:r>
              <a:rPr lang="pl-PL" dirty="0" err="1" smtClean="0"/>
              <a:t>Ziel</a:t>
            </a:r>
            <a:r>
              <a:rPr lang="pl-PL" dirty="0" smtClean="0"/>
              <a:t> </a:t>
            </a:r>
            <a:r>
              <a:rPr lang="pl-PL" dirty="0" err="1" smtClean="0"/>
              <a:t>her</a:t>
            </a:r>
            <a:r>
              <a:rPr lang="pl-PL" dirty="0" smtClean="0"/>
              <a:t> </a:t>
            </a:r>
            <a:r>
              <a:rPr lang="pl-PL" dirty="0" err="1" smtClean="0"/>
              <a:t>palnen</a:t>
            </a:r>
            <a:r>
              <a:rPr lang="pl-PL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err="1" smtClean="0"/>
              <a:t>Progression</a:t>
            </a:r>
            <a:r>
              <a:rPr lang="pl-PL" dirty="0" smtClean="0"/>
              <a:t> </a:t>
            </a:r>
            <a:r>
              <a:rPr lang="pl-PL" dirty="0" err="1" smtClean="0"/>
              <a:t>mitberücksichtigen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dirty="0" err="1" smtClean="0"/>
              <a:t>b</a:t>
            </a:r>
            <a:r>
              <a:rPr lang="pl-PL" dirty="0" err="1" smtClean="0"/>
              <a:t>innendifferenzierte</a:t>
            </a:r>
            <a:r>
              <a:rPr lang="pl-PL" dirty="0" smtClean="0"/>
              <a:t> </a:t>
            </a:r>
            <a:r>
              <a:rPr lang="pl-PL" dirty="0" err="1" smtClean="0"/>
              <a:t>Aufgaben</a:t>
            </a:r>
            <a:r>
              <a:rPr lang="pl-PL" dirty="0" smtClean="0"/>
              <a:t> </a:t>
            </a:r>
            <a:r>
              <a:rPr lang="pl-PL" dirty="0" err="1" smtClean="0"/>
              <a:t>einplanen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err="1" smtClean="0"/>
              <a:t>Übungen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ihre</a:t>
            </a:r>
            <a:r>
              <a:rPr lang="pl-PL" dirty="0" smtClean="0"/>
              <a:t> </a:t>
            </a:r>
            <a:r>
              <a:rPr lang="pl-PL" dirty="0" err="1" smtClean="0"/>
              <a:t>Qualität</a:t>
            </a:r>
            <a:r>
              <a:rPr lang="pl-PL" dirty="0" smtClean="0"/>
              <a:t> </a:t>
            </a:r>
            <a:r>
              <a:rPr lang="pl-PL" dirty="0" err="1" smtClean="0"/>
              <a:t>einschätzen</a:t>
            </a:r>
            <a:r>
              <a:rPr lang="pl-PL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andere</a:t>
            </a:r>
            <a:r>
              <a:rPr lang="pl-PL" dirty="0" smtClean="0"/>
              <a:t>, </a:t>
            </a:r>
            <a:r>
              <a:rPr lang="pl-PL" dirty="0" err="1" smtClean="0"/>
              <a:t>außersprachliche</a:t>
            </a:r>
            <a:r>
              <a:rPr lang="pl-PL" dirty="0" smtClean="0"/>
              <a:t> </a:t>
            </a:r>
            <a:r>
              <a:rPr lang="pl-PL" dirty="0" err="1" smtClean="0"/>
              <a:t>Kompetenzen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err="1" smtClean="0"/>
              <a:t>Rücksicht</a:t>
            </a:r>
            <a:r>
              <a:rPr lang="pl-PL" dirty="0" smtClean="0"/>
              <a:t> </a:t>
            </a:r>
            <a:r>
              <a:rPr lang="pl-PL" dirty="0" err="1" smtClean="0"/>
              <a:t>nehmen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2264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0" y="146943"/>
            <a:ext cx="6660480" cy="877689"/>
          </a:xfrm>
        </p:spPr>
        <p:txBody>
          <a:bodyPr/>
          <a:lstStyle/>
          <a:p>
            <a:r>
              <a:rPr lang="de-DE" sz="1800" dirty="0" smtClean="0"/>
              <a:t>Den </a:t>
            </a:r>
            <a:r>
              <a:rPr lang="de-DE" sz="1800" smtClean="0"/>
              <a:t>Unterricht erleben: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Einen Unterricht mit dem Projekt planen </a:t>
            </a:r>
            <a:endParaRPr lang="pl-PL" sz="2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31800" y="1355030"/>
            <a:ext cx="8280400" cy="576064"/>
          </a:xfrm>
        </p:spPr>
        <p:txBody>
          <a:bodyPr/>
          <a:lstStyle/>
          <a:p>
            <a:pPr marL="0" indent="0">
              <a:buNone/>
            </a:pPr>
            <a:r>
              <a:rPr lang="pl-PL" sz="1600" cap="none" dirty="0" smtClean="0"/>
              <a:t>Was </a:t>
            </a:r>
            <a:r>
              <a:rPr lang="pl-PL" sz="1600" cap="none" dirty="0" err="1"/>
              <a:t>m</a:t>
            </a:r>
            <a:r>
              <a:rPr lang="pl-PL" sz="1600" cap="none" dirty="0" err="1" smtClean="0"/>
              <a:t>üssen</a:t>
            </a:r>
            <a:r>
              <a:rPr lang="pl-PL" sz="1600" cap="none" dirty="0" smtClean="0"/>
              <a:t> </a:t>
            </a:r>
            <a:r>
              <a:rPr lang="pl-PL" sz="1600" cap="none" dirty="0" err="1"/>
              <a:t>d</a:t>
            </a:r>
            <a:r>
              <a:rPr lang="pl-PL" sz="1600" cap="none" dirty="0" err="1" smtClean="0"/>
              <a:t>ie</a:t>
            </a:r>
            <a:r>
              <a:rPr lang="pl-PL" sz="1600" cap="none" dirty="0" smtClean="0"/>
              <a:t> </a:t>
            </a:r>
            <a:r>
              <a:rPr lang="pl-PL" sz="1600" cap="none" dirty="0" err="1" smtClean="0"/>
              <a:t>Lernenden</a:t>
            </a:r>
            <a:r>
              <a:rPr lang="pl-PL" sz="1600" cap="none" dirty="0" smtClean="0"/>
              <a:t> </a:t>
            </a:r>
            <a:r>
              <a:rPr lang="pl-PL" sz="1600" cap="none" dirty="0" err="1" smtClean="0"/>
              <a:t>üben</a:t>
            </a:r>
            <a:r>
              <a:rPr lang="pl-PL" sz="1600" cap="none" dirty="0" smtClean="0"/>
              <a:t>, </a:t>
            </a:r>
            <a:r>
              <a:rPr lang="pl-PL" sz="1600" cap="none" dirty="0" err="1"/>
              <a:t>u</a:t>
            </a:r>
            <a:r>
              <a:rPr lang="pl-PL" sz="1600" cap="none" dirty="0" err="1" smtClean="0"/>
              <a:t>m</a:t>
            </a:r>
            <a:r>
              <a:rPr lang="pl-PL" sz="1600" cap="none" dirty="0" smtClean="0"/>
              <a:t> </a:t>
            </a:r>
            <a:r>
              <a:rPr lang="pl-PL" sz="1600" cap="none" dirty="0" err="1"/>
              <a:t>d</a:t>
            </a:r>
            <a:r>
              <a:rPr lang="pl-PL" sz="1600" cap="none" dirty="0" err="1" smtClean="0"/>
              <a:t>ie</a:t>
            </a:r>
            <a:r>
              <a:rPr lang="pl-PL" sz="1600" cap="none" dirty="0" smtClean="0"/>
              <a:t> </a:t>
            </a:r>
            <a:r>
              <a:rPr lang="pl-PL" sz="1600" cap="none" dirty="0" err="1" smtClean="0"/>
              <a:t>Aufgabe</a:t>
            </a:r>
            <a:r>
              <a:rPr lang="pl-PL" sz="1600" cap="none" dirty="0" smtClean="0"/>
              <a:t>: „</a:t>
            </a:r>
            <a:r>
              <a:rPr lang="pl-PL" sz="1600" cap="none" dirty="0" err="1" smtClean="0"/>
              <a:t>Schreib</a:t>
            </a:r>
            <a:r>
              <a:rPr lang="pl-PL" sz="1600" cap="none" dirty="0" smtClean="0"/>
              <a:t> </a:t>
            </a:r>
            <a:r>
              <a:rPr lang="pl-PL" sz="1600" cap="none" dirty="0" err="1" smtClean="0"/>
              <a:t>eine</a:t>
            </a:r>
            <a:r>
              <a:rPr lang="pl-PL" sz="1600" cap="none" dirty="0" smtClean="0"/>
              <a:t> </a:t>
            </a:r>
            <a:r>
              <a:rPr lang="pl-PL" sz="1600" cap="none" dirty="0" err="1" smtClean="0"/>
              <a:t>Postkarte</a:t>
            </a:r>
            <a:r>
              <a:rPr lang="pl-PL" sz="1600" cap="none" dirty="0" smtClean="0"/>
              <a:t> </a:t>
            </a:r>
            <a:r>
              <a:rPr lang="pl-PL" sz="1600" cap="none" dirty="0" err="1"/>
              <a:t>a</a:t>
            </a:r>
            <a:r>
              <a:rPr lang="pl-PL" sz="1600" cap="none" dirty="0" err="1" smtClean="0"/>
              <a:t>us</a:t>
            </a:r>
            <a:r>
              <a:rPr lang="pl-PL" sz="1600" cap="none" dirty="0" smtClean="0"/>
              <a:t> </a:t>
            </a:r>
            <a:r>
              <a:rPr lang="pl-PL" sz="1600" cap="none" dirty="0" err="1"/>
              <a:t>d</a:t>
            </a:r>
            <a:r>
              <a:rPr lang="pl-PL" sz="1600" cap="none" dirty="0" err="1" smtClean="0"/>
              <a:t>em</a:t>
            </a:r>
            <a:r>
              <a:rPr lang="pl-PL" sz="1600" cap="none" dirty="0" smtClean="0"/>
              <a:t> </a:t>
            </a:r>
            <a:r>
              <a:rPr lang="pl-PL" sz="1600" cap="none" dirty="0" err="1" smtClean="0"/>
              <a:t>Urlaub</a:t>
            </a:r>
            <a:r>
              <a:rPr lang="pl-PL" sz="1600" cap="none" dirty="0" smtClean="0"/>
              <a:t>” </a:t>
            </a:r>
            <a:r>
              <a:rPr lang="pl-PL" sz="1600" cap="none" dirty="0" err="1"/>
              <a:t>z</a:t>
            </a:r>
            <a:r>
              <a:rPr lang="pl-PL" sz="1600" cap="none" dirty="0" err="1" smtClean="0"/>
              <a:t>u</a:t>
            </a:r>
            <a:r>
              <a:rPr lang="pl-PL" sz="1600" cap="none" dirty="0" smtClean="0"/>
              <a:t> </a:t>
            </a:r>
            <a:r>
              <a:rPr lang="pl-PL" sz="1600" cap="none" dirty="0" err="1"/>
              <a:t>b</a:t>
            </a:r>
            <a:r>
              <a:rPr lang="pl-PL" sz="1600" cap="none" dirty="0" err="1" smtClean="0"/>
              <a:t>ewältigen</a:t>
            </a:r>
            <a:r>
              <a:rPr lang="pl-PL" sz="1600" cap="none" dirty="0" smtClean="0"/>
              <a:t>?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666896"/>
              </p:ext>
            </p:extLst>
          </p:nvPr>
        </p:nvGraphicFramePr>
        <p:xfrm>
          <a:off x="431800" y="2261492"/>
          <a:ext cx="8028632" cy="404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2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0" y="420688"/>
            <a:ext cx="6119813" cy="458787"/>
          </a:xfrm>
        </p:spPr>
        <p:txBody>
          <a:bodyPr/>
          <a:lstStyle/>
          <a:p>
            <a:r>
              <a:rPr lang="pl-PL" dirty="0" smtClean="0"/>
              <a:t>Das </a:t>
            </a:r>
            <a:r>
              <a:rPr lang="pl-PL" dirty="0" err="1" smtClean="0"/>
              <a:t>Lernfelder-Modell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73AF1406-4D4F-40D0-B672-364A9F76EC50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14.03.2018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Goethe-Institut für Thema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96752"/>
            <a:ext cx="5995888" cy="5179284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5148064" y="1844824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Das </a:t>
            </a:r>
            <a:r>
              <a:rPr lang="pl-PL" sz="1600" dirty="0" err="1" smtClean="0"/>
              <a:t>Modell</a:t>
            </a:r>
            <a:r>
              <a:rPr lang="pl-PL" sz="1600" dirty="0" smtClean="0"/>
              <a:t> </a:t>
            </a:r>
            <a:r>
              <a:rPr lang="pl-PL" sz="1600" dirty="0" err="1" smtClean="0"/>
              <a:t>bedeutet</a:t>
            </a:r>
            <a:r>
              <a:rPr lang="pl-PL" sz="1600" dirty="0" smtClean="0"/>
              <a:t> </a:t>
            </a:r>
            <a:r>
              <a:rPr lang="pl-PL" sz="1600" b="1" dirty="0" err="1" smtClean="0"/>
              <a:t>nicht</a:t>
            </a:r>
            <a:r>
              <a:rPr lang="pl-PL" sz="1600" dirty="0" smtClean="0"/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err="1" smtClean="0"/>
              <a:t>dass</a:t>
            </a:r>
            <a:r>
              <a:rPr lang="pl-PL" sz="1600" dirty="0" smtClean="0"/>
              <a:t> es </a:t>
            </a:r>
            <a:r>
              <a:rPr lang="pl-PL" sz="1600" b="1" dirty="0" err="1" smtClean="0"/>
              <a:t>eine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festgelegte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Abfolge</a:t>
            </a:r>
            <a:r>
              <a:rPr lang="pl-PL" sz="1600" dirty="0" smtClean="0"/>
              <a:t> von </a:t>
            </a:r>
            <a:r>
              <a:rPr lang="pl-PL" sz="1600" dirty="0" err="1" smtClean="0"/>
              <a:t>Lernfeldern</a:t>
            </a:r>
            <a:r>
              <a:rPr lang="pl-PL" sz="1600" dirty="0" smtClean="0"/>
              <a:t> </a:t>
            </a:r>
            <a:r>
              <a:rPr lang="pl-PL" sz="1600" dirty="0" err="1" smtClean="0"/>
              <a:t>und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err="1" smtClean="0"/>
              <a:t>Lernaktivitäten</a:t>
            </a:r>
            <a:r>
              <a:rPr lang="pl-PL" sz="1600" dirty="0" smtClean="0"/>
              <a:t> </a:t>
            </a:r>
            <a:r>
              <a:rPr lang="pl-PL" sz="1600" dirty="0" err="1" smtClean="0"/>
              <a:t>gibt</a:t>
            </a:r>
            <a:endParaRPr lang="pl-PL" sz="16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err="1"/>
              <a:t>d</a:t>
            </a:r>
            <a:r>
              <a:rPr lang="pl-PL" sz="1600" dirty="0" err="1" smtClean="0"/>
              <a:t>ass</a:t>
            </a:r>
            <a:r>
              <a:rPr lang="pl-PL" sz="1600" dirty="0" smtClean="0"/>
              <a:t> in </a:t>
            </a:r>
            <a:r>
              <a:rPr lang="pl-PL" sz="1600" dirty="0" err="1" smtClean="0"/>
              <a:t>jeder</a:t>
            </a:r>
            <a:r>
              <a:rPr lang="pl-PL" sz="1600" dirty="0" smtClean="0"/>
              <a:t> </a:t>
            </a:r>
            <a:r>
              <a:rPr lang="pl-PL" sz="1600" dirty="0" err="1" smtClean="0"/>
              <a:t>Stunde</a:t>
            </a:r>
            <a:r>
              <a:rPr lang="pl-PL" sz="1600" dirty="0" smtClean="0"/>
              <a:t> </a:t>
            </a:r>
            <a:r>
              <a:rPr lang="pl-PL" sz="1600" b="1" dirty="0" err="1" smtClean="0"/>
              <a:t>alle</a:t>
            </a:r>
            <a:r>
              <a:rPr lang="pl-PL" sz="1600" dirty="0" smtClean="0"/>
              <a:t> </a:t>
            </a:r>
            <a:r>
              <a:rPr lang="pl-PL" sz="1600" dirty="0" err="1" smtClean="0"/>
              <a:t>Lernfelder</a:t>
            </a:r>
            <a:r>
              <a:rPr lang="pl-PL" sz="1600" dirty="0" smtClean="0"/>
              <a:t> </a:t>
            </a:r>
            <a:r>
              <a:rPr lang="pl-PL" sz="1600" dirty="0" err="1" smtClean="0"/>
              <a:t>gleich</a:t>
            </a:r>
            <a:r>
              <a:rPr lang="pl-PL" sz="1600" dirty="0" smtClean="0"/>
              <a:t> </a:t>
            </a:r>
            <a:r>
              <a:rPr lang="pl-PL" sz="1600" dirty="0" err="1" smtClean="0"/>
              <a:t>oft</a:t>
            </a:r>
            <a:r>
              <a:rPr lang="pl-PL" sz="1600" dirty="0" smtClean="0"/>
              <a:t> </a:t>
            </a:r>
            <a:r>
              <a:rPr lang="pl-PL" sz="1600" dirty="0" err="1" smtClean="0"/>
              <a:t>angesprochen</a:t>
            </a:r>
            <a:r>
              <a:rPr lang="pl-PL" sz="1600" dirty="0" smtClean="0"/>
              <a:t> </a:t>
            </a:r>
            <a:r>
              <a:rPr lang="pl-PL" sz="1600" dirty="0" err="1" smtClean="0"/>
              <a:t>werden</a:t>
            </a:r>
            <a:r>
              <a:rPr lang="pl-PL" sz="1600" dirty="0" smtClean="0"/>
              <a:t> </a:t>
            </a:r>
            <a:r>
              <a:rPr lang="pl-PL" sz="1600" dirty="0" err="1" smtClean="0"/>
              <a:t>müssen</a:t>
            </a:r>
            <a:endParaRPr lang="pl-PL" sz="16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err="1"/>
              <a:t>d</a:t>
            </a:r>
            <a:r>
              <a:rPr lang="pl-PL" sz="1600" dirty="0" err="1" smtClean="0"/>
              <a:t>ass</a:t>
            </a:r>
            <a:r>
              <a:rPr lang="pl-PL" sz="1600" dirty="0" smtClean="0"/>
              <a:t> </a:t>
            </a:r>
            <a:r>
              <a:rPr lang="pl-PL" sz="1600" dirty="0" err="1" smtClean="0"/>
              <a:t>alle</a:t>
            </a:r>
            <a:r>
              <a:rPr lang="pl-PL" sz="1600" dirty="0" smtClean="0"/>
              <a:t> </a:t>
            </a:r>
            <a:r>
              <a:rPr lang="pl-PL" sz="1600" dirty="0" err="1" smtClean="0"/>
              <a:t>Übungen</a:t>
            </a:r>
            <a:r>
              <a:rPr lang="pl-PL" sz="1600" dirty="0" smtClean="0"/>
              <a:t> </a:t>
            </a:r>
            <a:r>
              <a:rPr lang="pl-PL" sz="1600" dirty="0" err="1" smtClean="0"/>
              <a:t>und</a:t>
            </a:r>
            <a:r>
              <a:rPr lang="pl-PL" sz="1600" dirty="0" smtClean="0"/>
              <a:t> </a:t>
            </a:r>
            <a:r>
              <a:rPr lang="pl-PL" sz="1600" dirty="0" err="1" smtClean="0"/>
              <a:t>Aufgaben</a:t>
            </a:r>
            <a:r>
              <a:rPr lang="pl-PL" sz="1600" dirty="0" smtClean="0"/>
              <a:t> </a:t>
            </a:r>
            <a:r>
              <a:rPr lang="pl-PL" sz="1600" b="1" dirty="0" err="1" smtClean="0"/>
              <a:t>immer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eindeutig</a:t>
            </a:r>
            <a:r>
              <a:rPr lang="pl-PL" sz="1600" b="1" dirty="0" smtClean="0"/>
              <a:t> </a:t>
            </a:r>
            <a:r>
              <a:rPr lang="pl-PL" sz="1600" dirty="0" err="1" smtClean="0"/>
              <a:t>einem</a:t>
            </a:r>
            <a:r>
              <a:rPr lang="pl-PL" sz="1600" dirty="0" smtClean="0"/>
              <a:t> </a:t>
            </a:r>
            <a:r>
              <a:rPr lang="pl-PL" sz="1600" dirty="0" err="1" smtClean="0"/>
              <a:t>Lernfeld</a:t>
            </a:r>
            <a:r>
              <a:rPr lang="pl-PL" sz="1600" dirty="0" smtClean="0"/>
              <a:t> </a:t>
            </a:r>
            <a:r>
              <a:rPr lang="pl-PL" sz="1600" dirty="0" err="1" smtClean="0"/>
              <a:t>zugeordnet</a:t>
            </a:r>
            <a:r>
              <a:rPr lang="pl-PL" sz="1600" dirty="0" smtClean="0"/>
              <a:t> </a:t>
            </a:r>
            <a:r>
              <a:rPr lang="pl-PL" sz="1600" dirty="0" err="1" smtClean="0"/>
              <a:t>werden</a:t>
            </a:r>
            <a:r>
              <a:rPr lang="pl-PL" sz="1600" dirty="0" smtClean="0"/>
              <a:t> </a:t>
            </a:r>
            <a:r>
              <a:rPr lang="pl-PL" sz="1600" dirty="0" err="1" smtClean="0"/>
              <a:t>müssen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455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astervorlage für PowerPoint-Präsentatione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vorlage für PowerPoint-Präsentatione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Bildschirmpräsentation (4:3)</PresentationFormat>
  <Paragraphs>179</Paragraphs>
  <Slides>21</Slides>
  <Notes>3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Mastervorlage für PowerPoint-Präsentationen</vt:lpstr>
      <vt:lpstr>1_Mastervorlage für PowerPoint-Präsentationen</vt:lpstr>
      <vt:lpstr>Deutsch: erleben  lernen  und Lehren  Justyna Ciecharowska Goethe-Institut Warschau   Warschau 14.03.2018  </vt:lpstr>
      <vt:lpstr>Erlebnisreise mit deutsch</vt:lpstr>
      <vt:lpstr>wie funktioniert das Lernen:  Wie lernt man fremdsprachen? </vt:lpstr>
      <vt:lpstr>wie funktioniert das Lernen:  Wie das lernen funktioniert…</vt:lpstr>
      <vt:lpstr>wie funktioniert das Lernen: lernen alle Schüler gleich? </vt:lpstr>
      <vt:lpstr>Eine schwierige Aufgabe oder Leichte Übung:  Was sind Aufgaben und übungen? </vt:lpstr>
      <vt:lpstr>Eine schwierige Aufgabe oder eine Leichte Übung:  Eine Unterrichtssequenz Planen</vt:lpstr>
      <vt:lpstr>Den Unterricht erleben: Einen Unterricht mit dem Projekt planen </vt:lpstr>
      <vt:lpstr>Das Lernfelder-Modell</vt:lpstr>
      <vt:lpstr>DiY im Lernfelder-Modell</vt:lpstr>
      <vt:lpstr>Checkliste für Gute aufgaben und Übungen  </vt:lpstr>
      <vt:lpstr>Den eigenen Unterricht erleben – Der Wettbewerb</vt:lpstr>
      <vt:lpstr>Spiel-Time!</vt:lpstr>
      <vt:lpstr>PowerPoint-Präsentation</vt:lpstr>
      <vt:lpstr>Kaffeeklatsch mit Quizfragen</vt:lpstr>
      <vt:lpstr>Erlebnisreise mit Deutsch das Projekt </vt:lpstr>
      <vt:lpstr>Erlebnisreise mit deutsch IDEE </vt:lpstr>
      <vt:lpstr>Erlebnisreise mit deutsch Projekt in zahlen</vt:lpstr>
      <vt:lpstr>Erlebnisreise mit deutsch Ziele </vt:lpstr>
      <vt:lpstr>Erlebnisreise mit deutsch TERMINE</vt:lpstr>
      <vt:lpstr>vielen dank! Viel spaß!  viele Erlebnisse!     </vt:lpstr>
    </vt:vector>
  </TitlesOfParts>
  <Company>Goethe-Institut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Ciecharowska, Justyna</cp:lastModifiedBy>
  <cp:revision>104</cp:revision>
  <cp:lastPrinted>2018-03-14T12:22:17Z</cp:lastPrinted>
  <dcterms:created xsi:type="dcterms:W3CDTF">2017-03-22T14:40:15Z</dcterms:created>
  <dcterms:modified xsi:type="dcterms:W3CDTF">2018-03-14T13:42:13Z</dcterms:modified>
</cp:coreProperties>
</file>