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8" r:id="rId1"/>
  </p:sldMasterIdLst>
  <p:notesMasterIdLst>
    <p:notesMasterId r:id="rId22"/>
  </p:notesMasterIdLst>
  <p:sldIdLst>
    <p:sldId id="258" r:id="rId2"/>
    <p:sldId id="312" r:id="rId3"/>
    <p:sldId id="261" r:id="rId4"/>
    <p:sldId id="263" r:id="rId5"/>
    <p:sldId id="299" r:id="rId6"/>
    <p:sldId id="300" r:id="rId7"/>
    <p:sldId id="313" r:id="rId8"/>
    <p:sldId id="301" r:id="rId9"/>
    <p:sldId id="302" r:id="rId10"/>
    <p:sldId id="303" r:id="rId11"/>
    <p:sldId id="304" r:id="rId12"/>
    <p:sldId id="314" r:id="rId13"/>
    <p:sldId id="316" r:id="rId14"/>
    <p:sldId id="318" r:id="rId15"/>
    <p:sldId id="307" r:id="rId16"/>
    <p:sldId id="310" r:id="rId17"/>
    <p:sldId id="311" r:id="rId18"/>
    <p:sldId id="317" r:id="rId19"/>
    <p:sldId id="275" r:id="rId20"/>
    <p:sldId id="276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6400"/>
    <a:srgbClr val="788287"/>
    <a:srgbClr val="A0C814"/>
    <a:srgbClr val="003969"/>
    <a:srgbClr val="374105"/>
    <a:srgbClr val="5AC8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404"/>
    <p:restoredTop sz="94694"/>
  </p:normalViewPr>
  <p:slideViewPr>
    <p:cSldViewPr snapToGrid="0">
      <p:cViewPr varScale="1">
        <p:scale>
          <a:sx n="121" d="100"/>
          <a:sy n="121" d="100"/>
        </p:scale>
        <p:origin x="18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0EC6CE-D7FA-584D-82E9-14236AC6540E}" type="datetimeFigureOut">
              <a:rPr lang="de-DE" smtClean="0"/>
              <a:t>02.04.25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33C650-A634-2845-A918-2C25636B6CD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5986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38977" rtl="0" eaLnBrk="1" latinLnBrk="0" hangingPunct="1">
      <a:defRPr sz="1364" kern="1200">
        <a:solidFill>
          <a:schemeClr val="tx1"/>
        </a:solidFill>
        <a:latin typeface="+mn-lt"/>
        <a:ea typeface="+mn-ea"/>
        <a:cs typeface="+mn-cs"/>
      </a:defRPr>
    </a:lvl1pPr>
    <a:lvl2pPr marL="519488" algn="l" defTabSz="1038977" rtl="0" eaLnBrk="1" latinLnBrk="0" hangingPunct="1">
      <a:defRPr sz="1364" kern="1200">
        <a:solidFill>
          <a:schemeClr val="tx1"/>
        </a:solidFill>
        <a:latin typeface="+mn-lt"/>
        <a:ea typeface="+mn-ea"/>
        <a:cs typeface="+mn-cs"/>
      </a:defRPr>
    </a:lvl2pPr>
    <a:lvl3pPr marL="1038977" algn="l" defTabSz="1038977" rtl="0" eaLnBrk="1" latinLnBrk="0" hangingPunct="1">
      <a:defRPr sz="1364" kern="1200">
        <a:solidFill>
          <a:schemeClr val="tx1"/>
        </a:solidFill>
        <a:latin typeface="+mn-lt"/>
        <a:ea typeface="+mn-ea"/>
        <a:cs typeface="+mn-cs"/>
      </a:defRPr>
    </a:lvl3pPr>
    <a:lvl4pPr marL="1558465" algn="l" defTabSz="1038977" rtl="0" eaLnBrk="1" latinLnBrk="0" hangingPunct="1">
      <a:defRPr sz="1364" kern="1200">
        <a:solidFill>
          <a:schemeClr val="tx1"/>
        </a:solidFill>
        <a:latin typeface="+mn-lt"/>
        <a:ea typeface="+mn-ea"/>
        <a:cs typeface="+mn-cs"/>
      </a:defRPr>
    </a:lvl4pPr>
    <a:lvl5pPr marL="2077952" algn="l" defTabSz="1038977" rtl="0" eaLnBrk="1" latinLnBrk="0" hangingPunct="1">
      <a:defRPr sz="1364" kern="1200">
        <a:solidFill>
          <a:schemeClr val="tx1"/>
        </a:solidFill>
        <a:latin typeface="+mn-lt"/>
        <a:ea typeface="+mn-ea"/>
        <a:cs typeface="+mn-cs"/>
      </a:defRPr>
    </a:lvl5pPr>
    <a:lvl6pPr marL="2597440" algn="l" defTabSz="1038977" rtl="0" eaLnBrk="1" latinLnBrk="0" hangingPunct="1">
      <a:defRPr sz="1364" kern="1200">
        <a:solidFill>
          <a:schemeClr val="tx1"/>
        </a:solidFill>
        <a:latin typeface="+mn-lt"/>
        <a:ea typeface="+mn-ea"/>
        <a:cs typeface="+mn-cs"/>
      </a:defRPr>
    </a:lvl6pPr>
    <a:lvl7pPr marL="3116929" algn="l" defTabSz="1038977" rtl="0" eaLnBrk="1" latinLnBrk="0" hangingPunct="1">
      <a:defRPr sz="1364" kern="1200">
        <a:solidFill>
          <a:schemeClr val="tx1"/>
        </a:solidFill>
        <a:latin typeface="+mn-lt"/>
        <a:ea typeface="+mn-ea"/>
        <a:cs typeface="+mn-cs"/>
      </a:defRPr>
    </a:lvl7pPr>
    <a:lvl8pPr marL="3636417" algn="l" defTabSz="1038977" rtl="0" eaLnBrk="1" latinLnBrk="0" hangingPunct="1">
      <a:defRPr sz="1364" kern="1200">
        <a:solidFill>
          <a:schemeClr val="tx1"/>
        </a:solidFill>
        <a:latin typeface="+mn-lt"/>
        <a:ea typeface="+mn-ea"/>
        <a:cs typeface="+mn-cs"/>
      </a:defRPr>
    </a:lvl8pPr>
    <a:lvl9pPr marL="4155905" algn="l" defTabSz="1038977" rtl="0" eaLnBrk="1" latinLnBrk="0" hangingPunct="1">
      <a:defRPr sz="136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4/2/25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105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4/2/25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107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4/2/25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6420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9045360-9D57-4A70-C8FF-791A9CA9F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222" y="1443271"/>
            <a:ext cx="10516593" cy="929504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3333" b="1" i="0">
                <a:solidFill>
                  <a:srgbClr val="37410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E404FEF-0887-024C-3060-FED354F2A1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101" y="2709106"/>
            <a:ext cx="10509715" cy="327786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>
                <a:solidFill>
                  <a:srgbClr val="37410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09585" indent="0">
              <a:buFontTx/>
              <a:buNone/>
              <a:defRPr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19170" indent="0">
              <a:buFontTx/>
              <a:buNone/>
              <a:defRPr>
                <a:solidFill>
                  <a:srgbClr val="37410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828754" indent="0">
              <a:buFontTx/>
              <a:buNone/>
              <a:defRPr i="1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438339" indent="0">
              <a:buFontTx/>
              <a:buNone/>
              <a:defRPr sz="1733">
                <a:solidFill>
                  <a:srgbClr val="EB64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7243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4/2/25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025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4/2/25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618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4/2/25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504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4/2/25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111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4/2/25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959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4/2/25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282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4/2/25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370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4/2/25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835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4/2/25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‹Nr.›</a:t>
            </a:fld>
            <a:endParaRPr lang="en-US" dirty="0"/>
          </a:p>
        </p:txBody>
      </p:sp>
      <p:pic>
        <p:nvPicPr>
          <p:cNvPr id="7" name="Picture 8" descr="A green rectangle with a white border&#10;&#10;AI-generated content may be incorrect.">
            <a:extLst>
              <a:ext uri="{FF2B5EF4-FFF2-40B4-BE49-F238E27FC236}">
                <a16:creationId xmlns:a16="http://schemas.microsoft.com/office/drawing/2014/main" id="{A07E0E80-F512-3F2A-BB72-C595690A091C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712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mp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mp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tmp"/><Relationship Id="rId3" Type="http://schemas.openxmlformats.org/officeDocument/2006/relationships/image" Target="../media/image5.emf"/><Relationship Id="rId7" Type="http://schemas.openxmlformats.org/officeDocument/2006/relationships/image" Target="../media/image27.tmp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tmp"/><Relationship Id="rId11" Type="http://schemas.openxmlformats.org/officeDocument/2006/relationships/image" Target="../media/image31.tmp"/><Relationship Id="rId5" Type="http://schemas.openxmlformats.org/officeDocument/2006/relationships/image" Target="../media/image25.tmp"/><Relationship Id="rId10" Type="http://schemas.openxmlformats.org/officeDocument/2006/relationships/image" Target="../media/image30.tmp"/><Relationship Id="rId4" Type="http://schemas.openxmlformats.org/officeDocument/2006/relationships/image" Target="../media/image24.tmp"/><Relationship Id="rId9" Type="http://schemas.openxmlformats.org/officeDocument/2006/relationships/image" Target="../media/image29.tm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tm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emf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jpeg"/><Relationship Id="rId4" Type="http://schemas.openxmlformats.org/officeDocument/2006/relationships/image" Target="../media/image5.emf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mp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mp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mp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31F74E-1422-0775-17D9-7DEA51C8EB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96;p2">
            <a:extLst>
              <a:ext uri="{FF2B5EF4-FFF2-40B4-BE49-F238E27FC236}">
                <a16:creationId xmlns:a16="http://schemas.microsoft.com/office/drawing/2014/main" id="{8D365A5D-6905-AEA5-6CDD-E685430D2D69}"/>
              </a:ext>
            </a:extLst>
          </p:cNvPr>
          <p:cNvSpPr txBox="1">
            <a:spLocks/>
          </p:cNvSpPr>
          <p:nvPr/>
        </p:nvSpPr>
        <p:spPr>
          <a:xfrm>
            <a:off x="347657" y="1406910"/>
            <a:ext cx="8467428" cy="95245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sz="3939" dirty="0"/>
              <a:t>HERZLICH WILLKOMMEN </a:t>
            </a:r>
            <a:br>
              <a:rPr lang="de-DE" sz="3939" dirty="0"/>
            </a:br>
            <a:r>
              <a:rPr lang="de-DE" sz="2463" dirty="0">
                <a:solidFill>
                  <a:srgbClr val="788287"/>
                </a:solidFill>
              </a:rPr>
              <a:t>zur Lektion 8</a:t>
            </a:r>
          </a:p>
          <a:p>
            <a:endParaRPr lang="de-DE" sz="2463" dirty="0">
              <a:solidFill>
                <a:srgbClr val="788287"/>
              </a:solidFill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CCE71F3-B62B-429B-EE85-12E6BE673C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-704" b="11209"/>
          <a:stretch/>
        </p:blipFill>
        <p:spPr>
          <a:xfrm>
            <a:off x="0" y="2506038"/>
            <a:ext cx="12192000" cy="434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916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F96B8D-9695-1F74-CCD6-D715324222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9F893BA-0BB8-28EF-78A6-1AF88B14665E}"/>
              </a:ext>
            </a:extLst>
          </p:cNvPr>
          <p:cNvSpPr txBox="1">
            <a:spLocks/>
          </p:cNvSpPr>
          <p:nvPr/>
        </p:nvSpPr>
        <p:spPr>
          <a:xfrm>
            <a:off x="469507" y="6332943"/>
            <a:ext cx="513521" cy="315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1500" smtClean="0">
                <a:solidFill>
                  <a:schemeClr val="bg1"/>
                </a:solidFill>
              </a:rPr>
              <a:pPr/>
              <a:t>10</a:t>
            </a:fld>
            <a:endParaRPr lang="de-DE" sz="1500" dirty="0">
              <a:solidFill>
                <a:schemeClr val="bg1"/>
              </a:solidFill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C92BA687-674D-E838-EF8C-A681586B98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621" b="37252"/>
          <a:stretch/>
        </p:blipFill>
        <p:spPr>
          <a:xfrm>
            <a:off x="-378760" y="1597572"/>
            <a:ext cx="10341447" cy="4267199"/>
          </a:xfrm>
          <a:prstGeom prst="rect">
            <a:avLst/>
          </a:prstGeom>
        </p:spPr>
      </p:pic>
      <p:pic>
        <p:nvPicPr>
          <p:cNvPr id="4" name="Picture 8" descr="A white background with black text&#10;&#10;AI-generated content may be incorrect.">
            <a:extLst>
              <a:ext uri="{FF2B5EF4-FFF2-40B4-BE49-F238E27FC236}">
                <a16:creationId xmlns:a16="http://schemas.microsoft.com/office/drawing/2014/main" id="{EA48D90B-A3AF-9FAF-2DB5-93674B893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7550" y="3731171"/>
            <a:ext cx="1730837" cy="2061062"/>
          </a:xfrm>
          <a:prstGeom prst="rect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430702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E47A69-009B-4D75-2E50-A3C61FDFF8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A7B4ADF-5F56-29F1-3E16-F26BE02AF814}"/>
              </a:ext>
            </a:extLst>
          </p:cNvPr>
          <p:cNvSpPr txBox="1">
            <a:spLocks/>
          </p:cNvSpPr>
          <p:nvPr/>
        </p:nvSpPr>
        <p:spPr>
          <a:xfrm>
            <a:off x="469507" y="6332943"/>
            <a:ext cx="513521" cy="315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1500" smtClean="0">
                <a:solidFill>
                  <a:schemeClr val="bg1"/>
                </a:solidFill>
              </a:rPr>
              <a:pPr/>
              <a:t>11</a:t>
            </a:fld>
            <a:endParaRPr lang="de-DE" sz="1500" dirty="0">
              <a:solidFill>
                <a:schemeClr val="bg1"/>
              </a:solidFill>
            </a:endParaRP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EE104BA5-16F5-C346-8FA2-2907D8964D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2629" b="8958"/>
          <a:stretch/>
        </p:blipFill>
        <p:spPr>
          <a:xfrm>
            <a:off x="-378760" y="1523997"/>
            <a:ext cx="10741960" cy="4323817"/>
          </a:xfrm>
          <a:prstGeom prst="rect">
            <a:avLst/>
          </a:prstGeom>
        </p:spPr>
      </p:pic>
      <p:pic>
        <p:nvPicPr>
          <p:cNvPr id="4" name="Picture 8" descr="A white background with black text&#10;&#10;AI-generated content may be incorrect.">
            <a:extLst>
              <a:ext uri="{FF2B5EF4-FFF2-40B4-BE49-F238E27FC236}">
                <a16:creationId xmlns:a16="http://schemas.microsoft.com/office/drawing/2014/main" id="{0AB99B82-C208-B027-FBFC-C9C869C51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0819" y="3786752"/>
            <a:ext cx="1730837" cy="2061062"/>
          </a:xfrm>
          <a:prstGeom prst="rect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063841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52DC06-A23F-996E-9200-D672F8B6F7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C39D9B4-6E22-8B44-C8ED-6DC496023BC2}"/>
              </a:ext>
            </a:extLst>
          </p:cNvPr>
          <p:cNvSpPr txBox="1">
            <a:spLocks/>
          </p:cNvSpPr>
          <p:nvPr/>
        </p:nvSpPr>
        <p:spPr>
          <a:xfrm>
            <a:off x="469507" y="6332943"/>
            <a:ext cx="513521" cy="315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1500" smtClean="0">
                <a:solidFill>
                  <a:schemeClr val="bg1"/>
                </a:solidFill>
              </a:rPr>
              <a:pPr/>
              <a:t>12</a:t>
            </a:fld>
            <a:endParaRPr lang="de-DE" sz="1500" dirty="0">
              <a:solidFill>
                <a:schemeClr val="bg1"/>
              </a:solidFill>
            </a:endParaRP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F5C355F4-D1B2-308E-FE3D-E927C7E044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5" t="4175" r="-1025" b="64839"/>
          <a:stretch/>
        </p:blipFill>
        <p:spPr>
          <a:xfrm>
            <a:off x="-341914" y="1250885"/>
            <a:ext cx="10630435" cy="4666439"/>
          </a:xfrm>
          <a:prstGeom prst="rect">
            <a:avLst/>
          </a:prstGeom>
        </p:spPr>
      </p:pic>
      <p:pic>
        <p:nvPicPr>
          <p:cNvPr id="6" name="Picture 5" descr="A close up of a sign&#10;&#10;AI-generated content may be incorrect.">
            <a:extLst>
              <a:ext uri="{FF2B5EF4-FFF2-40B4-BE49-F238E27FC236}">
                <a16:creationId xmlns:a16="http://schemas.microsoft.com/office/drawing/2014/main" id="{21FFFD7B-10BB-6726-20CD-E5F3BF94AE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5857" y="5117492"/>
            <a:ext cx="1465328" cy="563588"/>
          </a:xfrm>
          <a:prstGeom prst="rect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302652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83498E-E600-5297-2CDD-F0753144AB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29053BC-8383-B0A4-626B-FCEE0A53B9F7}"/>
              </a:ext>
            </a:extLst>
          </p:cNvPr>
          <p:cNvSpPr txBox="1">
            <a:spLocks/>
          </p:cNvSpPr>
          <p:nvPr/>
        </p:nvSpPr>
        <p:spPr>
          <a:xfrm>
            <a:off x="469507" y="6332943"/>
            <a:ext cx="513521" cy="315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1500" smtClean="0">
                <a:solidFill>
                  <a:schemeClr val="bg1"/>
                </a:solidFill>
              </a:rPr>
              <a:pPr/>
              <a:t>13</a:t>
            </a:fld>
            <a:endParaRPr lang="de-DE" sz="1500" dirty="0">
              <a:solidFill>
                <a:schemeClr val="bg1"/>
              </a:solidFill>
            </a:endParaRP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E267A1EE-6F2A-39A7-5A5E-A8325B0F52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5" t="34334" r="-1025" b="8651"/>
          <a:stretch/>
        </p:blipFill>
        <p:spPr>
          <a:xfrm>
            <a:off x="3041527" y="1266889"/>
            <a:ext cx="6108945" cy="4934214"/>
          </a:xfrm>
          <a:prstGeom prst="rect">
            <a:avLst/>
          </a:prstGeom>
        </p:spPr>
      </p:pic>
      <p:pic>
        <p:nvPicPr>
          <p:cNvPr id="4" name="Picture 5" descr="A close up of a sign&#10;&#10;AI-generated content may be incorrect.">
            <a:extLst>
              <a:ext uri="{FF2B5EF4-FFF2-40B4-BE49-F238E27FC236}">
                <a16:creationId xmlns:a16="http://schemas.microsoft.com/office/drawing/2014/main" id="{D1F0FB77-D5DD-C7AA-CC17-9CCCEA5EEA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5109" y="5516884"/>
            <a:ext cx="1465328" cy="563588"/>
          </a:xfrm>
          <a:prstGeom prst="rect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011854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B00446-D5A1-B83E-B6E3-2C7C42927B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A4A0D5F-0347-BF70-9A0B-D2D38C58AC51}"/>
              </a:ext>
            </a:extLst>
          </p:cNvPr>
          <p:cNvSpPr txBox="1">
            <a:spLocks/>
          </p:cNvSpPr>
          <p:nvPr/>
        </p:nvSpPr>
        <p:spPr>
          <a:xfrm>
            <a:off x="469507" y="6332943"/>
            <a:ext cx="513521" cy="315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1500" smtClean="0">
                <a:solidFill>
                  <a:schemeClr val="bg1"/>
                </a:solidFill>
              </a:rPr>
              <a:pPr/>
              <a:t>14</a:t>
            </a:fld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3" name="Google Shape;196;p2">
            <a:extLst>
              <a:ext uri="{FF2B5EF4-FFF2-40B4-BE49-F238E27FC236}">
                <a16:creationId xmlns:a16="http://schemas.microsoft.com/office/drawing/2014/main" id="{6AE189FF-3B86-6AEA-CB81-F38290AF1CC7}"/>
              </a:ext>
            </a:extLst>
          </p:cNvPr>
          <p:cNvSpPr txBox="1">
            <a:spLocks/>
          </p:cNvSpPr>
          <p:nvPr/>
        </p:nvSpPr>
        <p:spPr>
          <a:xfrm>
            <a:off x="394142" y="1324242"/>
            <a:ext cx="12126913" cy="95245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sz="3939" dirty="0"/>
              <a:t>Mos Handy</a:t>
            </a:r>
          </a:p>
          <a:p>
            <a:r>
              <a:rPr lang="de-DE" sz="2460" dirty="0">
                <a:solidFill>
                  <a:srgbClr val="788287"/>
                </a:solidFill>
              </a:rPr>
              <a:t>Sprecht im Team über die Fragen. </a:t>
            </a:r>
          </a:p>
        </p:txBody>
      </p:sp>
      <p:pic>
        <p:nvPicPr>
          <p:cNvPr id="20" name="Picture 6">
            <a:extLst>
              <a:ext uri="{FF2B5EF4-FFF2-40B4-BE49-F238E27FC236}">
                <a16:creationId xmlns:a16="http://schemas.microsoft.com/office/drawing/2014/main" id="{100172DE-F5AA-D979-3D84-BC7FBA90EA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8129" y="6194413"/>
            <a:ext cx="569229" cy="569229"/>
          </a:xfrm>
          <a:prstGeom prst="rect">
            <a:avLst/>
          </a:prstGeom>
        </p:spPr>
      </p:pic>
      <p:pic>
        <p:nvPicPr>
          <p:cNvPr id="21" name="Picture 26">
            <a:extLst>
              <a:ext uri="{FF2B5EF4-FFF2-40B4-BE49-F238E27FC236}">
                <a16:creationId xmlns:a16="http://schemas.microsoft.com/office/drawing/2014/main" id="{B51B657F-7E8C-C22E-0835-9C5704E663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5459" y="6133371"/>
            <a:ext cx="691315" cy="691315"/>
          </a:xfrm>
          <a:prstGeom prst="rect">
            <a:avLst/>
          </a:prstGeom>
        </p:spPr>
      </p:pic>
      <p:pic>
        <p:nvPicPr>
          <p:cNvPr id="4" name="Picture 4" descr="A black text with question marks&#10;&#10;Description automatically generated">
            <a:extLst>
              <a:ext uri="{FF2B5EF4-FFF2-40B4-BE49-F238E27FC236}">
                <a16:creationId xmlns:a16="http://schemas.microsoft.com/office/drawing/2014/main" id="{FC9AF7E5-44E2-96C8-F932-AABE774360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3222" y="2648607"/>
            <a:ext cx="3744636" cy="3545806"/>
          </a:xfrm>
          <a:prstGeom prst="rect">
            <a:avLst/>
          </a:prstGeom>
        </p:spPr>
      </p:pic>
      <p:pic>
        <p:nvPicPr>
          <p:cNvPr id="7" name="Picture 2" descr="A cartoon of a child&#10;&#10;Description automatically generated">
            <a:extLst>
              <a:ext uri="{FF2B5EF4-FFF2-40B4-BE49-F238E27FC236}">
                <a16:creationId xmlns:a16="http://schemas.microsoft.com/office/drawing/2014/main" id="{E505C7DE-F5E5-AF06-75E1-551038C3B5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7844" y="2406869"/>
            <a:ext cx="2713140" cy="3926074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064C71A2-AFE8-F63E-9364-597FECD1304F}"/>
              </a:ext>
            </a:extLst>
          </p:cNvPr>
          <p:cNvSpPr txBox="1"/>
          <p:nvPr/>
        </p:nvSpPr>
        <p:spPr>
          <a:xfrm>
            <a:off x="394142" y="3113313"/>
            <a:ext cx="6258910" cy="6733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lnSpc>
                <a:spcPct val="110000"/>
              </a:lnSpc>
              <a:defRPr sz="1200" b="1">
                <a:solidFill>
                  <a:srgbClr val="EB6400"/>
                </a:solidFill>
              </a:defRPr>
            </a:pPr>
            <a:r>
              <a:rPr lang="en-US" sz="1800" dirty="0">
                <a:solidFill>
                  <a:srgbClr val="EB64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 war Mos Handy?</a:t>
            </a:r>
            <a:endParaRPr lang="en-US" dirty="0">
              <a:solidFill>
                <a:srgbClr val="EB64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defTabSz="685800">
              <a:lnSpc>
                <a:spcPct val="110000"/>
              </a:lnSpc>
              <a:defRPr sz="1200" b="1">
                <a:solidFill>
                  <a:srgbClr val="EB6400"/>
                </a:solidFill>
              </a:defRPr>
            </a:pPr>
            <a:r>
              <a:rPr lang="en-US" sz="1800" dirty="0" err="1">
                <a:solidFill>
                  <a:srgbClr val="EB64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Wer</a:t>
            </a:r>
            <a:r>
              <a:rPr lang="en-US" sz="1800" dirty="0">
                <a:solidFill>
                  <a:srgbClr val="EB64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hat Mos Handy </a:t>
            </a:r>
            <a:r>
              <a:rPr lang="en-US" sz="1800" dirty="0" err="1">
                <a:solidFill>
                  <a:srgbClr val="EB64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versteckt</a:t>
            </a:r>
            <a:r>
              <a:rPr lang="en-US" sz="1800" dirty="0">
                <a:solidFill>
                  <a:srgbClr val="EB64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 </a:t>
            </a:r>
            <a:r>
              <a:rPr lang="en-US" sz="1800" dirty="0" err="1">
                <a:solidFill>
                  <a:srgbClr val="EB64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Warum</a:t>
            </a:r>
            <a:r>
              <a:rPr lang="en-US" sz="1800" dirty="0">
                <a:solidFill>
                  <a:srgbClr val="EB64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710923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F25EED-5A9A-2E05-5087-A041A6EE1E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21AAB85-9EBC-32A6-5F13-BDFDD567C08F}"/>
              </a:ext>
            </a:extLst>
          </p:cNvPr>
          <p:cNvSpPr txBox="1">
            <a:spLocks/>
          </p:cNvSpPr>
          <p:nvPr/>
        </p:nvSpPr>
        <p:spPr>
          <a:xfrm>
            <a:off x="469507" y="6332943"/>
            <a:ext cx="513521" cy="315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1500" smtClean="0">
                <a:solidFill>
                  <a:schemeClr val="bg1"/>
                </a:solidFill>
              </a:rPr>
              <a:pPr/>
              <a:t>15</a:t>
            </a:fld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4" name="Google Shape;196;p2">
            <a:extLst>
              <a:ext uri="{FF2B5EF4-FFF2-40B4-BE49-F238E27FC236}">
                <a16:creationId xmlns:a16="http://schemas.microsoft.com/office/drawing/2014/main" id="{285199B9-A84D-0EBD-177E-44D48F1D9415}"/>
              </a:ext>
            </a:extLst>
          </p:cNvPr>
          <p:cNvSpPr txBox="1">
            <a:spLocks/>
          </p:cNvSpPr>
          <p:nvPr/>
        </p:nvSpPr>
        <p:spPr>
          <a:xfrm>
            <a:off x="394142" y="1324242"/>
            <a:ext cx="12126913" cy="95245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sz="3939" dirty="0"/>
              <a:t>Was ist passiert?</a:t>
            </a:r>
          </a:p>
          <a:p>
            <a:r>
              <a:rPr lang="de-DE" sz="2460" dirty="0">
                <a:solidFill>
                  <a:srgbClr val="788287"/>
                </a:solidFill>
              </a:rPr>
              <a:t>Bringt die Karten in die richtige Reihenfolge.</a:t>
            </a:r>
            <a:endParaRPr lang="de-DE" sz="2460" dirty="0">
              <a:solidFill>
                <a:srgbClr val="FF0000"/>
              </a:solidFill>
            </a:endParaRP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8AFB5521-2D88-106C-B6A6-0B4824650F5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5371" y="6184024"/>
            <a:ext cx="569229" cy="569229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D0CABCF8-B133-0523-FF88-C2ADDA48592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5459" y="6133371"/>
            <a:ext cx="691315" cy="691315"/>
          </a:xfrm>
          <a:prstGeom prst="rect">
            <a:avLst/>
          </a:prstGeom>
        </p:spPr>
      </p:pic>
      <p:sp>
        <p:nvSpPr>
          <p:cNvPr id="20" name="Rectangle 1">
            <a:extLst>
              <a:ext uri="{FF2B5EF4-FFF2-40B4-BE49-F238E27FC236}">
                <a16:creationId xmlns:a16="http://schemas.microsoft.com/office/drawing/2014/main" id="{CAD5522F-5F71-FDAA-02F9-3ADDD1B9C1FA}"/>
              </a:ext>
            </a:extLst>
          </p:cNvPr>
          <p:cNvSpPr/>
          <p:nvPr/>
        </p:nvSpPr>
        <p:spPr>
          <a:xfrm>
            <a:off x="2186985" y="2784436"/>
            <a:ext cx="1045845" cy="104584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51" dirty="0"/>
              <a:t>1</a:t>
            </a:r>
          </a:p>
        </p:txBody>
      </p:sp>
      <p:sp>
        <p:nvSpPr>
          <p:cNvPr id="21" name="Rectangle 2">
            <a:extLst>
              <a:ext uri="{FF2B5EF4-FFF2-40B4-BE49-F238E27FC236}">
                <a16:creationId xmlns:a16="http://schemas.microsoft.com/office/drawing/2014/main" id="{6DE3757F-80AF-70D0-5570-4791F2F339A3}"/>
              </a:ext>
            </a:extLst>
          </p:cNvPr>
          <p:cNvSpPr/>
          <p:nvPr/>
        </p:nvSpPr>
        <p:spPr>
          <a:xfrm rot="21150399">
            <a:off x="2854644" y="3676998"/>
            <a:ext cx="1045845" cy="104584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51" dirty="0"/>
              <a:t>2</a:t>
            </a:r>
          </a:p>
        </p:txBody>
      </p:sp>
      <p:sp>
        <p:nvSpPr>
          <p:cNvPr id="22" name="Rectangle 3">
            <a:extLst>
              <a:ext uri="{FF2B5EF4-FFF2-40B4-BE49-F238E27FC236}">
                <a16:creationId xmlns:a16="http://schemas.microsoft.com/office/drawing/2014/main" id="{9C642A55-8D52-3663-EEF6-9764027F31A2}"/>
              </a:ext>
            </a:extLst>
          </p:cNvPr>
          <p:cNvSpPr/>
          <p:nvPr/>
        </p:nvSpPr>
        <p:spPr>
          <a:xfrm>
            <a:off x="3590015" y="2906077"/>
            <a:ext cx="1045845" cy="104584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51" dirty="0"/>
              <a:t>3</a:t>
            </a:r>
          </a:p>
        </p:txBody>
      </p:sp>
      <p:sp>
        <p:nvSpPr>
          <p:cNvPr id="23" name="Rectangle 4">
            <a:extLst>
              <a:ext uri="{FF2B5EF4-FFF2-40B4-BE49-F238E27FC236}">
                <a16:creationId xmlns:a16="http://schemas.microsoft.com/office/drawing/2014/main" id="{E5547498-EBD1-4A31-4037-F1D6FA820811}"/>
              </a:ext>
            </a:extLst>
          </p:cNvPr>
          <p:cNvSpPr/>
          <p:nvPr/>
        </p:nvSpPr>
        <p:spPr>
          <a:xfrm>
            <a:off x="4311969" y="3722549"/>
            <a:ext cx="1045845" cy="104584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51"/>
              <a:t>4</a:t>
            </a:r>
            <a:endParaRPr lang="en-GB" sz="1151" dirty="0"/>
          </a:p>
        </p:txBody>
      </p:sp>
      <p:sp>
        <p:nvSpPr>
          <p:cNvPr id="24" name="Rectangle 5">
            <a:extLst>
              <a:ext uri="{FF2B5EF4-FFF2-40B4-BE49-F238E27FC236}">
                <a16:creationId xmlns:a16="http://schemas.microsoft.com/office/drawing/2014/main" id="{C4CF1047-6B38-85DB-FF20-222037D7137A}"/>
              </a:ext>
            </a:extLst>
          </p:cNvPr>
          <p:cNvSpPr/>
          <p:nvPr/>
        </p:nvSpPr>
        <p:spPr>
          <a:xfrm rot="21335965">
            <a:off x="4724318" y="4539021"/>
            <a:ext cx="1045845" cy="104584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51" dirty="0"/>
              <a:t>5</a:t>
            </a:r>
          </a:p>
        </p:txBody>
      </p:sp>
      <p:sp>
        <p:nvSpPr>
          <p:cNvPr id="25" name="Rectangle 6">
            <a:extLst>
              <a:ext uri="{FF2B5EF4-FFF2-40B4-BE49-F238E27FC236}">
                <a16:creationId xmlns:a16="http://schemas.microsoft.com/office/drawing/2014/main" id="{02769B03-36C4-5918-8EE4-436DEB8812EC}"/>
              </a:ext>
            </a:extLst>
          </p:cNvPr>
          <p:cNvSpPr/>
          <p:nvPr/>
        </p:nvSpPr>
        <p:spPr>
          <a:xfrm rot="321747">
            <a:off x="5484417" y="3835091"/>
            <a:ext cx="1045845" cy="104584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51" dirty="0"/>
              <a:t>6</a:t>
            </a:r>
          </a:p>
        </p:txBody>
      </p:sp>
      <p:sp>
        <p:nvSpPr>
          <p:cNvPr id="26" name="Rectangle 7">
            <a:extLst>
              <a:ext uri="{FF2B5EF4-FFF2-40B4-BE49-F238E27FC236}">
                <a16:creationId xmlns:a16="http://schemas.microsoft.com/office/drawing/2014/main" id="{992E451C-2383-5FD1-8C2D-0EC34C02FF44}"/>
              </a:ext>
            </a:extLst>
          </p:cNvPr>
          <p:cNvSpPr/>
          <p:nvPr/>
        </p:nvSpPr>
        <p:spPr>
          <a:xfrm rot="21009623">
            <a:off x="6177669" y="2906077"/>
            <a:ext cx="1045845" cy="104584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51" dirty="0"/>
              <a:t>7</a:t>
            </a:r>
          </a:p>
        </p:txBody>
      </p:sp>
      <p:sp>
        <p:nvSpPr>
          <p:cNvPr id="27" name="Rectangle 13">
            <a:extLst>
              <a:ext uri="{FF2B5EF4-FFF2-40B4-BE49-F238E27FC236}">
                <a16:creationId xmlns:a16="http://schemas.microsoft.com/office/drawing/2014/main" id="{7F56D2FA-F87B-FF75-59A7-3C0284CB527D}"/>
              </a:ext>
            </a:extLst>
          </p:cNvPr>
          <p:cNvSpPr/>
          <p:nvPr/>
        </p:nvSpPr>
        <p:spPr>
          <a:xfrm rot="314961">
            <a:off x="7129488" y="3153978"/>
            <a:ext cx="1045845" cy="104584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51" dirty="0"/>
              <a:t>8</a:t>
            </a:r>
          </a:p>
        </p:txBody>
      </p:sp>
      <p:sp>
        <p:nvSpPr>
          <p:cNvPr id="28" name="Rectangle 15">
            <a:extLst>
              <a:ext uri="{FF2B5EF4-FFF2-40B4-BE49-F238E27FC236}">
                <a16:creationId xmlns:a16="http://schemas.microsoft.com/office/drawing/2014/main" id="{E6D8D0AE-595D-637D-334C-010159E358CF}"/>
              </a:ext>
            </a:extLst>
          </p:cNvPr>
          <p:cNvSpPr/>
          <p:nvPr/>
        </p:nvSpPr>
        <p:spPr>
          <a:xfrm>
            <a:off x="8068587" y="3454594"/>
            <a:ext cx="1045845" cy="104584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51" dirty="0"/>
              <a:t>9</a:t>
            </a:r>
          </a:p>
        </p:txBody>
      </p:sp>
      <p:sp>
        <p:nvSpPr>
          <p:cNvPr id="29" name="Rectangle 35">
            <a:extLst>
              <a:ext uri="{FF2B5EF4-FFF2-40B4-BE49-F238E27FC236}">
                <a16:creationId xmlns:a16="http://schemas.microsoft.com/office/drawing/2014/main" id="{4C133C66-B9AF-1F3A-5A7F-0D86795EB3C1}"/>
              </a:ext>
            </a:extLst>
          </p:cNvPr>
          <p:cNvSpPr/>
          <p:nvPr/>
        </p:nvSpPr>
        <p:spPr>
          <a:xfrm rot="21219911">
            <a:off x="8344766" y="4362595"/>
            <a:ext cx="1045845" cy="104584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51" dirty="0"/>
              <a:t>10</a:t>
            </a:r>
          </a:p>
        </p:txBody>
      </p:sp>
      <p:pic>
        <p:nvPicPr>
          <p:cNvPr id="30" name="Picture 37" descr="A cartoon of a person waving&#10;&#10;AI-generated content may be incorrect.">
            <a:extLst>
              <a:ext uri="{FF2B5EF4-FFF2-40B4-BE49-F238E27FC236}">
                <a16:creationId xmlns:a16="http://schemas.microsoft.com/office/drawing/2014/main" id="{CA91D67C-9641-3544-9859-D984F52E39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70341">
            <a:off x="2260607" y="4828470"/>
            <a:ext cx="1243529" cy="1089332"/>
          </a:xfrm>
          <a:prstGeom prst="rect">
            <a:avLst/>
          </a:prstGeom>
        </p:spPr>
      </p:pic>
      <p:pic>
        <p:nvPicPr>
          <p:cNvPr id="31" name="Picture 39" descr="A cartoon of a person standing in front of a sign&#10;&#10;AI-generated content may be incorrect.">
            <a:extLst>
              <a:ext uri="{FF2B5EF4-FFF2-40B4-BE49-F238E27FC236}">
                <a16:creationId xmlns:a16="http://schemas.microsoft.com/office/drawing/2014/main" id="{1862DF53-5461-4D51-9593-EB442E5D2B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1502">
            <a:off x="7666592" y="2769013"/>
            <a:ext cx="1709774" cy="793447"/>
          </a:xfrm>
          <a:prstGeom prst="rect">
            <a:avLst/>
          </a:prstGeom>
        </p:spPr>
      </p:pic>
      <p:pic>
        <p:nvPicPr>
          <p:cNvPr id="32" name="Picture 41" descr="A cartoon of a group of people playing instruments&#10;&#10;AI-generated content may be incorrect.">
            <a:extLst>
              <a:ext uri="{FF2B5EF4-FFF2-40B4-BE49-F238E27FC236}">
                <a16:creationId xmlns:a16="http://schemas.microsoft.com/office/drawing/2014/main" id="{C89C5102-6F53-EB3A-2CE6-B4678497F4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68342">
            <a:off x="2964519" y="3133167"/>
            <a:ext cx="845451" cy="790012"/>
          </a:xfrm>
          <a:prstGeom prst="rect">
            <a:avLst/>
          </a:prstGeom>
        </p:spPr>
      </p:pic>
      <p:pic>
        <p:nvPicPr>
          <p:cNvPr id="33" name="Picture 43" descr="A cartoon of a person in a butcher's shop&#10;&#10;AI-generated content may be incorrect.">
            <a:extLst>
              <a:ext uri="{FF2B5EF4-FFF2-40B4-BE49-F238E27FC236}">
                <a16:creationId xmlns:a16="http://schemas.microsoft.com/office/drawing/2014/main" id="{64A0D2E7-CF38-7783-4974-C0B3261D9F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001795">
            <a:off x="6456892" y="4305690"/>
            <a:ext cx="1056916" cy="1443593"/>
          </a:xfrm>
          <a:prstGeom prst="rect">
            <a:avLst/>
          </a:prstGeom>
        </p:spPr>
      </p:pic>
      <p:pic>
        <p:nvPicPr>
          <p:cNvPr id="34" name="Picture 45" descr="A group of people with their hands up&#10;&#10;AI-generated content may be incorrect.">
            <a:extLst>
              <a:ext uri="{FF2B5EF4-FFF2-40B4-BE49-F238E27FC236}">
                <a16:creationId xmlns:a16="http://schemas.microsoft.com/office/drawing/2014/main" id="{F2FCE766-D636-B42F-15C4-221C8B21EE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29209" y="5049076"/>
            <a:ext cx="1655237" cy="758924"/>
          </a:xfrm>
          <a:prstGeom prst="rect">
            <a:avLst/>
          </a:prstGeom>
        </p:spPr>
      </p:pic>
      <p:pic>
        <p:nvPicPr>
          <p:cNvPr id="35" name="Picture 47" descr="A cartoon of a child&#10;&#10;AI-generated content may be incorrect.">
            <a:extLst>
              <a:ext uri="{FF2B5EF4-FFF2-40B4-BE49-F238E27FC236}">
                <a16:creationId xmlns:a16="http://schemas.microsoft.com/office/drawing/2014/main" id="{031FF76D-B791-9E61-6F55-91F7A4A587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78832" y="4616167"/>
            <a:ext cx="898737" cy="1233670"/>
          </a:xfrm>
          <a:prstGeom prst="rect">
            <a:avLst/>
          </a:prstGeom>
        </p:spPr>
      </p:pic>
      <p:pic>
        <p:nvPicPr>
          <p:cNvPr id="36" name="Picture 49" descr="A cartoon of a person laughing&#10;&#10;AI-generated content may be incorrect.">
            <a:extLst>
              <a:ext uri="{FF2B5EF4-FFF2-40B4-BE49-F238E27FC236}">
                <a16:creationId xmlns:a16="http://schemas.microsoft.com/office/drawing/2014/main" id="{5CDA22A7-6EBF-FE9E-31D5-C33EFBA63D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609016">
            <a:off x="4735361" y="2928115"/>
            <a:ext cx="688172" cy="1001770"/>
          </a:xfrm>
          <a:prstGeom prst="rect">
            <a:avLst/>
          </a:prstGeom>
        </p:spPr>
      </p:pic>
      <p:pic>
        <p:nvPicPr>
          <p:cNvPr id="37" name="Picture 51" descr="A cartoon of a person and person sitting on a bench&#10;&#10;AI-generated content may be incorrect.">
            <a:extLst>
              <a:ext uri="{FF2B5EF4-FFF2-40B4-BE49-F238E27FC236}">
                <a16:creationId xmlns:a16="http://schemas.microsoft.com/office/drawing/2014/main" id="{C51BA459-4ECA-ED87-6C65-3D3C69648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45923" y="2737056"/>
            <a:ext cx="884358" cy="98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1143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7228AA-899C-1CCE-DAFA-B55BCED454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DFB9A83-FCF7-4390-199A-498E300CF53C}"/>
              </a:ext>
            </a:extLst>
          </p:cNvPr>
          <p:cNvSpPr txBox="1">
            <a:spLocks/>
          </p:cNvSpPr>
          <p:nvPr/>
        </p:nvSpPr>
        <p:spPr>
          <a:xfrm>
            <a:off x="469507" y="6332943"/>
            <a:ext cx="513521" cy="315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1500" smtClean="0">
                <a:solidFill>
                  <a:schemeClr val="bg1"/>
                </a:solidFill>
              </a:rPr>
              <a:pPr/>
              <a:t>16</a:t>
            </a:fld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6E704C5-041A-C019-E656-D608E69E4817}"/>
              </a:ext>
            </a:extLst>
          </p:cNvPr>
          <p:cNvSpPr txBox="1"/>
          <p:nvPr/>
        </p:nvSpPr>
        <p:spPr>
          <a:xfrm>
            <a:off x="367862" y="1411703"/>
            <a:ext cx="10363200" cy="48136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3940" b="1" dirty="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Was ist passiert?</a:t>
            </a:r>
          </a:p>
          <a:p>
            <a:pPr marL="342900" indent="-342900">
              <a:lnSpc>
                <a:spcPct val="150000"/>
              </a:lnSpc>
              <a:buSzPct val="100000"/>
              <a:buFont typeface="+mj-lt"/>
              <a:buAutoNum type="arabicPeriod"/>
            </a:pPr>
            <a:r>
              <a:rPr lang="de-DE" sz="1800" b="1" dirty="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Toni und Mo lernen Susa und ihr </a:t>
            </a:r>
            <a:r>
              <a:rPr lang="de-DE" sz="1800" b="1" dirty="0" err="1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Freund:innen</a:t>
            </a:r>
            <a:r>
              <a:rPr lang="de-DE" sz="1800" b="1" dirty="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kennen.</a:t>
            </a:r>
          </a:p>
          <a:p>
            <a:pPr marL="342900" indent="-342900">
              <a:lnSpc>
                <a:spcPct val="150000"/>
              </a:lnSpc>
              <a:buClr>
                <a:srgbClr val="788287"/>
              </a:buClr>
              <a:buSzPct val="100000"/>
              <a:buFont typeface="+mj-lt"/>
              <a:buAutoNum type="arabicPeriod"/>
            </a:pPr>
            <a:r>
              <a:rPr lang="de-DE" sz="1800" b="1" dirty="0">
                <a:solidFill>
                  <a:srgbClr val="EB64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Zuerst</a:t>
            </a:r>
            <a:r>
              <a:rPr lang="de-DE" sz="1800" b="1" dirty="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sehen sie sich die East Side Gallery. </a:t>
            </a:r>
          </a:p>
          <a:p>
            <a:pPr marL="342900" indent="-342900">
              <a:lnSpc>
                <a:spcPct val="150000"/>
              </a:lnSpc>
              <a:buSzPct val="100000"/>
              <a:buFont typeface="+mj-lt"/>
              <a:buAutoNum type="arabicPeriod"/>
            </a:pPr>
            <a:r>
              <a:rPr lang="de-DE" sz="1800" b="1" dirty="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Sie fragen nach dem Weg zum Half Pipe. </a:t>
            </a:r>
          </a:p>
          <a:p>
            <a:pPr marL="342900" indent="-342900">
              <a:lnSpc>
                <a:spcPct val="150000"/>
              </a:lnSpc>
              <a:buSzPct val="100000"/>
              <a:buFont typeface="+mj-lt"/>
              <a:buAutoNum type="arabicPeriod"/>
            </a:pPr>
            <a:r>
              <a:rPr lang="de-DE" sz="1800" b="1" dirty="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Nach der Half Pipe hören sie Live-Musik im Görlitzer Park.</a:t>
            </a:r>
          </a:p>
          <a:p>
            <a:pPr marL="342900" indent="-342900">
              <a:lnSpc>
                <a:spcPct val="150000"/>
              </a:lnSpc>
              <a:buClr>
                <a:srgbClr val="788287"/>
              </a:buClr>
              <a:buSzPct val="100000"/>
              <a:buFont typeface="+mj-lt"/>
              <a:buAutoNum type="arabicPeriod"/>
            </a:pPr>
            <a:r>
              <a:rPr lang="de-DE" sz="1800" b="1" dirty="0">
                <a:solidFill>
                  <a:srgbClr val="EB64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Danach</a:t>
            </a:r>
            <a:r>
              <a:rPr lang="de-DE" sz="1800" b="1" dirty="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gehen sie zur Markthalle und bestellen Essen.</a:t>
            </a:r>
          </a:p>
          <a:p>
            <a:pPr marL="342900" indent="-342900">
              <a:lnSpc>
                <a:spcPct val="150000"/>
              </a:lnSpc>
              <a:buSzPct val="100000"/>
              <a:buFont typeface="+mj-lt"/>
              <a:buAutoNum type="arabicPeriod"/>
            </a:pPr>
            <a:r>
              <a:rPr lang="de-DE" sz="1800" b="1" dirty="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Cem wird krank und alle fahren nach Hause.</a:t>
            </a:r>
          </a:p>
          <a:p>
            <a:pPr marL="342900" indent="-342900">
              <a:lnSpc>
                <a:spcPct val="150000"/>
              </a:lnSpc>
              <a:buSzPct val="100000"/>
              <a:buFont typeface="+mj-lt"/>
              <a:buAutoNum type="arabicPeriod"/>
            </a:pPr>
            <a:r>
              <a:rPr lang="de-DE" sz="1800" b="1" dirty="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 kann </a:t>
            </a:r>
            <a:r>
              <a:rPr lang="en-GB" sz="1800" b="1" dirty="0" err="1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xies</a:t>
            </a:r>
            <a:r>
              <a:rPr lang="de-DE" sz="1800" b="1" dirty="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Handy nicht finden.</a:t>
            </a:r>
          </a:p>
          <a:p>
            <a:pPr marL="342900" indent="-342900">
              <a:lnSpc>
                <a:spcPct val="150000"/>
              </a:lnSpc>
              <a:buSzPct val="100000"/>
              <a:buFont typeface="+mj-lt"/>
              <a:buAutoNum type="arabicPeriod"/>
            </a:pPr>
            <a:r>
              <a:rPr lang="de-DE" sz="1800" b="1" dirty="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 findet </a:t>
            </a:r>
            <a:r>
              <a:rPr lang="en-GB" sz="1800" b="1" dirty="0" err="1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xies</a:t>
            </a:r>
            <a:r>
              <a:rPr lang="de-DE" sz="1800" b="1" dirty="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Handy. Markus hat es versteckt!</a:t>
            </a:r>
          </a:p>
          <a:p>
            <a:pPr marL="342900" indent="-342900">
              <a:lnSpc>
                <a:spcPct val="150000"/>
              </a:lnSpc>
              <a:buSzPct val="100000"/>
              <a:buFont typeface="+mj-lt"/>
              <a:buAutoNum type="arabicPeriod"/>
            </a:pPr>
            <a:r>
              <a:rPr lang="de-DE" sz="1800" b="1" dirty="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 liest Ricardas SMS.</a:t>
            </a:r>
          </a:p>
          <a:p>
            <a:pPr marL="342900" indent="-342900">
              <a:lnSpc>
                <a:spcPct val="150000"/>
              </a:lnSpc>
              <a:buSzPct val="100000"/>
              <a:buFont typeface="+mj-lt"/>
              <a:buAutoNum type="arabicPeriod"/>
            </a:pPr>
            <a:r>
              <a:rPr lang="de-DE" sz="1800" b="1" dirty="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800" b="1" dirty="0">
                <a:solidFill>
                  <a:srgbClr val="EB64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 Ende </a:t>
            </a:r>
            <a:r>
              <a:rPr lang="de-DE" sz="1800" b="1" dirty="0">
                <a:solidFill>
                  <a:srgbClr val="7882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sitzen Ricarda und Mo zusammen auf einer Bank. </a:t>
            </a:r>
          </a:p>
        </p:txBody>
      </p:sp>
    </p:spTree>
    <p:extLst>
      <p:ext uri="{BB962C8B-B14F-4D97-AF65-F5344CB8AC3E}">
        <p14:creationId xmlns:p14="http://schemas.microsoft.com/office/powerpoint/2010/main" val="6500577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393806-A360-51E0-B1D8-5C61D2876E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760828-C065-9DE9-BC23-157179F863F8}"/>
              </a:ext>
            </a:extLst>
          </p:cNvPr>
          <p:cNvSpPr txBox="1">
            <a:spLocks/>
          </p:cNvSpPr>
          <p:nvPr/>
        </p:nvSpPr>
        <p:spPr>
          <a:xfrm>
            <a:off x="469507" y="6332943"/>
            <a:ext cx="513521" cy="315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1500" smtClean="0">
                <a:solidFill>
                  <a:schemeClr val="bg1"/>
                </a:solidFill>
              </a:rPr>
              <a:pPr/>
              <a:t>17</a:t>
            </a:fld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4" name="Google Shape;196;p2">
            <a:extLst>
              <a:ext uri="{FF2B5EF4-FFF2-40B4-BE49-F238E27FC236}">
                <a16:creationId xmlns:a16="http://schemas.microsoft.com/office/drawing/2014/main" id="{736C7D36-2893-22BA-851A-11C158532D74}"/>
              </a:ext>
            </a:extLst>
          </p:cNvPr>
          <p:cNvSpPr txBox="1">
            <a:spLocks/>
          </p:cNvSpPr>
          <p:nvPr/>
        </p:nvSpPr>
        <p:spPr>
          <a:xfrm>
            <a:off x="394142" y="1324242"/>
            <a:ext cx="12126913" cy="95245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sz="3939" dirty="0"/>
              <a:t>Was passiert danach?</a:t>
            </a:r>
          </a:p>
          <a:p>
            <a:r>
              <a:rPr lang="de-DE" sz="2460" dirty="0">
                <a:solidFill>
                  <a:srgbClr val="788287"/>
                </a:solidFill>
              </a:rPr>
              <a:t>Schreibt die Geschichte weiter...</a:t>
            </a: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E03A0E4C-5C92-AA27-64F7-F5278106AFA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5371" y="6184024"/>
            <a:ext cx="569229" cy="56922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33B83DE7-92CE-0478-E58F-FE9EF30A11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5459" y="6133371"/>
            <a:ext cx="691315" cy="691315"/>
          </a:xfrm>
          <a:prstGeom prst="rect">
            <a:avLst/>
          </a:prstGeom>
        </p:spPr>
      </p:pic>
      <p:pic>
        <p:nvPicPr>
          <p:cNvPr id="3" name="Picture 2" descr="A comic book page with many white squares&#10;&#10;AI-generated content may be incorrect.">
            <a:extLst>
              <a:ext uri="{FF2B5EF4-FFF2-40B4-BE49-F238E27FC236}">
                <a16:creationId xmlns:a16="http://schemas.microsoft.com/office/drawing/2014/main" id="{E9F2689C-FECB-9728-196C-A6FD9ABD073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38"/>
          <a:stretch/>
        </p:blipFill>
        <p:spPr>
          <a:xfrm>
            <a:off x="7273159" y="1248274"/>
            <a:ext cx="3841699" cy="4885097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8AAE0502-95ED-FD25-EC1E-A21C81692780}"/>
              </a:ext>
            </a:extLst>
          </p:cNvPr>
          <p:cNvSpPr txBox="1"/>
          <p:nvPr/>
        </p:nvSpPr>
        <p:spPr>
          <a:xfrm>
            <a:off x="394142" y="3005937"/>
            <a:ext cx="6258910" cy="1298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de-DE" sz="1800" b="1" dirty="0">
                <a:solidFill>
                  <a:srgbClr val="EB64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Haben Mo und Ricarda ein Date?</a:t>
            </a:r>
          </a:p>
          <a:p>
            <a:pPr marL="342900" indent="-3429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de-DE" sz="1800" b="1" dirty="0">
                <a:solidFill>
                  <a:srgbClr val="EB64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Findet die Gruppe die Half Pipe?</a:t>
            </a:r>
          </a:p>
          <a:p>
            <a:pPr marL="342900" indent="-3429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de-DE" sz="1800" b="1" dirty="0">
                <a:solidFill>
                  <a:srgbClr val="EB64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Läuft alles nach Plan oder nicht?</a:t>
            </a:r>
            <a:endParaRPr lang="de-DE" b="1" dirty="0">
              <a:solidFill>
                <a:srgbClr val="EB64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8480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040B25-E083-14C8-AAA9-50E0158EEE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37D7722-F261-127D-81EF-42B320A60DF8}"/>
              </a:ext>
            </a:extLst>
          </p:cNvPr>
          <p:cNvSpPr txBox="1">
            <a:spLocks/>
          </p:cNvSpPr>
          <p:nvPr/>
        </p:nvSpPr>
        <p:spPr>
          <a:xfrm>
            <a:off x="469507" y="6332943"/>
            <a:ext cx="513521" cy="315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1500" smtClean="0">
                <a:solidFill>
                  <a:schemeClr val="bg1"/>
                </a:solidFill>
              </a:rPr>
              <a:pPr/>
              <a:t>18</a:t>
            </a:fld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4" name="Google Shape;196;p2">
            <a:extLst>
              <a:ext uri="{FF2B5EF4-FFF2-40B4-BE49-F238E27FC236}">
                <a16:creationId xmlns:a16="http://schemas.microsoft.com/office/drawing/2014/main" id="{4F252543-3521-5FB1-E752-B5B837D0626C}"/>
              </a:ext>
            </a:extLst>
          </p:cNvPr>
          <p:cNvSpPr txBox="1">
            <a:spLocks/>
          </p:cNvSpPr>
          <p:nvPr/>
        </p:nvSpPr>
        <p:spPr>
          <a:xfrm>
            <a:off x="394142" y="1324242"/>
            <a:ext cx="12126913" cy="95245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sz="3939" dirty="0"/>
              <a:t>Was passiert danach?</a:t>
            </a:r>
          </a:p>
          <a:p>
            <a:r>
              <a:rPr lang="de-DE" sz="2460" dirty="0">
                <a:solidFill>
                  <a:srgbClr val="788287"/>
                </a:solidFill>
              </a:rPr>
              <a:t>Präsentiert eure Geschichte!</a:t>
            </a:r>
          </a:p>
        </p:txBody>
      </p:sp>
      <p:pic>
        <p:nvPicPr>
          <p:cNvPr id="3" name="Picture 2" descr="A comic book page with many white squares&#10;&#10;AI-generated content may be incorrect.">
            <a:extLst>
              <a:ext uri="{FF2B5EF4-FFF2-40B4-BE49-F238E27FC236}">
                <a16:creationId xmlns:a16="http://schemas.microsoft.com/office/drawing/2014/main" id="{E3374B5F-23F9-A2F9-9F7C-15556B09F3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38"/>
          <a:stretch/>
        </p:blipFill>
        <p:spPr>
          <a:xfrm>
            <a:off x="7273159" y="1248274"/>
            <a:ext cx="3841699" cy="4885097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36E1BAB2-0E29-E022-AD67-3F6DDA5067AC}"/>
              </a:ext>
            </a:extLst>
          </p:cNvPr>
          <p:cNvSpPr txBox="1"/>
          <p:nvPr/>
        </p:nvSpPr>
        <p:spPr>
          <a:xfrm>
            <a:off x="394142" y="3005937"/>
            <a:ext cx="6258910" cy="16982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de-DE" sz="1800" b="1" dirty="0">
                <a:solidFill>
                  <a:srgbClr val="EB64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Zuerst ...</a:t>
            </a:r>
          </a:p>
          <a:p>
            <a:pPr marL="342900" indent="-3429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de-DE" sz="1800" b="1" dirty="0">
                <a:solidFill>
                  <a:srgbClr val="EB64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Dann ...</a:t>
            </a:r>
          </a:p>
          <a:p>
            <a:pPr marL="342900" indent="-3429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rgbClr val="EB64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Danach ...</a:t>
            </a:r>
          </a:p>
          <a:p>
            <a:pPr marL="342900" indent="-34290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rgbClr val="EB64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 Ende ...</a:t>
            </a:r>
          </a:p>
        </p:txBody>
      </p:sp>
    </p:spTree>
    <p:extLst>
      <p:ext uri="{BB962C8B-B14F-4D97-AF65-F5344CB8AC3E}">
        <p14:creationId xmlns:p14="http://schemas.microsoft.com/office/powerpoint/2010/main" val="24638736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B383C7-AE69-40D2-4796-B1FAE83763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3F1151E-F967-E155-E3D0-8EF750C4FD93}"/>
              </a:ext>
            </a:extLst>
          </p:cNvPr>
          <p:cNvSpPr txBox="1">
            <a:spLocks/>
          </p:cNvSpPr>
          <p:nvPr/>
        </p:nvSpPr>
        <p:spPr>
          <a:xfrm>
            <a:off x="469507" y="6332943"/>
            <a:ext cx="513521" cy="315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1500" smtClean="0">
                <a:solidFill>
                  <a:schemeClr val="bg1"/>
                </a:solidFill>
              </a:rPr>
              <a:pPr/>
              <a:t>19</a:t>
            </a:fld>
            <a:endParaRPr lang="de-DE" sz="1500" dirty="0">
              <a:solidFill>
                <a:schemeClr val="bg1"/>
              </a:solidFill>
            </a:endParaRPr>
          </a:p>
        </p:txBody>
      </p:sp>
      <p:pic>
        <p:nvPicPr>
          <p:cNvPr id="6" name="Graphic 21" descr="Bullseye outline">
            <a:extLst>
              <a:ext uri="{FF2B5EF4-FFF2-40B4-BE49-F238E27FC236}">
                <a16:creationId xmlns:a16="http://schemas.microsoft.com/office/drawing/2014/main" id="{0713AF77-AF6A-57D4-EE0F-71CA7CD786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48571" y="3069771"/>
            <a:ext cx="3143429" cy="3143429"/>
          </a:xfrm>
          <a:prstGeom prst="rect">
            <a:avLst/>
          </a:prstGeom>
        </p:spPr>
      </p:pic>
      <p:sp>
        <p:nvSpPr>
          <p:cNvPr id="2" name="Google Shape;196;p2">
            <a:extLst>
              <a:ext uri="{FF2B5EF4-FFF2-40B4-BE49-F238E27FC236}">
                <a16:creationId xmlns:a16="http://schemas.microsoft.com/office/drawing/2014/main" id="{6E3DF59B-7097-142D-F12B-0D3315BF626C}"/>
              </a:ext>
            </a:extLst>
          </p:cNvPr>
          <p:cNvSpPr txBox="1">
            <a:spLocks/>
          </p:cNvSpPr>
          <p:nvPr/>
        </p:nvSpPr>
        <p:spPr>
          <a:xfrm>
            <a:off x="302173" y="1503725"/>
            <a:ext cx="11587653" cy="192527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sz="3939" dirty="0"/>
              <a:t>Haben wir unsere Lernziele erreicht?</a:t>
            </a:r>
          </a:p>
          <a:p>
            <a:endParaRPr lang="de-DE" sz="3939" dirty="0"/>
          </a:p>
          <a:p>
            <a:pPr marL="422041" indent="-422041">
              <a:buFont typeface="Courier New" panose="02070309020205020404" pitchFamily="49" charset="0"/>
              <a:buChar char="o"/>
            </a:pPr>
            <a:r>
              <a:rPr lang="de-DE" sz="2462" dirty="0">
                <a:solidFill>
                  <a:srgbClr val="788287"/>
                </a:solidFill>
              </a:rPr>
              <a:t>Wir lesen das Comicbuch zu Ende. </a:t>
            </a:r>
          </a:p>
          <a:p>
            <a:pPr marL="422041" indent="-422041">
              <a:buFont typeface="Courier New" panose="02070309020205020404" pitchFamily="49" charset="0"/>
              <a:buChar char="o"/>
            </a:pPr>
            <a:r>
              <a:rPr lang="de-DE" sz="2462" dirty="0">
                <a:solidFill>
                  <a:srgbClr val="788287"/>
                </a:solidFill>
              </a:rPr>
              <a:t>Wir schreiben die Geschichte weiter.</a:t>
            </a:r>
          </a:p>
        </p:txBody>
      </p:sp>
    </p:spTree>
    <p:extLst>
      <p:ext uri="{BB962C8B-B14F-4D97-AF65-F5344CB8AC3E}">
        <p14:creationId xmlns:p14="http://schemas.microsoft.com/office/powerpoint/2010/main" val="33054940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F33775-E65C-D857-8051-760927954D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1">
            <a:extLst>
              <a:ext uri="{FF2B5EF4-FFF2-40B4-BE49-F238E27FC236}">
                <a16:creationId xmlns:a16="http://schemas.microsoft.com/office/drawing/2014/main" id="{8ABCACAE-0F9D-1C71-271B-93897EE90F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5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324" b="23081"/>
          <a:stretch/>
        </p:blipFill>
        <p:spPr>
          <a:xfrm>
            <a:off x="0" y="1238492"/>
            <a:ext cx="12192000" cy="5031284"/>
          </a:xfrm>
          <a:prstGeom prst="rect">
            <a:avLst/>
          </a:prstGeom>
          <a:ln>
            <a:noFill/>
          </a:ln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55082B8-E97B-F143-53DD-A799436D4D9C}"/>
              </a:ext>
            </a:extLst>
          </p:cNvPr>
          <p:cNvSpPr txBox="1">
            <a:spLocks/>
          </p:cNvSpPr>
          <p:nvPr/>
        </p:nvSpPr>
        <p:spPr>
          <a:xfrm>
            <a:off x="469507" y="6332943"/>
            <a:ext cx="513521" cy="315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1500" smtClean="0">
                <a:solidFill>
                  <a:schemeClr val="bg1"/>
                </a:solidFill>
              </a:rPr>
              <a:pPr/>
              <a:t>2</a:t>
            </a:fld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4" name="Google Shape;196;p2">
            <a:extLst>
              <a:ext uri="{FF2B5EF4-FFF2-40B4-BE49-F238E27FC236}">
                <a16:creationId xmlns:a16="http://schemas.microsoft.com/office/drawing/2014/main" id="{EAAD1568-0A42-E6DA-60F7-DF5275FE9EDE}"/>
              </a:ext>
            </a:extLst>
          </p:cNvPr>
          <p:cNvSpPr txBox="1">
            <a:spLocks/>
          </p:cNvSpPr>
          <p:nvPr/>
        </p:nvSpPr>
        <p:spPr>
          <a:xfrm>
            <a:off x="394142" y="1324242"/>
            <a:ext cx="12126913" cy="95245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sz="3939" dirty="0"/>
              <a:t>Welche Transportmittel nutzt ihr?</a:t>
            </a:r>
          </a:p>
          <a:p>
            <a:r>
              <a:rPr lang="de-DE" sz="2460" dirty="0">
                <a:solidFill>
                  <a:srgbClr val="788287"/>
                </a:solidFill>
              </a:rPr>
              <a:t>Sprecht im Team.</a:t>
            </a: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BD0354DD-81F9-33A7-0650-D2BEE7E13AE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5371" y="6184024"/>
            <a:ext cx="569229" cy="56922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85E2CED2-F11A-7261-DEC0-654319C31B0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5459" y="6133371"/>
            <a:ext cx="691315" cy="691315"/>
          </a:xfrm>
          <a:prstGeom prst="rect">
            <a:avLst/>
          </a:prstGeom>
        </p:spPr>
      </p:pic>
      <p:grpSp>
        <p:nvGrpSpPr>
          <p:cNvPr id="6" name="Group 2">
            <a:extLst>
              <a:ext uri="{FF2B5EF4-FFF2-40B4-BE49-F238E27FC236}">
                <a16:creationId xmlns:a16="http://schemas.microsoft.com/office/drawing/2014/main" id="{79658D12-E22F-E380-80DE-6DD8AD8FCCC9}"/>
              </a:ext>
            </a:extLst>
          </p:cNvPr>
          <p:cNvGrpSpPr/>
          <p:nvPr/>
        </p:nvGrpSpPr>
        <p:grpSpPr>
          <a:xfrm>
            <a:off x="441822" y="2581070"/>
            <a:ext cx="3456883" cy="3127198"/>
            <a:chOff x="270165" y="1300017"/>
            <a:chExt cx="6962725" cy="6914098"/>
          </a:xfrm>
        </p:grpSpPr>
        <p:pic>
          <p:nvPicPr>
            <p:cNvPr id="8" name="Picture 17" descr="A cartoon of a person in a wheelchair next to a lamp post&#10;&#10;Description automatically generated">
              <a:extLst>
                <a:ext uri="{FF2B5EF4-FFF2-40B4-BE49-F238E27FC236}">
                  <a16:creationId xmlns:a16="http://schemas.microsoft.com/office/drawing/2014/main" id="{8BEAC375-832A-5ABC-09E5-62BE574D67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4047" y="1300017"/>
              <a:ext cx="2465532" cy="2363651"/>
            </a:xfrm>
            <a:prstGeom prst="rect">
              <a:avLst/>
            </a:prstGeom>
          </p:spPr>
        </p:pic>
        <p:pic>
          <p:nvPicPr>
            <p:cNvPr id="13" name="Picture 18">
              <a:extLst>
                <a:ext uri="{FF2B5EF4-FFF2-40B4-BE49-F238E27FC236}">
                  <a16:creationId xmlns:a16="http://schemas.microsoft.com/office/drawing/2014/main" id="{848E1D2C-2A39-F65C-C903-939869453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0165" y="3401544"/>
              <a:ext cx="2885008" cy="2885008"/>
            </a:xfrm>
            <a:prstGeom prst="rect">
              <a:avLst/>
            </a:prstGeom>
          </p:spPr>
        </p:pic>
        <p:pic>
          <p:nvPicPr>
            <p:cNvPr id="14" name="Picture 19">
              <a:extLst>
                <a:ext uri="{FF2B5EF4-FFF2-40B4-BE49-F238E27FC236}">
                  <a16:creationId xmlns:a16="http://schemas.microsoft.com/office/drawing/2014/main" id="{08C157B1-182D-CB2D-D4D3-FB904CA2C9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12932" y="1331190"/>
              <a:ext cx="2363651" cy="2363651"/>
            </a:xfrm>
            <a:prstGeom prst="rect">
              <a:avLst/>
            </a:prstGeom>
          </p:spPr>
        </p:pic>
        <p:pic>
          <p:nvPicPr>
            <p:cNvPr id="15" name="Picture 20">
              <a:extLst>
                <a:ext uri="{FF2B5EF4-FFF2-40B4-BE49-F238E27FC236}">
                  <a16:creationId xmlns:a16="http://schemas.microsoft.com/office/drawing/2014/main" id="{8C697422-1306-57C0-8F17-8E634A26EF9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98692" y="3584863"/>
              <a:ext cx="2541497" cy="2541497"/>
            </a:xfrm>
            <a:prstGeom prst="rect">
              <a:avLst/>
            </a:prstGeom>
          </p:spPr>
        </p:pic>
        <p:pic>
          <p:nvPicPr>
            <p:cNvPr id="16" name="Picture 23" descr="A train in a station&#10;&#10;Description automatically generated">
              <a:extLst>
                <a:ext uri="{FF2B5EF4-FFF2-40B4-BE49-F238E27FC236}">
                  <a16:creationId xmlns:a16="http://schemas.microsoft.com/office/drawing/2014/main" id="{6DF7BD86-8ABA-1477-B0EE-CC1FAE7C5A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87338" y="1497107"/>
              <a:ext cx="2045552" cy="1948431"/>
            </a:xfrm>
            <a:prstGeom prst="rect">
              <a:avLst/>
            </a:prstGeom>
            <a:ln w="22225">
              <a:solidFill>
                <a:schemeClr val="tx1"/>
              </a:solidFill>
            </a:ln>
          </p:spPr>
        </p:pic>
        <p:pic>
          <p:nvPicPr>
            <p:cNvPr id="17" name="Picture 24">
              <a:extLst>
                <a:ext uri="{FF2B5EF4-FFF2-40B4-BE49-F238E27FC236}">
                  <a16:creationId xmlns:a16="http://schemas.microsoft.com/office/drawing/2014/main" id="{7EE9E694-5C1E-8F95-8FDD-636E5EAC25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"/>
            <a:stretch/>
          </p:blipFill>
          <p:spPr>
            <a:xfrm>
              <a:off x="5187338" y="3837223"/>
              <a:ext cx="2045552" cy="2037797"/>
            </a:xfrm>
            <a:prstGeom prst="rect">
              <a:avLst/>
            </a:prstGeom>
            <a:ln w="22225">
              <a:solidFill>
                <a:schemeClr val="tx1"/>
              </a:solidFill>
            </a:ln>
          </p:spPr>
        </p:pic>
        <p:sp>
          <p:nvSpPr>
            <p:cNvPr id="18" name="Rectangle 32">
              <a:extLst>
                <a:ext uri="{FF2B5EF4-FFF2-40B4-BE49-F238E27FC236}">
                  <a16:creationId xmlns:a16="http://schemas.microsoft.com/office/drawing/2014/main" id="{430AB99A-5647-958B-3531-F6800E15FD57}"/>
                </a:ext>
              </a:extLst>
            </p:cNvPr>
            <p:cNvSpPr/>
            <p:nvPr/>
          </p:nvSpPr>
          <p:spPr>
            <a:xfrm>
              <a:off x="689891" y="6265684"/>
              <a:ext cx="2045552" cy="1948431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28" name="Google Shape;206;p23">
            <a:extLst>
              <a:ext uri="{FF2B5EF4-FFF2-40B4-BE49-F238E27FC236}">
                <a16:creationId xmlns:a16="http://schemas.microsoft.com/office/drawing/2014/main" id="{68C737E8-8196-A1EB-3B14-2343DEE359D7}"/>
              </a:ext>
            </a:extLst>
          </p:cNvPr>
          <p:cNvSpPr/>
          <p:nvPr/>
        </p:nvSpPr>
        <p:spPr>
          <a:xfrm>
            <a:off x="4554934" y="2205311"/>
            <a:ext cx="4657789" cy="1110366"/>
          </a:xfrm>
          <a:prstGeom prst="wedgeEllipseCallout">
            <a:avLst>
              <a:gd name="adj1" fmla="val -38547"/>
              <a:gd name="adj2" fmla="val -56131"/>
            </a:avLst>
          </a:prstGeom>
          <a:solidFill>
            <a:schemeClr val="accent2"/>
          </a:solidFill>
          <a:ln w="28575" cap="flat" cmpd="sng">
            <a:solidFill>
              <a:srgbClr val="5AC8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defRPr b="1">
                <a:solidFill>
                  <a:srgbClr val="FF0000"/>
                </a:solidFill>
              </a:defRPr>
            </a:pP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Hey! </a:t>
            </a:r>
            <a:b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Wie </a:t>
            </a: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kommst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du </a:t>
            </a: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zur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Schule?</a:t>
            </a:r>
          </a:p>
        </p:txBody>
      </p:sp>
      <p:sp>
        <p:nvSpPr>
          <p:cNvPr id="29" name="Google Shape;206;p23">
            <a:extLst>
              <a:ext uri="{FF2B5EF4-FFF2-40B4-BE49-F238E27FC236}">
                <a16:creationId xmlns:a16="http://schemas.microsoft.com/office/drawing/2014/main" id="{0BBD492E-FE04-EDCB-780A-6BBFE275B2A9}"/>
              </a:ext>
            </a:extLst>
          </p:cNvPr>
          <p:cNvSpPr/>
          <p:nvPr/>
        </p:nvSpPr>
        <p:spPr>
          <a:xfrm>
            <a:off x="6429210" y="3134493"/>
            <a:ext cx="5527349" cy="1423379"/>
          </a:xfrm>
          <a:prstGeom prst="wedgeEllipseCallout">
            <a:avLst>
              <a:gd name="adj1" fmla="val 37654"/>
              <a:gd name="adj2" fmla="val -58190"/>
            </a:avLst>
          </a:prstGeom>
          <a:solidFill>
            <a:srgbClr val="A0C814"/>
          </a:solidFill>
          <a:ln w="28575" cap="flat" cmpd="sng">
            <a:solidFill>
              <a:srgbClr val="0039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defRPr b="1">
                <a:solidFill>
                  <a:srgbClr val="FF0000"/>
                </a:solidFill>
              </a:defRPr>
            </a:pP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Ich </a:t>
            </a: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fahre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mit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der Tram und </a:t>
            </a: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dann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gehe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ich </a:t>
            </a: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zu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Fuß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Und du?</a:t>
            </a:r>
          </a:p>
        </p:txBody>
      </p:sp>
      <p:sp>
        <p:nvSpPr>
          <p:cNvPr id="30" name="Google Shape;206;p23">
            <a:extLst>
              <a:ext uri="{FF2B5EF4-FFF2-40B4-BE49-F238E27FC236}">
                <a16:creationId xmlns:a16="http://schemas.microsoft.com/office/drawing/2014/main" id="{4FE5FF3A-C264-D610-1703-564E663E75A7}"/>
              </a:ext>
            </a:extLst>
          </p:cNvPr>
          <p:cNvSpPr/>
          <p:nvPr/>
        </p:nvSpPr>
        <p:spPr>
          <a:xfrm>
            <a:off x="4447730" y="4554481"/>
            <a:ext cx="6444413" cy="1617747"/>
          </a:xfrm>
          <a:prstGeom prst="wedgeEllipseCallout">
            <a:avLst>
              <a:gd name="adj1" fmla="val -38547"/>
              <a:gd name="adj2" fmla="val -56131"/>
            </a:avLst>
          </a:prstGeom>
          <a:solidFill>
            <a:schemeClr val="accent2"/>
          </a:solidFill>
          <a:ln w="28575" cap="flat" cmpd="sng">
            <a:solidFill>
              <a:srgbClr val="5AC8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defRPr b="1">
                <a:solidFill>
                  <a:srgbClr val="FF0000"/>
                </a:solidFill>
              </a:defRPr>
            </a:pP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Sommer </a:t>
            </a: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fahre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ich </a:t>
            </a: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mit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dem </a:t>
            </a: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Fahrrad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Winter </a:t>
            </a: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fahre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ich </a:t>
            </a:r>
            <a:r>
              <a:rPr lang="en-US" sz="2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mit</a:t>
            </a: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dem Bus. </a:t>
            </a:r>
          </a:p>
        </p:txBody>
      </p:sp>
      <p:pic>
        <p:nvPicPr>
          <p:cNvPr id="31" name="Graphic 30" descr="Cycling outline">
            <a:extLst>
              <a:ext uri="{FF2B5EF4-FFF2-40B4-BE49-F238E27FC236}">
                <a16:creationId xmlns:a16="http://schemas.microsoft.com/office/drawing/2014/main" id="{E63320EC-2EB1-1C9F-4F7B-8287F86B5AC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97443" y="4811799"/>
            <a:ext cx="921115" cy="92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5519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76F3F3-A24E-6741-1E4A-4D7EF63766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363D08D-54B9-F952-5475-5B487DD0520F}"/>
              </a:ext>
            </a:extLst>
          </p:cNvPr>
          <p:cNvSpPr txBox="1">
            <a:spLocks/>
          </p:cNvSpPr>
          <p:nvPr/>
        </p:nvSpPr>
        <p:spPr>
          <a:xfrm>
            <a:off x="469507" y="6332943"/>
            <a:ext cx="513521" cy="315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1500" smtClean="0">
                <a:solidFill>
                  <a:schemeClr val="bg1"/>
                </a:solidFill>
              </a:rPr>
              <a:pPr/>
              <a:t>20</a:t>
            </a:fld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2" name="Google Shape;196;p2">
            <a:extLst>
              <a:ext uri="{FF2B5EF4-FFF2-40B4-BE49-F238E27FC236}">
                <a16:creationId xmlns:a16="http://schemas.microsoft.com/office/drawing/2014/main" id="{455C5B4B-36CE-AF4C-FA74-2F3834132872}"/>
              </a:ext>
            </a:extLst>
          </p:cNvPr>
          <p:cNvSpPr txBox="1">
            <a:spLocks/>
          </p:cNvSpPr>
          <p:nvPr/>
        </p:nvSpPr>
        <p:spPr>
          <a:xfrm>
            <a:off x="341593" y="1366284"/>
            <a:ext cx="8467428" cy="95245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sz="3939" dirty="0"/>
              <a:t>Bis zum nächsten Mal</a:t>
            </a:r>
            <a:br>
              <a:rPr lang="de-DE" sz="3939" dirty="0"/>
            </a:br>
            <a:r>
              <a:rPr lang="de-DE" sz="2463" dirty="0">
                <a:solidFill>
                  <a:srgbClr val="788287"/>
                </a:solidFill>
              </a:rPr>
              <a:t>mit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EFD1289-E36E-CC2F-8F42-29C78B0820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2455"/>
          <a:stretch/>
        </p:blipFill>
        <p:spPr>
          <a:xfrm>
            <a:off x="0" y="2610046"/>
            <a:ext cx="12192000" cy="4247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595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1A994A-553A-88AB-0D82-12DE9BE8BB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36ABA2E5-D536-66AB-0E2A-7010245DD98E}"/>
              </a:ext>
            </a:extLst>
          </p:cNvPr>
          <p:cNvSpPr txBox="1">
            <a:spLocks/>
          </p:cNvSpPr>
          <p:nvPr/>
        </p:nvSpPr>
        <p:spPr>
          <a:xfrm>
            <a:off x="469507" y="6332943"/>
            <a:ext cx="513521" cy="315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1500" smtClean="0">
                <a:solidFill>
                  <a:schemeClr val="bg1"/>
                </a:solidFill>
              </a:rPr>
              <a:pPr/>
              <a:t>3</a:t>
            </a:fld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4" name="Google Shape;196;p2">
            <a:extLst>
              <a:ext uri="{FF2B5EF4-FFF2-40B4-BE49-F238E27FC236}">
                <a16:creationId xmlns:a16="http://schemas.microsoft.com/office/drawing/2014/main" id="{B9055036-4D48-B9F2-CB91-943E3CBB2DA4}"/>
              </a:ext>
            </a:extLst>
          </p:cNvPr>
          <p:cNvSpPr txBox="1">
            <a:spLocks/>
          </p:cNvSpPr>
          <p:nvPr/>
        </p:nvSpPr>
        <p:spPr>
          <a:xfrm>
            <a:off x="336822" y="1453018"/>
            <a:ext cx="11518356" cy="171426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sz="3939" dirty="0"/>
              <a:t>Unser Lernziel heute</a:t>
            </a:r>
          </a:p>
          <a:p>
            <a:endParaRPr lang="de-DE" sz="1500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788287"/>
                </a:solidFill>
              </a:rPr>
              <a:t>Wir lesen das Comicbuch zu Ende.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788287"/>
                </a:solidFill>
              </a:rPr>
              <a:t>Wir schreiben die Geschichte weiter.</a:t>
            </a:r>
            <a:endParaRPr lang="de-DE" sz="2462" dirty="0">
              <a:solidFill>
                <a:srgbClr val="788287"/>
              </a:solidFill>
            </a:endParaRPr>
          </a:p>
        </p:txBody>
      </p:sp>
      <p:pic>
        <p:nvPicPr>
          <p:cNvPr id="2" name="Picture 2" descr="A group of people in a wheelchair&#10;&#10;Description automatically generated">
            <a:extLst>
              <a:ext uri="{FF2B5EF4-FFF2-40B4-BE49-F238E27FC236}">
                <a16:creationId xmlns:a16="http://schemas.microsoft.com/office/drawing/2014/main" id="{428D0B1A-7C86-C457-1C03-D60BC52E3B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136" r="770"/>
          <a:stretch/>
        </p:blipFill>
        <p:spPr>
          <a:xfrm>
            <a:off x="3930782" y="3167278"/>
            <a:ext cx="7876933" cy="2995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475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58A054-B7B8-3FC0-A31C-9D8B87271B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C6D60F3-4558-EF8C-E3C8-1612C67FA8D2}"/>
              </a:ext>
            </a:extLst>
          </p:cNvPr>
          <p:cNvSpPr txBox="1">
            <a:spLocks/>
          </p:cNvSpPr>
          <p:nvPr/>
        </p:nvSpPr>
        <p:spPr>
          <a:xfrm>
            <a:off x="469507" y="6332943"/>
            <a:ext cx="513521" cy="315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1500" smtClean="0">
                <a:solidFill>
                  <a:schemeClr val="bg1"/>
                </a:solidFill>
              </a:rPr>
              <a:pPr/>
              <a:t>4</a:t>
            </a:fld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3" name="Google Shape;196;p2">
            <a:extLst>
              <a:ext uri="{FF2B5EF4-FFF2-40B4-BE49-F238E27FC236}">
                <a16:creationId xmlns:a16="http://schemas.microsoft.com/office/drawing/2014/main" id="{5610D9C5-255E-419D-8325-D02D0477FE67}"/>
              </a:ext>
            </a:extLst>
          </p:cNvPr>
          <p:cNvSpPr txBox="1">
            <a:spLocks/>
          </p:cNvSpPr>
          <p:nvPr/>
        </p:nvSpPr>
        <p:spPr>
          <a:xfrm>
            <a:off x="394142" y="1324242"/>
            <a:ext cx="12126913" cy="95245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sz="3939" dirty="0"/>
              <a:t>Wo ist Mos Handy?</a:t>
            </a:r>
          </a:p>
          <a:p>
            <a:r>
              <a:rPr lang="de-DE" sz="2460" dirty="0">
                <a:solidFill>
                  <a:srgbClr val="788287"/>
                </a:solidFill>
              </a:rPr>
              <a:t>Spekuliert im Team und macht Notizen! </a:t>
            </a:r>
          </a:p>
        </p:txBody>
      </p:sp>
      <p:pic>
        <p:nvPicPr>
          <p:cNvPr id="20" name="Picture 6">
            <a:extLst>
              <a:ext uri="{FF2B5EF4-FFF2-40B4-BE49-F238E27FC236}">
                <a16:creationId xmlns:a16="http://schemas.microsoft.com/office/drawing/2014/main" id="{CF17D7FC-EDF0-3FB3-3DF5-B64FF599E6D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8129" y="6194413"/>
            <a:ext cx="569229" cy="569229"/>
          </a:xfrm>
          <a:prstGeom prst="rect">
            <a:avLst/>
          </a:prstGeom>
        </p:spPr>
      </p:pic>
      <p:pic>
        <p:nvPicPr>
          <p:cNvPr id="21" name="Picture 26">
            <a:extLst>
              <a:ext uri="{FF2B5EF4-FFF2-40B4-BE49-F238E27FC236}">
                <a16:creationId xmlns:a16="http://schemas.microsoft.com/office/drawing/2014/main" id="{440A26FA-8BF3-B5BF-F0DD-84662A32B2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5459" y="6133371"/>
            <a:ext cx="691315" cy="691315"/>
          </a:xfrm>
          <a:prstGeom prst="rect">
            <a:avLst/>
          </a:prstGeom>
        </p:spPr>
      </p:pic>
      <p:pic>
        <p:nvPicPr>
          <p:cNvPr id="4" name="Picture 4" descr="A black text with question marks&#10;&#10;Description automatically generated">
            <a:extLst>
              <a:ext uri="{FF2B5EF4-FFF2-40B4-BE49-F238E27FC236}">
                <a16:creationId xmlns:a16="http://schemas.microsoft.com/office/drawing/2014/main" id="{B041A8BA-F06D-A24E-5434-6574ACBD86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3222" y="2648607"/>
            <a:ext cx="3744636" cy="3545806"/>
          </a:xfrm>
          <a:prstGeom prst="rect">
            <a:avLst/>
          </a:prstGeom>
        </p:spPr>
      </p:pic>
      <p:pic>
        <p:nvPicPr>
          <p:cNvPr id="7" name="Picture 2" descr="A cartoon of a child&#10;&#10;Description automatically generated">
            <a:extLst>
              <a:ext uri="{FF2B5EF4-FFF2-40B4-BE49-F238E27FC236}">
                <a16:creationId xmlns:a16="http://schemas.microsoft.com/office/drawing/2014/main" id="{B60F04B9-FB37-6D8B-F4D4-1675F2302D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7844" y="2406869"/>
            <a:ext cx="2713140" cy="3926074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D8068AFC-C773-7A86-A05D-37B5E4C07F35}"/>
              </a:ext>
            </a:extLst>
          </p:cNvPr>
          <p:cNvSpPr txBox="1"/>
          <p:nvPr/>
        </p:nvSpPr>
        <p:spPr>
          <a:xfrm>
            <a:off x="394142" y="3113313"/>
            <a:ext cx="6258910" cy="1603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lnSpc>
                <a:spcPct val="110000"/>
              </a:lnSpc>
              <a:defRPr sz="1200" b="1">
                <a:solidFill>
                  <a:srgbClr val="EB6400"/>
                </a:solidFill>
              </a:defRPr>
            </a:pPr>
            <a:r>
              <a:rPr lang="en-US" sz="1800" dirty="0">
                <a:solidFill>
                  <a:srgbClr val="EB64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Ich </a:t>
            </a:r>
            <a:r>
              <a:rPr lang="en-US" sz="1800" dirty="0" err="1">
                <a:solidFill>
                  <a:srgbClr val="EB64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glaube</a:t>
            </a:r>
            <a:r>
              <a:rPr lang="en-US" sz="1800" dirty="0">
                <a:solidFill>
                  <a:srgbClr val="EB64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Mo hat </a:t>
            </a:r>
            <a:r>
              <a:rPr lang="en-US" sz="1800" dirty="0" err="1">
                <a:solidFill>
                  <a:srgbClr val="EB64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xies</a:t>
            </a:r>
            <a:r>
              <a:rPr lang="en-US" sz="1800" dirty="0">
                <a:solidFill>
                  <a:srgbClr val="EB64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Handy …</a:t>
            </a:r>
          </a:p>
          <a:p>
            <a:pPr defTabSz="685800">
              <a:lnSpc>
                <a:spcPct val="110000"/>
              </a:lnSpc>
              <a:defRPr sz="1200" b="1">
                <a:solidFill>
                  <a:srgbClr val="EB6400"/>
                </a:solidFill>
              </a:defRPr>
            </a:pPr>
            <a:endParaRPr lang="en-US" sz="1800" dirty="0">
              <a:solidFill>
                <a:srgbClr val="EB64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defTabSz="685800">
              <a:lnSpc>
                <a:spcPct val="110000"/>
              </a:lnSpc>
              <a:defRPr sz="1200" b="1">
                <a:solidFill>
                  <a:srgbClr val="EB6400"/>
                </a:solidFill>
              </a:defRPr>
            </a:pPr>
            <a:r>
              <a:rPr lang="en-US" sz="1800" dirty="0">
                <a:solidFill>
                  <a:srgbClr val="EB64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Ich bin mir </a:t>
            </a:r>
            <a:r>
              <a:rPr lang="en-US" sz="1800" dirty="0" err="1">
                <a:solidFill>
                  <a:srgbClr val="EB64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sicher</a:t>
            </a:r>
            <a:r>
              <a:rPr lang="en-US" sz="1800" dirty="0">
                <a:solidFill>
                  <a:srgbClr val="EB64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800" dirty="0" err="1">
                <a:solidFill>
                  <a:srgbClr val="EB64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dass</a:t>
            </a:r>
            <a:r>
              <a:rPr lang="en-US" sz="1800" dirty="0">
                <a:solidFill>
                  <a:srgbClr val="EB64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dirty="0" err="1">
                <a:solidFill>
                  <a:srgbClr val="EB64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xies</a:t>
            </a:r>
            <a:r>
              <a:rPr lang="en-US" sz="1800" dirty="0">
                <a:solidFill>
                  <a:srgbClr val="EB64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Handy …</a:t>
            </a:r>
          </a:p>
          <a:p>
            <a:pPr defTabSz="685800">
              <a:lnSpc>
                <a:spcPct val="110000"/>
              </a:lnSpc>
              <a:defRPr sz="1200" b="1">
                <a:solidFill>
                  <a:srgbClr val="EB6400"/>
                </a:solidFill>
              </a:defRPr>
            </a:pPr>
            <a:endParaRPr lang="en-US" sz="1800" dirty="0">
              <a:solidFill>
                <a:srgbClr val="EB64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defTabSz="685800">
              <a:lnSpc>
                <a:spcPct val="110000"/>
              </a:lnSpc>
              <a:defRPr sz="1200" b="1">
                <a:solidFill>
                  <a:srgbClr val="EB6400"/>
                </a:solidFill>
              </a:defRPr>
            </a:pPr>
            <a:r>
              <a:rPr lang="en-US" sz="1800" dirty="0" err="1">
                <a:solidFill>
                  <a:srgbClr val="EB64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Wahrscheinlich</a:t>
            </a:r>
            <a:r>
              <a:rPr lang="en-US" sz="1800" dirty="0">
                <a:solidFill>
                  <a:srgbClr val="EB64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dirty="0" err="1">
                <a:solidFill>
                  <a:srgbClr val="EB64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ist</a:t>
            </a:r>
            <a:r>
              <a:rPr lang="en-US" sz="1800" dirty="0">
                <a:solidFill>
                  <a:srgbClr val="EB64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800" dirty="0" err="1">
                <a:solidFill>
                  <a:srgbClr val="EB64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xies</a:t>
            </a:r>
            <a:r>
              <a:rPr lang="en-US" sz="1800" dirty="0">
                <a:solidFill>
                  <a:srgbClr val="EB64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Handy …</a:t>
            </a:r>
            <a:endParaRPr lang="en-US" sz="1800" b="0" dirty="0">
              <a:solidFill>
                <a:srgbClr val="EB64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8619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5C11FD-C9DD-B08F-E1C8-C8453867EF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E32B319-A199-A3A9-641B-A76D722FABBC}"/>
              </a:ext>
            </a:extLst>
          </p:cNvPr>
          <p:cNvSpPr txBox="1">
            <a:spLocks/>
          </p:cNvSpPr>
          <p:nvPr/>
        </p:nvSpPr>
        <p:spPr>
          <a:xfrm>
            <a:off x="469507" y="6332943"/>
            <a:ext cx="513521" cy="315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1500" smtClean="0">
                <a:solidFill>
                  <a:schemeClr val="bg1"/>
                </a:solidFill>
              </a:rPr>
              <a:pPr/>
              <a:t>5</a:t>
            </a:fld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3" name="Google Shape;196;p2">
            <a:extLst>
              <a:ext uri="{FF2B5EF4-FFF2-40B4-BE49-F238E27FC236}">
                <a16:creationId xmlns:a16="http://schemas.microsoft.com/office/drawing/2014/main" id="{340A098F-0FE9-7646-DAAE-A3B0B80FAEF9}"/>
              </a:ext>
            </a:extLst>
          </p:cNvPr>
          <p:cNvSpPr txBox="1">
            <a:spLocks/>
          </p:cNvSpPr>
          <p:nvPr/>
        </p:nvSpPr>
        <p:spPr>
          <a:xfrm>
            <a:off x="341891" y="1350367"/>
            <a:ext cx="12126913" cy="95245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4000" b="1" i="0" kern="1200">
                <a:solidFill>
                  <a:srgbClr val="A0C81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de-DE" sz="3939" dirty="0"/>
              <a:t>Wir lesen Seiten 17-19</a:t>
            </a:r>
          </a:p>
        </p:txBody>
      </p:sp>
      <p:grpSp>
        <p:nvGrpSpPr>
          <p:cNvPr id="13" name="Group 8">
            <a:extLst>
              <a:ext uri="{FF2B5EF4-FFF2-40B4-BE49-F238E27FC236}">
                <a16:creationId xmlns:a16="http://schemas.microsoft.com/office/drawing/2014/main" id="{842BBE21-83C7-833F-8D03-72663E969C52}"/>
              </a:ext>
            </a:extLst>
          </p:cNvPr>
          <p:cNvGrpSpPr/>
          <p:nvPr/>
        </p:nvGrpSpPr>
        <p:grpSpPr>
          <a:xfrm>
            <a:off x="11104593" y="1514091"/>
            <a:ext cx="608765" cy="625006"/>
            <a:chOff x="9055308" y="3354227"/>
            <a:chExt cx="1211533" cy="1296690"/>
          </a:xfrm>
        </p:grpSpPr>
        <p:pic>
          <p:nvPicPr>
            <p:cNvPr id="14" name="Picture 9">
              <a:extLst>
                <a:ext uri="{FF2B5EF4-FFF2-40B4-BE49-F238E27FC236}">
                  <a16:creationId xmlns:a16="http://schemas.microsoft.com/office/drawing/2014/main" id="{FCD6FBD7-B7B1-C4FE-059E-186E8218B1A8}"/>
                </a:ext>
              </a:extLst>
            </p:cNvPr>
            <p:cNvPicPr/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1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 bwMode="auto">
            <a:xfrm>
              <a:off x="9227644" y="3619272"/>
              <a:ext cx="922801" cy="8676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239D86E-8167-61F2-B919-1462665E336F}"/>
                </a:ext>
              </a:extLst>
            </p:cNvPr>
            <p:cNvSpPr/>
            <p:nvPr/>
          </p:nvSpPr>
          <p:spPr>
            <a:xfrm>
              <a:off x="9055308" y="3354227"/>
              <a:ext cx="1211533" cy="1296690"/>
            </a:xfrm>
            <a:prstGeom prst="ellipse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97"/>
            </a:p>
          </p:txBody>
        </p:sp>
      </p:grpSp>
      <p:grpSp>
        <p:nvGrpSpPr>
          <p:cNvPr id="4" name="Group 9">
            <a:extLst>
              <a:ext uri="{FF2B5EF4-FFF2-40B4-BE49-F238E27FC236}">
                <a16:creationId xmlns:a16="http://schemas.microsoft.com/office/drawing/2014/main" id="{949625E7-3BAB-3D55-9A2E-E6306C1073D6}"/>
              </a:ext>
            </a:extLst>
          </p:cNvPr>
          <p:cNvGrpSpPr/>
          <p:nvPr/>
        </p:nvGrpSpPr>
        <p:grpSpPr>
          <a:xfrm>
            <a:off x="151816" y="1828798"/>
            <a:ext cx="10043610" cy="4504145"/>
            <a:chOff x="51607" y="1334347"/>
            <a:chExt cx="10641817" cy="4772416"/>
          </a:xfrm>
        </p:grpSpPr>
        <p:pic>
          <p:nvPicPr>
            <p:cNvPr id="7" name="Picture 5">
              <a:extLst>
                <a:ext uri="{FF2B5EF4-FFF2-40B4-BE49-F238E27FC236}">
                  <a16:creationId xmlns:a16="http://schemas.microsoft.com/office/drawing/2014/main" id="{C8DAFA96-13CE-D232-8CD0-CBB0FFE79F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7748"/>
            <a:stretch/>
          </p:blipFill>
          <p:spPr>
            <a:xfrm>
              <a:off x="51607" y="1334347"/>
              <a:ext cx="3651706" cy="4772416"/>
            </a:xfrm>
            <a:prstGeom prst="rect">
              <a:avLst/>
            </a:prstGeom>
          </p:spPr>
        </p:pic>
        <p:pic>
          <p:nvPicPr>
            <p:cNvPr id="9" name="Picture 6">
              <a:extLst>
                <a:ext uri="{FF2B5EF4-FFF2-40B4-BE49-F238E27FC236}">
                  <a16:creationId xmlns:a16="http://schemas.microsoft.com/office/drawing/2014/main" id="{0D53F78E-4659-65D2-1E75-FC6144C913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874" b="8958"/>
            <a:stretch/>
          </p:blipFill>
          <p:spPr>
            <a:xfrm>
              <a:off x="3407851" y="1334347"/>
              <a:ext cx="3805399" cy="4699197"/>
            </a:xfrm>
            <a:prstGeom prst="rect">
              <a:avLst/>
            </a:prstGeom>
          </p:spPr>
        </p:pic>
        <p:pic>
          <p:nvPicPr>
            <p:cNvPr id="11" name="Picture 8">
              <a:extLst>
                <a:ext uri="{FF2B5EF4-FFF2-40B4-BE49-F238E27FC236}">
                  <a16:creationId xmlns:a16="http://schemas.microsoft.com/office/drawing/2014/main" id="{56770AF7-8031-4EA7-21D1-5C7A3A407F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25" t="4175" r="-1025" b="8657"/>
            <a:stretch/>
          </p:blipFill>
          <p:spPr>
            <a:xfrm>
              <a:off x="6888025" y="1334347"/>
              <a:ext cx="3805399" cy="4699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65994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E55E2A-C73A-0527-1B80-20E4948D7D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9AE6D54-6914-75F1-75E6-9465DD7DABF3}"/>
              </a:ext>
            </a:extLst>
          </p:cNvPr>
          <p:cNvSpPr txBox="1">
            <a:spLocks/>
          </p:cNvSpPr>
          <p:nvPr/>
        </p:nvSpPr>
        <p:spPr>
          <a:xfrm>
            <a:off x="469507" y="6332943"/>
            <a:ext cx="513521" cy="315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1500" smtClean="0">
                <a:solidFill>
                  <a:schemeClr val="bg1"/>
                </a:solidFill>
              </a:rPr>
              <a:pPr/>
              <a:t>6</a:t>
            </a:fld>
            <a:endParaRPr lang="de-DE" sz="1500" dirty="0">
              <a:solidFill>
                <a:schemeClr val="bg1"/>
              </a:solidFill>
            </a:endParaRP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23593EEC-57B5-03F9-1B6D-E31A565919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5341"/>
          <a:stretch/>
        </p:blipFill>
        <p:spPr>
          <a:xfrm>
            <a:off x="-258087" y="1355990"/>
            <a:ext cx="8981674" cy="4409922"/>
          </a:xfrm>
          <a:prstGeom prst="rect">
            <a:avLst/>
          </a:prstGeom>
        </p:spPr>
      </p:pic>
      <p:pic>
        <p:nvPicPr>
          <p:cNvPr id="3" name="Picture 7" descr="A close up of a white background&#10;&#10;AI-generated content may be incorrect.">
            <a:extLst>
              <a:ext uri="{FF2B5EF4-FFF2-40B4-BE49-F238E27FC236}">
                <a16:creationId xmlns:a16="http://schemas.microsoft.com/office/drawing/2014/main" id="{EEBA3F82-6100-E82E-B7EE-8FEE08E61C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089" y="4497902"/>
            <a:ext cx="1904598" cy="1120352"/>
          </a:xfrm>
          <a:prstGeom prst="rect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66168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2F8DEA-DEAD-508A-1412-7BAAADD5AD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126FAA3-BA4E-9A06-A3E2-01A759FD82BE}"/>
              </a:ext>
            </a:extLst>
          </p:cNvPr>
          <p:cNvSpPr txBox="1">
            <a:spLocks/>
          </p:cNvSpPr>
          <p:nvPr/>
        </p:nvSpPr>
        <p:spPr>
          <a:xfrm>
            <a:off x="469507" y="6332943"/>
            <a:ext cx="513521" cy="315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1500" smtClean="0">
                <a:solidFill>
                  <a:schemeClr val="bg1"/>
                </a:solidFill>
              </a:rPr>
              <a:pPr/>
              <a:t>7</a:t>
            </a:fld>
            <a:endParaRPr lang="de-DE" sz="1500" dirty="0">
              <a:solidFill>
                <a:schemeClr val="bg1"/>
              </a:solidFill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D48AFF60-5E49-5E97-228D-FF0D7F2EE5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013" b="36926"/>
          <a:stretch/>
        </p:blipFill>
        <p:spPr>
          <a:xfrm>
            <a:off x="-432897" y="1650124"/>
            <a:ext cx="9946245" cy="4094868"/>
          </a:xfrm>
          <a:prstGeom prst="rect">
            <a:avLst/>
          </a:prstGeom>
        </p:spPr>
      </p:pic>
      <p:pic>
        <p:nvPicPr>
          <p:cNvPr id="6" name="Picture 10" descr="A close up of a white background&#10;&#10;AI-generated content may be incorrect.">
            <a:extLst>
              <a:ext uri="{FF2B5EF4-FFF2-40B4-BE49-F238E27FC236}">
                <a16:creationId xmlns:a16="http://schemas.microsoft.com/office/drawing/2014/main" id="{213D91BC-723B-2AE0-F84D-42CA34A64B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1674" y="4508868"/>
            <a:ext cx="1904598" cy="1120352"/>
          </a:xfrm>
          <a:prstGeom prst="rect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17695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3E8507-36D0-AF9F-F2D6-359F708083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DCA3F94-AA0F-E6F3-CC2C-CB2C25244185}"/>
              </a:ext>
            </a:extLst>
          </p:cNvPr>
          <p:cNvSpPr txBox="1">
            <a:spLocks/>
          </p:cNvSpPr>
          <p:nvPr/>
        </p:nvSpPr>
        <p:spPr>
          <a:xfrm>
            <a:off x="469507" y="6332943"/>
            <a:ext cx="513521" cy="315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1500" smtClean="0">
                <a:solidFill>
                  <a:schemeClr val="bg1"/>
                </a:solidFill>
              </a:rPr>
              <a:pPr/>
              <a:t>8</a:t>
            </a:fld>
            <a:endParaRPr lang="de-DE" sz="15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CCF9E8-761A-DCED-5636-81C3A691B2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2858" b="7748"/>
          <a:stretch/>
        </p:blipFill>
        <p:spPr>
          <a:xfrm>
            <a:off x="-402852" y="1765738"/>
            <a:ext cx="9919518" cy="4130566"/>
          </a:xfrm>
          <a:prstGeom prst="rect">
            <a:avLst/>
          </a:prstGeom>
        </p:spPr>
      </p:pic>
      <p:pic>
        <p:nvPicPr>
          <p:cNvPr id="7" name="Picture 10" descr="A close up of a white background&#10;&#10;AI-generated content may be incorrect.">
            <a:extLst>
              <a:ext uri="{FF2B5EF4-FFF2-40B4-BE49-F238E27FC236}">
                <a16:creationId xmlns:a16="http://schemas.microsoft.com/office/drawing/2014/main" id="{01A5DFDD-0715-D0ED-96AC-364D0AC41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4367" y="4529889"/>
            <a:ext cx="1904598" cy="1120352"/>
          </a:xfrm>
          <a:prstGeom prst="rect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743708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82ECEB-3ADE-922A-CD7F-0B6A2F5FDD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CFAB08C-95E1-B560-C0D4-4D92ED198FDC}"/>
              </a:ext>
            </a:extLst>
          </p:cNvPr>
          <p:cNvSpPr txBox="1">
            <a:spLocks/>
          </p:cNvSpPr>
          <p:nvPr/>
        </p:nvSpPr>
        <p:spPr>
          <a:xfrm>
            <a:off x="469507" y="6332943"/>
            <a:ext cx="513521" cy="31515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rgbClr val="5AC8F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49C08F-7389-4E43-9F78-5F2D540716E5}" type="slidenum">
              <a:rPr lang="de-DE" sz="1500" smtClean="0">
                <a:solidFill>
                  <a:schemeClr val="bg1"/>
                </a:solidFill>
              </a:rPr>
              <a:pPr/>
              <a:t>9</a:t>
            </a:fld>
            <a:endParaRPr lang="de-DE" sz="1500" dirty="0">
              <a:solidFill>
                <a:schemeClr val="bg1"/>
              </a:solidFill>
            </a:endParaRP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3109E9F5-9D3B-3C8C-18CC-385DF1C3E8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874" b="65900"/>
          <a:stretch/>
        </p:blipFill>
        <p:spPr>
          <a:xfrm>
            <a:off x="0" y="1499633"/>
            <a:ext cx="10145188" cy="4344119"/>
          </a:xfrm>
          <a:prstGeom prst="rect">
            <a:avLst/>
          </a:prstGeom>
        </p:spPr>
      </p:pic>
      <p:pic>
        <p:nvPicPr>
          <p:cNvPr id="3" name="Picture 8" descr="A white background with black text&#10;&#10;AI-generated content may be incorrect.">
            <a:extLst>
              <a:ext uri="{FF2B5EF4-FFF2-40B4-BE49-F238E27FC236}">
                <a16:creationId xmlns:a16="http://schemas.microsoft.com/office/drawing/2014/main" id="{91276198-2570-948C-7689-92AA4F2652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6736" y="3671692"/>
            <a:ext cx="1730837" cy="2061062"/>
          </a:xfrm>
          <a:prstGeom prst="rect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278065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341</Words>
  <Application>Microsoft Macintosh PowerPoint</Application>
  <PresentationFormat>Breitbild</PresentationFormat>
  <Paragraphs>80</Paragraphs>
  <Slides>20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6" baseType="lpstr">
      <vt:lpstr>Aptos</vt:lpstr>
      <vt:lpstr>Aptos Display</vt:lpstr>
      <vt:lpstr>Arial</vt:lpstr>
      <vt:lpstr>Courier New</vt:lpstr>
      <vt:lpstr>Verdana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Géza G Schenk</dc:creator>
  <cp:lastModifiedBy>Simona Gnade</cp:lastModifiedBy>
  <cp:revision>32</cp:revision>
  <dcterms:created xsi:type="dcterms:W3CDTF">2024-08-27T16:27:59Z</dcterms:created>
  <dcterms:modified xsi:type="dcterms:W3CDTF">2025-04-02T10:13:27Z</dcterms:modified>
</cp:coreProperties>
</file>