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4"/>
  </p:notesMasterIdLst>
  <p:sldIdLst>
    <p:sldId id="258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287"/>
    <a:srgbClr val="A0C814"/>
    <a:srgbClr val="374105"/>
    <a:srgbClr val="EB6400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0"/>
    <p:restoredTop sz="94694"/>
  </p:normalViewPr>
  <p:slideViewPr>
    <p:cSldViewPr snapToGrid="0">
      <p:cViewPr varScale="1">
        <p:scale>
          <a:sx n="200" d="100"/>
          <a:sy n="200" d="100"/>
        </p:scale>
        <p:origin x="324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30.04.2025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9045360-9D57-4A70-C8FF-791A9CA9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6" y="1082453"/>
            <a:ext cx="7887445" cy="69712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500" b="1" i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404FEF-0887-024C-3060-FED354F2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2031829"/>
            <a:ext cx="7882286" cy="24583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FontTx/>
              <a:buNone/>
              <a:defRPr sz="130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04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9" name="Picture 8" descr="A green rectangle with a white border&#10;&#10;AI-generated content may be incorrect.">
            <a:extLst>
              <a:ext uri="{FF2B5EF4-FFF2-40B4-BE49-F238E27FC236}">
                <a16:creationId xmlns:a16="http://schemas.microsoft.com/office/drawing/2014/main" id="{149E8FE0-DE35-77E8-418F-65F0FA4812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3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slideLayout" Target="../slideLayouts/slideLayout1.xml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A8D635A7-A157-3F7B-DF6F-9F7E3D1EBA9D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1C6E2D32-4F78-95F3-1C6E-3A4322918881}"/>
              </a:ext>
            </a:extLst>
          </p:cNvPr>
          <p:cNvSpPr/>
          <p:nvPr/>
        </p:nvSpPr>
        <p:spPr>
          <a:xfrm>
            <a:off x="3471135" y="20598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What‘s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comic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about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C116D10-E7A2-6999-6FB8-7049A002BE83}"/>
              </a:ext>
            </a:extLst>
          </p:cNvPr>
          <p:cNvSpPr/>
          <p:nvPr/>
        </p:nvSpPr>
        <p:spPr>
          <a:xfrm>
            <a:off x="681135" y="206020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Worum geht es in dem Comic?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CB22D1C3-9BCA-C75F-E595-2A5BBC08D1B8}"/>
              </a:ext>
            </a:extLst>
          </p:cNvPr>
          <p:cNvSpPr/>
          <p:nvPr/>
        </p:nvSpPr>
        <p:spPr>
          <a:xfrm>
            <a:off x="3471135" y="23293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story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3B61EA83-5504-1D56-E27F-E98ADA8A4333}"/>
              </a:ext>
            </a:extLst>
          </p:cNvPr>
          <p:cNvSpPr/>
          <p:nvPr/>
        </p:nvSpPr>
        <p:spPr>
          <a:xfrm>
            <a:off x="681135" y="23278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Geschichte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F645BD5D-AC81-8DAE-9FF7-5D873235705F}"/>
              </a:ext>
            </a:extLst>
          </p:cNvPr>
          <p:cNvSpPr/>
          <p:nvPr/>
        </p:nvSpPr>
        <p:spPr>
          <a:xfrm>
            <a:off x="3471135" y="260117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C3667716-8DCC-8071-3B95-864C4F5A7D6E}"/>
              </a:ext>
            </a:extLst>
          </p:cNvPr>
          <p:cNvSpPr/>
          <p:nvPr/>
        </p:nvSpPr>
        <p:spPr>
          <a:xfrm>
            <a:off x="681135" y="26015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Zusammenfassung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14CDF6FA-09F5-E575-EBA6-D321725C6129}"/>
              </a:ext>
            </a:extLst>
          </p:cNvPr>
          <p:cNvSpPr/>
          <p:nvPr/>
        </p:nvSpPr>
        <p:spPr>
          <a:xfrm>
            <a:off x="3471135" y="288456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characters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A5F78B11-EA82-2CC4-7A67-451F36A5058D}"/>
              </a:ext>
            </a:extLst>
          </p:cNvPr>
          <p:cNvSpPr/>
          <p:nvPr/>
        </p:nvSpPr>
        <p:spPr>
          <a:xfrm>
            <a:off x="681135" y="28849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Protagonisten</a:t>
            </a: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ADB1509C-9F0B-78D7-7330-B1C48D570889}"/>
              </a:ext>
            </a:extLst>
          </p:cNvPr>
          <p:cNvSpPr/>
          <p:nvPr/>
        </p:nvSpPr>
        <p:spPr>
          <a:xfrm>
            <a:off x="3471135" y="31596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(male &amp;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female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friends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F161875D-9319-0BD5-BE34-310560F6E60D}"/>
              </a:ext>
            </a:extLst>
          </p:cNvPr>
          <p:cNvSpPr/>
          <p:nvPr/>
        </p:nvSpPr>
        <p:spPr>
          <a:xfrm>
            <a:off x="681135" y="316003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Freund:innen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2FB1C582-927F-6BAA-0226-E70C8A558A95}"/>
              </a:ext>
            </a:extLst>
          </p:cNvPr>
          <p:cNvSpPr/>
          <p:nvPr/>
        </p:nvSpPr>
        <p:spPr>
          <a:xfrm>
            <a:off x="3471135" y="343586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a (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exchange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8E397F5B-10E2-8A1A-C720-EB5F97A718B7}"/>
              </a:ext>
            </a:extLst>
          </p:cNvPr>
          <p:cNvSpPr/>
          <p:nvPr/>
        </p:nvSpPr>
        <p:spPr>
          <a:xfrm>
            <a:off x="681135" y="34362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 (Schüler-) Austausch machen</a:t>
            </a:r>
          </a:p>
        </p:txBody>
      </p:sp>
      <p:sp>
        <p:nvSpPr>
          <p:cNvPr id="16" name="Rectangle 45">
            <a:extLst>
              <a:ext uri="{FF2B5EF4-FFF2-40B4-BE49-F238E27FC236}">
                <a16:creationId xmlns:a16="http://schemas.microsoft.com/office/drawing/2014/main" id="{190659B4-8D55-0201-710A-9732FBA53E5F}"/>
              </a:ext>
            </a:extLst>
          </p:cNvPr>
          <p:cNvSpPr/>
          <p:nvPr/>
        </p:nvSpPr>
        <p:spPr>
          <a:xfrm>
            <a:off x="3471135" y="370820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54611ABA-29B6-814F-7360-50DCD199EC46}"/>
              </a:ext>
            </a:extLst>
          </p:cNvPr>
          <p:cNvSpPr/>
          <p:nvPr/>
        </p:nvSpPr>
        <p:spPr>
          <a:xfrm>
            <a:off x="681135" y="370857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kennenlernen</a:t>
            </a: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88A574C1-3819-AC3E-2D56-BF4F29204EA7}"/>
              </a:ext>
            </a:extLst>
          </p:cNvPr>
          <p:cNvSpPr/>
          <p:nvPr/>
        </p:nvSpPr>
        <p:spPr>
          <a:xfrm>
            <a:off x="3471135" y="399159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50">
            <a:extLst>
              <a:ext uri="{FF2B5EF4-FFF2-40B4-BE49-F238E27FC236}">
                <a16:creationId xmlns:a16="http://schemas.microsoft.com/office/drawing/2014/main" id="{BCE2C771-5E22-9CE5-DB0C-6795FDF3679C}"/>
              </a:ext>
            </a:extLst>
          </p:cNvPr>
          <p:cNvSpPr/>
          <p:nvPr/>
        </p:nvSpPr>
        <p:spPr>
          <a:xfrm>
            <a:off x="681135" y="39919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besuchen / besichtigen</a:t>
            </a:r>
          </a:p>
        </p:txBody>
      </p:sp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1E943C-EA74-11B4-FD21-36EB6B53AC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7702" y="2338464"/>
            <a:ext cx="209550" cy="20955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263F9A5-01AE-D300-D429-BFCB8F412B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7702" y="2884650"/>
            <a:ext cx="218004" cy="218004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9B793CF-6B12-8CC3-48AF-12AB71B4C3E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16331" y="3168398"/>
            <a:ext cx="218004" cy="218004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ED403D1-1587-905A-A5B0-2BF175186DC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34426" y="3469378"/>
            <a:ext cx="211902" cy="211902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E70F09D-FF5A-EACF-BF72-97EF1D58C6D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18205" y="3733637"/>
            <a:ext cx="211903" cy="211903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33B4740-081A-DF58-3176-313F1433C40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30983" y="4006786"/>
            <a:ext cx="206269" cy="206269"/>
          </a:xfrm>
          <a:prstGeom prst="rect">
            <a:avLst/>
          </a:prstGeom>
        </p:spPr>
      </p:pic>
      <p:pic>
        <p:nvPicPr>
          <p:cNvPr id="2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1E01A9A-CD29-15BD-F52E-5D55DC47AC7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0558" y="2041070"/>
            <a:ext cx="209550" cy="209550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2D71244-5555-3D3F-3428-66975B2D158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7702" y="2619860"/>
            <a:ext cx="211902" cy="2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9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0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6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47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75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1EAD6-C53B-2281-02C9-207240FA2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0C70E096-2408-EA7C-0844-6D4422390D94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E6B226D0-3532-90B4-D217-60E6BDBA3835}"/>
              </a:ext>
            </a:extLst>
          </p:cNvPr>
          <p:cNvSpPr/>
          <p:nvPr/>
        </p:nvSpPr>
        <p:spPr>
          <a:xfrm>
            <a:off x="3471135" y="20598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sights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42DEA34-714A-BC4A-8DD7-01D4365649AB}"/>
              </a:ext>
            </a:extLst>
          </p:cNvPr>
          <p:cNvSpPr/>
          <p:nvPr/>
        </p:nvSpPr>
        <p:spPr>
          <a:xfrm>
            <a:off x="681135" y="206020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Sehenswürdigkeiten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E937353C-C50B-DF58-F8F9-C3203DFD8A8C}"/>
              </a:ext>
            </a:extLst>
          </p:cNvPr>
          <p:cNvSpPr/>
          <p:nvPr/>
        </p:nvSpPr>
        <p:spPr>
          <a:xfrm>
            <a:off x="3471135" y="23293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famous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A469F025-514E-C35A-0F1C-DF096394A323}"/>
              </a:ext>
            </a:extLst>
          </p:cNvPr>
          <p:cNvSpPr/>
          <p:nvPr/>
        </p:nvSpPr>
        <p:spPr>
          <a:xfrm>
            <a:off x="681135" y="23278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bekannt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AEA5EC8C-09C3-BC04-A6E5-1A09862067B3}"/>
              </a:ext>
            </a:extLst>
          </p:cNvPr>
          <p:cNvSpPr/>
          <p:nvPr/>
        </p:nvSpPr>
        <p:spPr>
          <a:xfrm>
            <a:off x="3471135" y="260117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A0560119-CAF6-3BE1-DFD9-B7A435F9901A}"/>
              </a:ext>
            </a:extLst>
          </p:cNvPr>
          <p:cNvSpPr/>
          <p:nvPr/>
        </p:nvSpPr>
        <p:spPr>
          <a:xfrm>
            <a:off x="681135" y="26015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GB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möchte</a:t>
            </a:r>
            <a:r>
              <a:rPr lang="en-GB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 </a:t>
            </a:r>
            <a:r>
              <a:rPr lang="en-GB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besichtigen</a:t>
            </a:r>
            <a:r>
              <a:rPr lang="en-GB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C0F36959-5207-24E7-6AAB-0DDF0A591F13}"/>
              </a:ext>
            </a:extLst>
          </p:cNvPr>
          <p:cNvSpPr/>
          <p:nvPr/>
        </p:nvSpPr>
        <p:spPr>
          <a:xfrm>
            <a:off x="3471135" y="288456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interesting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F723826E-917B-7A16-FCD5-85BF3F384060}"/>
              </a:ext>
            </a:extLst>
          </p:cNvPr>
          <p:cNvSpPr/>
          <p:nvPr/>
        </p:nvSpPr>
        <p:spPr>
          <a:xfrm>
            <a:off x="681135" y="28849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ist interessant.</a:t>
            </a: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3243EAF9-CA08-A558-A9BA-E5FD60690DED}"/>
              </a:ext>
            </a:extLst>
          </p:cNvPr>
          <p:cNvSpPr/>
          <p:nvPr/>
        </p:nvSpPr>
        <p:spPr>
          <a:xfrm>
            <a:off x="3471135" y="31596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boring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B11B0F7C-68B4-763C-31B7-171179EA64F2}"/>
              </a:ext>
            </a:extLst>
          </p:cNvPr>
          <p:cNvSpPr/>
          <p:nvPr/>
        </p:nvSpPr>
        <p:spPr>
          <a:xfrm>
            <a:off x="681134" y="316832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ist langweilig.</a:t>
            </a: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DB2CE5C7-E799-9127-D506-C6B96E588E41}"/>
              </a:ext>
            </a:extLst>
          </p:cNvPr>
          <p:cNvSpPr/>
          <p:nvPr/>
        </p:nvSpPr>
        <p:spPr>
          <a:xfrm>
            <a:off x="3471135" y="3435862"/>
            <a:ext cx="3008253" cy="488503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like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history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music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architecture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0859AE0E-EA5D-2525-045B-D186A3336B2E}"/>
              </a:ext>
            </a:extLst>
          </p:cNvPr>
          <p:cNvSpPr/>
          <p:nvPr/>
        </p:nvSpPr>
        <p:spPr>
          <a:xfrm>
            <a:off x="681135" y="3451712"/>
            <a:ext cx="2746117" cy="488503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mag Geschichte/Kunst/Musik/ Architektur.</a:t>
            </a: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02E676D-F08E-5FDB-A5A9-09BEBCEE30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47" y="2327818"/>
            <a:ext cx="208479" cy="208479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B836A64-EB2F-C2E4-1DA1-C6B17E8E4F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46" y="2601170"/>
            <a:ext cx="208479" cy="208479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10ECA0C-0FA1-504B-E571-51DA6B9AD8D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45" y="2887810"/>
            <a:ext cx="208479" cy="208479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07656FC-7F8A-FD80-D5D5-A544030C390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45" y="3161162"/>
            <a:ext cx="208479" cy="208479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F889851-4614-EA5C-E578-5267EB33BAF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44" y="3447802"/>
            <a:ext cx="208479" cy="208479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D75205B-51DA-EA5B-E5FF-907E7AF20FF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30794" y="2066257"/>
            <a:ext cx="204432" cy="20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6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8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9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5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77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121</Words>
  <Application>Microsoft Office PowerPoint</Application>
  <PresentationFormat>Bildschirmpräsentation (16:9)</PresentationFormat>
  <Paragraphs>32</Paragraphs>
  <Slides>2</Slides>
  <Notes>0</Notes>
  <HiddenSlides>0</HiddenSlides>
  <MMClips>14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Verdana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Knight, Sara [Extern]</cp:lastModifiedBy>
  <cp:revision>14</cp:revision>
  <dcterms:created xsi:type="dcterms:W3CDTF">2024-08-27T16:27:59Z</dcterms:created>
  <dcterms:modified xsi:type="dcterms:W3CDTF">2025-04-30T09:50:33Z</dcterms:modified>
</cp:coreProperties>
</file>