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5"/>
  </p:notesMasterIdLst>
  <p:sldIdLst>
    <p:sldId id="258" r:id="rId2"/>
    <p:sldId id="262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A0C814"/>
    <a:srgbClr val="374105"/>
    <a:srgbClr val="EB6400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61" d="100"/>
          <a:sy n="161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14.05.25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6" y="1082453"/>
            <a:ext cx="7887445" cy="6971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500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031829"/>
            <a:ext cx="7882286" cy="2458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3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149E8FE0-DE35-77E8-418F-65F0FA481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slideLayout" Target="../slideLayouts/slideLayout1.xml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5" Type="http://schemas.microsoft.com/office/2007/relationships/media" Target="../media/media19.m4a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A8D635A7-A157-3F7B-DF6F-9F7E3D1EBA9D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C6E2D32-4F78-95F3-1C6E-3A4322918881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diversity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C116D10-E7A2-6999-6FB8-7049A002BE83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Diversität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B22D1C3-9BCA-C75F-E595-2A5BBC08D1B8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she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B61EA83-5504-1D56-E27F-E98ADA8A4333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sie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645BD5D-AC81-8DAE-9FF7-5D873235705F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C3667716-8DCC-8071-3B95-864C4F5A7D6E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14CDF6FA-09F5-E575-EBA6-D321725C6129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gender-neutral pronoun, they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5F78B11-EA82-2CC4-7A67-451F36A5058D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xier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ADB1509C-9F0B-78D7-7330-B1C48D570889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characters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F161875D-9319-0BD5-BE34-310560F6E60D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Protagonisten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2FB1C582-927F-6BAA-0226-E70C8A558A95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(male &amp; female) friends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8E397F5B-10E2-8A1A-C720-EB5F97A718B7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Freund:innen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190659B4-8D55-0201-710A-9732FBA53E5F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diverse group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54611ABA-29B6-814F-7360-50DCD199EC46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eine diverse Gruppe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88A574C1-3819-AC3E-2D56-BF4F29204EA7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circle of friends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BCE2C771-5E22-9CE5-DB0C-6795FDF3679C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Freundeskreis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4FA832D-16B0-C1E3-7B1F-EB94233F8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7292" y="2053535"/>
            <a:ext cx="211902" cy="211902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F30062-FD1E-AE59-BE52-698FE9B558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2343593"/>
            <a:ext cx="268416" cy="217635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C6FA561-72C1-993F-F24B-3A68BBC344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6944" y="2626592"/>
            <a:ext cx="222250" cy="22225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BAF97F0-359A-97D7-A01D-01B39F48A2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7945" y="2908631"/>
            <a:ext cx="219307" cy="187833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7F235EA-540C-7AE7-7DC5-117583D01BF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3198605"/>
            <a:ext cx="234950" cy="23495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FF0FE8C-DB9D-C11B-B7A6-8C7101FA01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5768" y="3473966"/>
            <a:ext cx="222250" cy="22225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CE14C7E-C884-1167-23AA-B7C070403EB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3068" y="3729923"/>
            <a:ext cx="234950" cy="23495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7A1107-E397-9546-B902-9D0C91FAC44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5768" y="4022005"/>
            <a:ext cx="201231" cy="2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4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5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3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29E23-763F-7264-4453-CFAF63B42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706CD85C-AC7D-A597-6388-3FD22BE8AA70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5996736-CDEC-470B-2CBD-01D617383CBA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you called?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F4AA495-99C1-65D0-D502-E5EDD601A1B1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 heißt du?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ADB9DB0D-F79D-A7C3-AEB0-C76667694DDC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called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920DF55-B892-A0D7-3A85-82C400270505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heiße XXX.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AEBB02B2-F585-ADF9-34B5-D070A9DFE445}"/>
              </a:ext>
            </a:extLst>
          </p:cNvPr>
          <p:cNvSpPr/>
          <p:nvPr/>
        </p:nvSpPr>
        <p:spPr>
          <a:xfrm>
            <a:off x="3471135" y="259851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have a nickname?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9B8DF65-9F12-3824-0EE6-70D330D3BCBD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Hast du einen Spitznamen?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B9EF0F1F-CA2A-190E-AC56-8960D9D623B7}"/>
              </a:ext>
            </a:extLst>
          </p:cNvPr>
          <p:cNvSpPr/>
          <p:nvPr/>
        </p:nvSpPr>
        <p:spPr>
          <a:xfrm>
            <a:off x="3471135" y="28849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Yes! Everyone calls me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09499518-FBEC-00AE-DE82-8E3AF0794DE4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Ja! Alle nennen mich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62386F3C-F039-3276-633E-B2B6DC4DCBCF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pronoun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6F22C902-252D-CD2D-1934-B938F292848E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ist dein Pronomen?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6B7FB38E-7307-498B-1C98-7A786E472A41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 pronoun is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53C1EE15-D679-D518-ACD4-B8094561C286}"/>
              </a:ext>
            </a:extLst>
          </p:cNvPr>
          <p:cNvSpPr/>
          <p:nvPr/>
        </p:nvSpPr>
        <p:spPr>
          <a:xfrm>
            <a:off x="681135" y="343586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Mein Pronomen ist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99B7ED57-8B6C-2FEB-6560-A07F75461929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are you from?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AA975AB4-B0A3-2542-5239-DE553DF75A0D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Woher kommst du?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8EAACD8B-B1E7-622F-457C-8D6ECEF3F15B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4B155545-7A27-AA11-6E5F-46AAC0FE87A6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komme aus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DB19C60-9EEB-7640-67AA-989E965A41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2036787"/>
            <a:ext cx="234950" cy="23495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D52C3B9-6716-3D12-C910-58898939DC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2316294"/>
            <a:ext cx="234950" cy="23495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7C254F9-F70F-807B-CA01-7249D2DE6F8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2586987"/>
            <a:ext cx="234950" cy="23495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6218152-A755-E88C-D5C6-FDD26E09C67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2861881"/>
            <a:ext cx="234950" cy="23495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6A8E39-8297-A957-61F0-CB8AF24D3F1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3159671"/>
            <a:ext cx="234950" cy="23495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4A45EA-5280-3FB2-7E30-F9394997239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0621" y="3424225"/>
            <a:ext cx="234950" cy="23495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3004BC-0EAA-E69B-0C24-1FF4BE8A44C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3696682"/>
            <a:ext cx="234950" cy="23495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44558DE-D7D4-AFF6-C63C-A486CC3B430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3977587"/>
            <a:ext cx="2349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3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2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7BC5-736F-8328-5CBA-F93F80A23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347CE2C3-616A-7FF8-B466-61AE8B23DFE9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19FB6A8-D85F-74E3-DD92-5895C040FC40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languages do you speak?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B0F4E93-2C59-50CD-E45A-A3A4250F218E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Welche Sprachen sprichst du?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B43A78E2-6EA7-A9C1-75F3-6EBDECFC9478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your hobbies?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9180B29-0F5C-AAEA-D379-6C188D9FE7D3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sind deine Hobbys? 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140A88D2-1712-3E8E-0235-DE0528176B89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are called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8AF2DFBA-7032-92BA-7D9C-E6B31FCD53E1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Xier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heißt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AD79B6C0-2F22-E2DE-CF76-7B20DA16AA23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are from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440DB3E-AE09-1997-6023-D9D7EFAB032B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Er/Sie/Xier kommt aus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F0BBF735-0608-17F1-D01A-36BB73EFF4AD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speak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8AE12FAA-2A4A-21C6-029C-F5F0A1525305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Er/Sie/Xier spricht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10FCC419-8149-24E3-B7ED-E3BCAE04824D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really like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77542A5B-3689-D8F2-4247-67A3B6769DF8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Er/Sie/Xier mag gerne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4E717F2-F253-B2DE-57E1-EC3F1E83D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3013" y="2057498"/>
            <a:ext cx="214239" cy="214239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4D14DD-0B52-6DCA-739B-D6889D0D6A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350" y="2330555"/>
            <a:ext cx="211902" cy="211902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1B920D0-E0E3-F411-63ED-FAC09AF702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3013" y="2601170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04E9013-0973-5D75-F42C-F4271FF06C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3013" y="2871785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97CD6BD-C021-8F28-1AD5-C7D4E9CD4E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3013" y="315967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6999319-E82D-3446-6D6C-DA1D3339113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3013" y="3435863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2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Macintosh PowerPoint</Application>
  <PresentationFormat>Bildschirmpräsentation (16:9)</PresentationFormat>
  <Paragraphs>50</Paragraphs>
  <Slides>3</Slides>
  <Notes>0</Notes>
  <HiddenSlides>0</HiddenSlides>
  <MMClips>22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25</cp:revision>
  <dcterms:created xsi:type="dcterms:W3CDTF">2024-08-27T16:27:59Z</dcterms:created>
  <dcterms:modified xsi:type="dcterms:W3CDTF">2025-05-14T08:51:17Z</dcterms:modified>
</cp:coreProperties>
</file>