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5"/>
  </p:notesMasterIdLst>
  <p:sldIdLst>
    <p:sldId id="266" r:id="rId2"/>
    <p:sldId id="263" r:id="rId3"/>
    <p:sldId id="271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8287"/>
    <a:srgbClr val="A0C814"/>
    <a:srgbClr val="374105"/>
    <a:srgbClr val="EB6400"/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8"/>
    <p:restoredTop sz="94694"/>
  </p:normalViewPr>
  <p:slideViewPr>
    <p:cSldViewPr snapToGrid="0">
      <p:cViewPr varScale="1">
        <p:scale>
          <a:sx n="161" d="100"/>
          <a:sy n="161" d="100"/>
        </p:scale>
        <p:origin x="5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14.05.25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9045360-9D57-4A70-C8FF-791A9CA9F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916" y="1082453"/>
            <a:ext cx="7887445" cy="697128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500" b="1" i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E404FEF-0887-024C-3060-FED354F2A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76" y="2031829"/>
            <a:ext cx="7882286" cy="245839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FontTx/>
              <a:buNone/>
              <a:defRPr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FontTx/>
              <a:buNone/>
              <a:defRPr i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FontTx/>
              <a:buNone/>
              <a:defRPr sz="1300">
                <a:solidFill>
                  <a:srgbClr val="EB64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104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5/14/25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9" name="Picture 8" descr="A green rectangle with a white border&#10;&#10;AI-generated content may be incorrect.">
            <a:extLst>
              <a:ext uri="{FF2B5EF4-FFF2-40B4-BE49-F238E27FC236}">
                <a16:creationId xmlns:a16="http://schemas.microsoft.com/office/drawing/2014/main" id="{149E8FE0-DE35-77E8-418F-65F0FA4812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3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microsoft.com/office/2007/relationships/media" Target="../media/media15.m4a"/><Relationship Id="rId18" Type="http://schemas.openxmlformats.org/officeDocument/2006/relationships/image" Target="../media/image2.png"/><Relationship Id="rId3" Type="http://schemas.microsoft.com/office/2007/relationships/media" Target="../media/media10.m4a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6" Type="http://schemas.openxmlformats.org/officeDocument/2006/relationships/audio" Target="../media/media16.m4a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5" Type="http://schemas.microsoft.com/office/2007/relationships/media" Target="../media/media11.m4a"/><Relationship Id="rId15" Type="http://schemas.microsoft.com/office/2007/relationships/media" Target="../media/media16.m4a"/><Relationship Id="rId10" Type="http://schemas.openxmlformats.org/officeDocument/2006/relationships/audio" Target="../media/media13.m4a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m4a"/><Relationship Id="rId13" Type="http://schemas.microsoft.com/office/2007/relationships/media" Target="../media/media23.m4a"/><Relationship Id="rId3" Type="http://schemas.microsoft.com/office/2007/relationships/media" Target="../media/media18.m4a"/><Relationship Id="rId7" Type="http://schemas.microsoft.com/office/2007/relationships/media" Target="../media/media20.m4a"/><Relationship Id="rId12" Type="http://schemas.openxmlformats.org/officeDocument/2006/relationships/audio" Target="../media/media22.m4a"/><Relationship Id="rId2" Type="http://schemas.openxmlformats.org/officeDocument/2006/relationships/audio" Target="../media/media17.m4a"/><Relationship Id="rId16" Type="http://schemas.openxmlformats.org/officeDocument/2006/relationships/image" Target="../media/image2.png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22.m4a"/><Relationship Id="rId5" Type="http://schemas.microsoft.com/office/2007/relationships/media" Target="../media/media19.m4a"/><Relationship Id="rId15" Type="http://schemas.openxmlformats.org/officeDocument/2006/relationships/slideLayout" Target="../slideLayouts/slideLayout1.xml"/><Relationship Id="rId10" Type="http://schemas.openxmlformats.org/officeDocument/2006/relationships/audio" Target="../media/media21.m4a"/><Relationship Id="rId4" Type="http://schemas.openxmlformats.org/officeDocument/2006/relationships/audio" Target="../media/media18.m4a"/><Relationship Id="rId9" Type="http://schemas.microsoft.com/office/2007/relationships/media" Target="../media/media21.m4a"/><Relationship Id="rId14" Type="http://schemas.openxmlformats.org/officeDocument/2006/relationships/audio" Target="../media/media23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41625-11EB-9066-D797-7E1778DF7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DF04086A-8FF5-ABCA-F7E0-7DACDEC597BF}"/>
              </a:ext>
            </a:extLst>
          </p:cNvPr>
          <p:cNvSpPr txBox="1"/>
          <p:nvPr/>
        </p:nvSpPr>
        <p:spPr>
          <a:xfrm>
            <a:off x="291584" y="1121495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</a:t>
            </a:r>
            <a:r>
              <a:rPr lang="de-DE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E655E1FA-E51D-F988-7331-37960909C8F4}"/>
              </a:ext>
            </a:extLst>
          </p:cNvPr>
          <p:cNvSpPr/>
          <p:nvPr/>
        </p:nvSpPr>
        <p:spPr>
          <a:xfrm>
            <a:off x="3471135" y="205983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Berlin Wall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8C283269-C458-3C31-E761-8B7E8EACCBD6}"/>
              </a:ext>
            </a:extLst>
          </p:cNvPr>
          <p:cNvSpPr/>
          <p:nvPr/>
        </p:nvSpPr>
        <p:spPr>
          <a:xfrm>
            <a:off x="681135" y="206020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die Berliner Mauer</a:t>
            </a: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D7BF3C93-5108-5885-2DA1-9D611EBF817E}"/>
              </a:ext>
            </a:extLst>
          </p:cNvPr>
          <p:cNvSpPr/>
          <p:nvPr/>
        </p:nvSpPr>
        <p:spPr>
          <a:xfrm>
            <a:off x="3471135" y="232937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fall of the (Berlin) Wall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282B1DBE-D2CF-98A6-0341-0892416D310A}"/>
              </a:ext>
            </a:extLst>
          </p:cNvPr>
          <p:cNvSpPr/>
          <p:nvPr/>
        </p:nvSpPr>
        <p:spPr>
          <a:xfrm>
            <a:off x="681135" y="232781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der Fall der Mauer</a:t>
            </a:r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1D02E7DD-5A23-B108-13C1-75E4C6805D3D}"/>
              </a:ext>
            </a:extLst>
          </p:cNvPr>
          <p:cNvSpPr/>
          <p:nvPr/>
        </p:nvSpPr>
        <p:spPr>
          <a:xfrm>
            <a:off x="3471135" y="2601170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stereotypes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C0CCDC6C-CE92-2643-12CE-FD075BB8D7CD}"/>
              </a:ext>
            </a:extLst>
          </p:cNvPr>
          <p:cNvSpPr/>
          <p:nvPr/>
        </p:nvSpPr>
        <p:spPr>
          <a:xfrm>
            <a:off x="681135" y="260153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die Stereotypen</a:t>
            </a:r>
            <a:endParaRPr lang="de-DE" sz="11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9EA329E4-76A2-21FA-14A3-DA215278EB79}"/>
              </a:ext>
            </a:extLst>
          </p:cNvPr>
          <p:cNvSpPr/>
          <p:nvPr/>
        </p:nvSpPr>
        <p:spPr>
          <a:xfrm>
            <a:off x="3471135" y="2884562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typical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ADA63F04-D439-E129-EDC4-0DC441FD731F}"/>
              </a:ext>
            </a:extLst>
          </p:cNvPr>
          <p:cNvSpPr/>
          <p:nvPr/>
        </p:nvSpPr>
        <p:spPr>
          <a:xfrm>
            <a:off x="681135" y="2884929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typisch</a:t>
            </a:r>
            <a:endParaRPr lang="de-DE" sz="11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39">
            <a:extLst>
              <a:ext uri="{FF2B5EF4-FFF2-40B4-BE49-F238E27FC236}">
                <a16:creationId xmlns:a16="http://schemas.microsoft.com/office/drawing/2014/main" id="{187E3583-D7AA-A47B-397C-3DE1E8CDC8A9}"/>
              </a:ext>
            </a:extLst>
          </p:cNvPr>
          <p:cNvSpPr/>
          <p:nvPr/>
        </p:nvSpPr>
        <p:spPr>
          <a:xfrm>
            <a:off x="3471135" y="315967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</a:t>
            </a:r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</a:t>
            </a:r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happening</a:t>
            </a:r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41">
            <a:extLst>
              <a:ext uri="{FF2B5EF4-FFF2-40B4-BE49-F238E27FC236}">
                <a16:creationId xmlns:a16="http://schemas.microsoft.com/office/drawing/2014/main" id="{28046754-2C9A-A33F-974E-87B12E68EB40}"/>
              </a:ext>
            </a:extLst>
          </p:cNvPr>
          <p:cNvSpPr/>
          <p:nvPr/>
        </p:nvSpPr>
        <p:spPr>
          <a:xfrm>
            <a:off x="681135" y="316003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Was passiert?</a:t>
            </a:r>
            <a:endParaRPr lang="de-DE" sz="11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42">
            <a:extLst>
              <a:ext uri="{FF2B5EF4-FFF2-40B4-BE49-F238E27FC236}">
                <a16:creationId xmlns:a16="http://schemas.microsoft.com/office/drawing/2014/main" id="{5B146DEE-893C-BE7C-13A5-A793C9952355}"/>
              </a:ext>
            </a:extLst>
          </p:cNvPr>
          <p:cNvSpPr/>
          <p:nvPr/>
        </p:nvSpPr>
        <p:spPr>
          <a:xfrm>
            <a:off x="3471135" y="343586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Who are you again?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44">
            <a:extLst>
              <a:ext uri="{FF2B5EF4-FFF2-40B4-BE49-F238E27FC236}">
                <a16:creationId xmlns:a16="http://schemas.microsoft.com/office/drawing/2014/main" id="{5A11AD7B-0CA6-90E1-3E5D-2CAC21D1CA57}"/>
              </a:ext>
            </a:extLst>
          </p:cNvPr>
          <p:cNvSpPr/>
          <p:nvPr/>
        </p:nvSpPr>
        <p:spPr>
          <a:xfrm>
            <a:off x="681135" y="343623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Wer bist du nochmal?</a:t>
            </a:r>
            <a:endParaRPr lang="de-DE" sz="11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45">
            <a:extLst>
              <a:ext uri="{FF2B5EF4-FFF2-40B4-BE49-F238E27FC236}">
                <a16:creationId xmlns:a16="http://schemas.microsoft.com/office/drawing/2014/main" id="{2ECD1414-BFA9-237F-2B11-9CF4E6299371}"/>
              </a:ext>
            </a:extLst>
          </p:cNvPr>
          <p:cNvSpPr/>
          <p:nvPr/>
        </p:nvSpPr>
        <p:spPr>
          <a:xfrm>
            <a:off x="3471135" y="370820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That’s right!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47">
            <a:extLst>
              <a:ext uri="{FF2B5EF4-FFF2-40B4-BE49-F238E27FC236}">
                <a16:creationId xmlns:a16="http://schemas.microsoft.com/office/drawing/2014/main" id="{8993155A-20FB-C072-F496-C6149CE2FBC6}"/>
              </a:ext>
            </a:extLst>
          </p:cNvPr>
          <p:cNvSpPr/>
          <p:nvPr/>
        </p:nvSpPr>
        <p:spPr>
          <a:xfrm>
            <a:off x="681135" y="370857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Stimmt! </a:t>
            </a:r>
            <a:endParaRPr lang="de-DE" sz="11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48">
            <a:extLst>
              <a:ext uri="{FF2B5EF4-FFF2-40B4-BE49-F238E27FC236}">
                <a16:creationId xmlns:a16="http://schemas.microsoft.com/office/drawing/2014/main" id="{DF2C769D-885C-E5AC-9EEC-E501CB6562C6}"/>
              </a:ext>
            </a:extLst>
          </p:cNvPr>
          <p:cNvSpPr/>
          <p:nvPr/>
        </p:nvSpPr>
        <p:spPr>
          <a:xfrm>
            <a:off x="3471135" y="399159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Now I remember!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50">
            <a:extLst>
              <a:ext uri="{FF2B5EF4-FFF2-40B4-BE49-F238E27FC236}">
                <a16:creationId xmlns:a16="http://schemas.microsoft.com/office/drawing/2014/main" id="{05B81A8C-71A6-FD53-4894-00AB3E026C8E}"/>
              </a:ext>
            </a:extLst>
          </p:cNvPr>
          <p:cNvSpPr/>
          <p:nvPr/>
        </p:nvSpPr>
        <p:spPr>
          <a:xfrm>
            <a:off x="681135" y="399196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Jetzt erinnere ich mich! </a:t>
            </a:r>
            <a:endParaRPr lang="de-DE" sz="11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5D4E509-85EF-A37D-080F-A205F49EA3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04301" y="2049310"/>
            <a:ext cx="232951" cy="232951"/>
          </a:xfrm>
          <a:prstGeom prst="rect">
            <a:avLst/>
          </a:prstGeom>
        </p:spPr>
      </p:pic>
      <p:pic>
        <p:nvPicPr>
          <p:cNvPr id="2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B684C9A-7E8A-A254-5563-0C6214140E1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04300" y="2317293"/>
            <a:ext cx="232951" cy="232951"/>
          </a:xfrm>
          <a:prstGeom prst="rect">
            <a:avLst/>
          </a:prstGeom>
        </p:spPr>
      </p:pic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68F364C-DF25-89BF-89B1-44C1EF5987C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04299" y="2585276"/>
            <a:ext cx="232951" cy="232951"/>
          </a:xfrm>
          <a:prstGeom prst="rect">
            <a:avLst/>
          </a:prstGeom>
        </p:spPr>
      </p:pic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19C0CFD-38BD-E00A-3D76-DA5A5BAED23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04298" y="2888291"/>
            <a:ext cx="232951" cy="232951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E5A6EE2-954A-3829-2C89-0541F0FBAFB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04298" y="3149146"/>
            <a:ext cx="232951" cy="232951"/>
          </a:xfrm>
          <a:prstGeom prst="rect">
            <a:avLst/>
          </a:prstGeom>
        </p:spPr>
      </p:pic>
      <p:pic>
        <p:nvPicPr>
          <p:cNvPr id="2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2E6BF69-9F9C-8D08-BB72-34882E99200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04297" y="3429073"/>
            <a:ext cx="232951" cy="232951"/>
          </a:xfrm>
          <a:prstGeom prst="rect">
            <a:avLst/>
          </a:prstGeom>
        </p:spPr>
      </p:pic>
      <p:pic>
        <p:nvPicPr>
          <p:cNvPr id="2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F5133E1-28E6-76E3-19E2-1223AE351D7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04296" y="3708206"/>
            <a:ext cx="232951" cy="232951"/>
          </a:xfrm>
          <a:prstGeom prst="rect">
            <a:avLst/>
          </a:prstGeom>
        </p:spPr>
      </p:pic>
      <p:pic>
        <p:nvPicPr>
          <p:cNvPr id="2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1C173C8-8119-6E7F-55EF-A958040F60D7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04295" y="3970549"/>
            <a:ext cx="232951" cy="23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5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0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1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5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75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45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22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95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B2B923-8022-7420-2FAC-724D7F560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1D6751A4-E42E-B401-ED32-4F10AEEB0F80}"/>
              </a:ext>
            </a:extLst>
          </p:cNvPr>
          <p:cNvSpPr txBox="1"/>
          <p:nvPr/>
        </p:nvSpPr>
        <p:spPr>
          <a:xfrm>
            <a:off x="291584" y="1121495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</a:t>
            </a:r>
            <a:r>
              <a:rPr lang="de-DE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571C723A-DD65-01C0-0DE4-AC6281CBAA44}"/>
              </a:ext>
            </a:extLst>
          </p:cNvPr>
          <p:cNvSpPr/>
          <p:nvPr/>
        </p:nvSpPr>
        <p:spPr>
          <a:xfrm>
            <a:off x="3471135" y="205983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am XXX.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1748C35D-5F64-7C37-0870-91348230283E}"/>
              </a:ext>
            </a:extLst>
          </p:cNvPr>
          <p:cNvSpPr/>
          <p:nvPr/>
        </p:nvSpPr>
        <p:spPr>
          <a:xfrm>
            <a:off x="681135" y="206020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Ich bin XXX.</a:t>
            </a: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87AF8A81-0810-15D9-902B-6E21704DDF16}"/>
              </a:ext>
            </a:extLst>
          </p:cNvPr>
          <p:cNvSpPr/>
          <p:nvPr/>
        </p:nvSpPr>
        <p:spPr>
          <a:xfrm>
            <a:off x="3471135" y="232937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are you called?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398F656A-D8BF-A759-AB7D-191271AB1438}"/>
              </a:ext>
            </a:extLst>
          </p:cNvPr>
          <p:cNvSpPr/>
          <p:nvPr/>
        </p:nvSpPr>
        <p:spPr>
          <a:xfrm>
            <a:off x="681135" y="232781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Wie heißt du?</a:t>
            </a:r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9EBA4DE1-A4F3-CF54-F5C7-E02DDA7A9A51}"/>
              </a:ext>
            </a:extLst>
          </p:cNvPr>
          <p:cNvSpPr/>
          <p:nvPr/>
        </p:nvSpPr>
        <p:spPr>
          <a:xfrm>
            <a:off x="3471135" y="2601170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am called XXX.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C83386E6-9EC7-C07B-085B-B9EC675870E5}"/>
              </a:ext>
            </a:extLst>
          </p:cNvPr>
          <p:cNvSpPr/>
          <p:nvPr/>
        </p:nvSpPr>
        <p:spPr>
          <a:xfrm>
            <a:off x="681135" y="260153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Ich heiße XXX.</a:t>
            </a:r>
            <a:endParaRPr lang="de-DE" sz="11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9E5D9B1B-407C-380D-B9B8-46C0CC12332A}"/>
              </a:ext>
            </a:extLst>
          </p:cNvPr>
          <p:cNvSpPr/>
          <p:nvPr/>
        </p:nvSpPr>
        <p:spPr>
          <a:xfrm>
            <a:off x="3471135" y="2884562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 you have a nickname?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83A46823-3B2A-7F86-3FA8-CB2EFFBC5DDF}"/>
              </a:ext>
            </a:extLst>
          </p:cNvPr>
          <p:cNvSpPr/>
          <p:nvPr/>
        </p:nvSpPr>
        <p:spPr>
          <a:xfrm>
            <a:off x="681135" y="2884929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Hast du einen Spitznamen?</a:t>
            </a:r>
            <a:endParaRPr lang="de-DE" sz="11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39">
            <a:extLst>
              <a:ext uri="{FF2B5EF4-FFF2-40B4-BE49-F238E27FC236}">
                <a16:creationId xmlns:a16="http://schemas.microsoft.com/office/drawing/2014/main" id="{1F5D7455-4637-0765-0297-8BF9CD7E3B63}"/>
              </a:ext>
            </a:extLst>
          </p:cNvPr>
          <p:cNvSpPr/>
          <p:nvPr/>
        </p:nvSpPr>
        <p:spPr>
          <a:xfrm>
            <a:off x="3471135" y="315967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Yes! Everyone calls me XXX.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41">
            <a:extLst>
              <a:ext uri="{FF2B5EF4-FFF2-40B4-BE49-F238E27FC236}">
                <a16:creationId xmlns:a16="http://schemas.microsoft.com/office/drawing/2014/main" id="{37CD845F-8503-62A9-DDCE-033E1F3F9DEA}"/>
              </a:ext>
            </a:extLst>
          </p:cNvPr>
          <p:cNvSpPr/>
          <p:nvPr/>
        </p:nvSpPr>
        <p:spPr>
          <a:xfrm>
            <a:off x="681135" y="316003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Ja! Alle nennen mich XXX.</a:t>
            </a:r>
            <a:endParaRPr lang="de-DE" sz="11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42">
            <a:extLst>
              <a:ext uri="{FF2B5EF4-FFF2-40B4-BE49-F238E27FC236}">
                <a16:creationId xmlns:a16="http://schemas.microsoft.com/office/drawing/2014/main" id="{8256AA07-3A19-DE90-5561-9EE75D054EA3}"/>
              </a:ext>
            </a:extLst>
          </p:cNvPr>
          <p:cNvSpPr/>
          <p:nvPr/>
        </p:nvSpPr>
        <p:spPr>
          <a:xfrm>
            <a:off x="3471135" y="343586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is your pronoun?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44">
            <a:extLst>
              <a:ext uri="{FF2B5EF4-FFF2-40B4-BE49-F238E27FC236}">
                <a16:creationId xmlns:a16="http://schemas.microsoft.com/office/drawing/2014/main" id="{E3FEBCA9-9D00-FFD7-C12E-547374972CC6}"/>
              </a:ext>
            </a:extLst>
          </p:cNvPr>
          <p:cNvSpPr/>
          <p:nvPr/>
        </p:nvSpPr>
        <p:spPr>
          <a:xfrm>
            <a:off x="681135" y="343623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Was ist dein Pronomen?</a:t>
            </a:r>
            <a:endParaRPr lang="de-DE" sz="11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Rectangle 45">
            <a:extLst>
              <a:ext uri="{FF2B5EF4-FFF2-40B4-BE49-F238E27FC236}">
                <a16:creationId xmlns:a16="http://schemas.microsoft.com/office/drawing/2014/main" id="{E6584DFB-EE1C-9445-7461-47A4292BFAC3}"/>
              </a:ext>
            </a:extLst>
          </p:cNvPr>
          <p:cNvSpPr/>
          <p:nvPr/>
        </p:nvSpPr>
        <p:spPr>
          <a:xfrm>
            <a:off x="3471135" y="370820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My pronoun is XXX.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47">
            <a:extLst>
              <a:ext uri="{FF2B5EF4-FFF2-40B4-BE49-F238E27FC236}">
                <a16:creationId xmlns:a16="http://schemas.microsoft.com/office/drawing/2014/main" id="{833FE095-59EC-659F-D243-21F5FD5B2231}"/>
              </a:ext>
            </a:extLst>
          </p:cNvPr>
          <p:cNvSpPr/>
          <p:nvPr/>
        </p:nvSpPr>
        <p:spPr>
          <a:xfrm>
            <a:off x="681135" y="3708573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Mein Pronomen ist XXX.</a:t>
            </a:r>
            <a:endParaRPr lang="de-DE" sz="11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ctangle 48">
            <a:extLst>
              <a:ext uri="{FF2B5EF4-FFF2-40B4-BE49-F238E27FC236}">
                <a16:creationId xmlns:a16="http://schemas.microsoft.com/office/drawing/2014/main" id="{ACAA3C4A-F797-51E2-92E1-615EE3C687ED}"/>
              </a:ext>
            </a:extLst>
          </p:cNvPr>
          <p:cNvSpPr/>
          <p:nvPr/>
        </p:nvSpPr>
        <p:spPr>
          <a:xfrm>
            <a:off x="3471135" y="399159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Where are you from?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ctangle 50">
            <a:extLst>
              <a:ext uri="{FF2B5EF4-FFF2-40B4-BE49-F238E27FC236}">
                <a16:creationId xmlns:a16="http://schemas.microsoft.com/office/drawing/2014/main" id="{72CDC8BF-BB1E-988D-8A17-1F93AC2D473C}"/>
              </a:ext>
            </a:extLst>
          </p:cNvPr>
          <p:cNvSpPr/>
          <p:nvPr/>
        </p:nvSpPr>
        <p:spPr>
          <a:xfrm>
            <a:off x="681135" y="3991965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Woher kommst du?</a:t>
            </a:r>
            <a:endParaRPr lang="de-DE" sz="11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EE6B790-B2CC-766D-63A8-FC1AF7BD25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08652" y="2051486"/>
            <a:ext cx="228600" cy="228600"/>
          </a:xfrm>
          <a:prstGeom prst="rect">
            <a:avLst/>
          </a:prstGeom>
        </p:spPr>
      </p:pic>
      <p:pic>
        <p:nvPicPr>
          <p:cNvPr id="2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99FEBD8-E5A5-F385-1418-3BF5DB3FE2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08652" y="2319469"/>
            <a:ext cx="228600" cy="228600"/>
          </a:xfrm>
          <a:prstGeom prst="rect">
            <a:avLst/>
          </a:prstGeom>
        </p:spPr>
      </p:pic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532FD665-F369-8124-FD62-7F842ED9947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08652" y="2595432"/>
            <a:ext cx="228600" cy="228600"/>
          </a:xfrm>
          <a:prstGeom prst="rect">
            <a:avLst/>
          </a:prstGeom>
        </p:spPr>
      </p:pic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EFA65E4-1E30-7466-CF18-3258BDC0A10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02302" y="2884562"/>
            <a:ext cx="234950" cy="234950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D106666-B37D-8F01-B1DD-02B5F25AD2D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02302" y="3148147"/>
            <a:ext cx="234950" cy="234950"/>
          </a:xfrm>
          <a:prstGeom prst="rect">
            <a:avLst/>
          </a:prstGeom>
        </p:spPr>
      </p:pic>
      <p:pic>
        <p:nvPicPr>
          <p:cNvPr id="2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6D3BF03-8416-F3D3-4552-BF19291BF3F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02302" y="3442286"/>
            <a:ext cx="234950" cy="234950"/>
          </a:xfrm>
          <a:prstGeom prst="rect">
            <a:avLst/>
          </a:prstGeom>
        </p:spPr>
      </p:pic>
      <p:pic>
        <p:nvPicPr>
          <p:cNvPr id="2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9EDBF7C-C5CD-2E46-A2E2-318D2DC24F8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08652" y="3705818"/>
            <a:ext cx="234950" cy="234950"/>
          </a:xfrm>
          <a:prstGeom prst="rect">
            <a:avLst/>
          </a:prstGeom>
        </p:spPr>
      </p:pic>
      <p:pic>
        <p:nvPicPr>
          <p:cNvPr id="2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B93A009-A559-03CB-285D-5E0F258C7E4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24244" y="3969350"/>
            <a:ext cx="234950" cy="2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4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1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63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3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33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70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73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293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17BC5-736F-8328-5CBA-F93F80A23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347CE2C3-616A-7FF8-B466-61AE8B23DFE9}"/>
              </a:ext>
            </a:extLst>
          </p:cNvPr>
          <p:cNvSpPr txBox="1"/>
          <p:nvPr/>
        </p:nvSpPr>
        <p:spPr>
          <a:xfrm>
            <a:off x="291584" y="1121495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Pronunciation</a:t>
            </a:r>
            <a:r>
              <a:rPr lang="de-DE" b="1" dirty="0">
                <a:solidFill>
                  <a:srgbClr val="37410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Recordings</a:t>
            </a:r>
          </a:p>
          <a:p>
            <a:r>
              <a:rPr lang="de-DE" b="1" dirty="0" err="1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</a:t>
            </a:r>
            <a:r>
              <a:rPr lang="de-DE" b="1" dirty="0">
                <a:solidFill>
                  <a:srgbClr val="A0C81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019FB6A8-D85F-74E3-DD92-5895C040FC40}"/>
              </a:ext>
            </a:extLst>
          </p:cNvPr>
          <p:cNvSpPr/>
          <p:nvPr/>
        </p:nvSpPr>
        <p:spPr>
          <a:xfrm>
            <a:off x="3339706" y="2339235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Which languages do you speak?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16">
            <a:extLst>
              <a:ext uri="{FF2B5EF4-FFF2-40B4-BE49-F238E27FC236}">
                <a16:creationId xmlns:a16="http://schemas.microsoft.com/office/drawing/2014/main" id="{BB0F4E93-2C59-50CD-E45A-A3A4250F218E}"/>
              </a:ext>
            </a:extLst>
          </p:cNvPr>
          <p:cNvSpPr/>
          <p:nvPr/>
        </p:nvSpPr>
        <p:spPr>
          <a:xfrm>
            <a:off x="549706" y="233960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Welche Sprachen sprichst du?</a:t>
            </a:r>
          </a:p>
        </p:txBody>
      </p:sp>
      <p:sp>
        <p:nvSpPr>
          <p:cNvPr id="6" name="Rectangle 22">
            <a:extLst>
              <a:ext uri="{FF2B5EF4-FFF2-40B4-BE49-F238E27FC236}">
                <a16:creationId xmlns:a16="http://schemas.microsoft.com/office/drawing/2014/main" id="{B43A78E2-6EA7-A9C1-75F3-6EBDECFC9478}"/>
              </a:ext>
            </a:extLst>
          </p:cNvPr>
          <p:cNvSpPr/>
          <p:nvPr/>
        </p:nvSpPr>
        <p:spPr>
          <a:xfrm>
            <a:off x="3339706" y="2608776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are your hobbies?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89180B29-0F5C-AAEA-D379-6C188D9FE7D3}"/>
              </a:ext>
            </a:extLst>
          </p:cNvPr>
          <p:cNvSpPr/>
          <p:nvPr/>
        </p:nvSpPr>
        <p:spPr>
          <a:xfrm>
            <a:off x="549706" y="260721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Was sind deine Hobbys? </a:t>
            </a:r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140A88D2-1712-3E8E-0235-DE0528176B89}"/>
              </a:ext>
            </a:extLst>
          </p:cNvPr>
          <p:cNvSpPr/>
          <p:nvPr/>
        </p:nvSpPr>
        <p:spPr>
          <a:xfrm>
            <a:off x="3339706" y="2880570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He/She/They are called XXX.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8AF2DFBA-7032-92BA-7D9C-E6B31FCD53E1}"/>
              </a:ext>
            </a:extLst>
          </p:cNvPr>
          <p:cNvSpPr/>
          <p:nvPr/>
        </p:nvSpPr>
        <p:spPr>
          <a:xfrm>
            <a:off x="549706" y="2880937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Er/Sie/</a:t>
            </a:r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Xier</a:t>
            </a:r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heißt XXX.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AD79B6C0-2F22-E2DE-CF76-7B20DA16AA23}"/>
              </a:ext>
            </a:extLst>
          </p:cNvPr>
          <p:cNvSpPr/>
          <p:nvPr/>
        </p:nvSpPr>
        <p:spPr>
          <a:xfrm>
            <a:off x="3339706" y="3163962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He/She/They are from XXX.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7440DB3E-AE09-1997-6023-D9D7EFAB032B}"/>
              </a:ext>
            </a:extLst>
          </p:cNvPr>
          <p:cNvSpPr/>
          <p:nvPr/>
        </p:nvSpPr>
        <p:spPr>
          <a:xfrm>
            <a:off x="549706" y="3164329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Er/Sie/Xier kommt aus XXX.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39">
            <a:extLst>
              <a:ext uri="{FF2B5EF4-FFF2-40B4-BE49-F238E27FC236}">
                <a16:creationId xmlns:a16="http://schemas.microsoft.com/office/drawing/2014/main" id="{F0BBF735-0608-17F1-D01A-36BB73EFF4AD}"/>
              </a:ext>
            </a:extLst>
          </p:cNvPr>
          <p:cNvSpPr/>
          <p:nvPr/>
        </p:nvSpPr>
        <p:spPr>
          <a:xfrm>
            <a:off x="3339706" y="3439071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He/She/They speak XXX.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41">
            <a:extLst>
              <a:ext uri="{FF2B5EF4-FFF2-40B4-BE49-F238E27FC236}">
                <a16:creationId xmlns:a16="http://schemas.microsoft.com/office/drawing/2014/main" id="{8AE12FAA-2A4A-21C6-029C-F5F0A1525305}"/>
              </a:ext>
            </a:extLst>
          </p:cNvPr>
          <p:cNvSpPr/>
          <p:nvPr/>
        </p:nvSpPr>
        <p:spPr>
          <a:xfrm>
            <a:off x="549706" y="3439438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Er/Sie/Xier spricht XXX.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42">
            <a:extLst>
              <a:ext uri="{FF2B5EF4-FFF2-40B4-BE49-F238E27FC236}">
                <a16:creationId xmlns:a16="http://schemas.microsoft.com/office/drawing/2014/main" id="{10FCC419-8149-24E3-B7ED-E3BCAE04824D}"/>
              </a:ext>
            </a:extLst>
          </p:cNvPr>
          <p:cNvSpPr/>
          <p:nvPr/>
        </p:nvSpPr>
        <p:spPr>
          <a:xfrm>
            <a:off x="3339706" y="3715263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He/She/They really like XXX.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Rectangle 44">
            <a:extLst>
              <a:ext uri="{FF2B5EF4-FFF2-40B4-BE49-F238E27FC236}">
                <a16:creationId xmlns:a16="http://schemas.microsoft.com/office/drawing/2014/main" id="{77542A5B-3689-D8F2-4247-67A3B6769DF8}"/>
              </a:ext>
            </a:extLst>
          </p:cNvPr>
          <p:cNvSpPr/>
          <p:nvPr/>
        </p:nvSpPr>
        <p:spPr>
          <a:xfrm>
            <a:off x="549706" y="3715630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Er/Sie/Xier mag gerne XXX.</a:t>
            </a:r>
            <a:endParaRPr lang="de-DE" sz="11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4E717F2-F253-B2DE-57E1-EC3F1E83D4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91584" y="2336898"/>
            <a:ext cx="214239" cy="214239"/>
          </a:xfrm>
          <a:prstGeom prst="rect">
            <a:avLst/>
          </a:prstGeom>
        </p:spPr>
      </p:pic>
      <p:pic>
        <p:nvPicPr>
          <p:cNvPr id="2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94D14DD-0B52-6DCA-739B-D6889D0D6A9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93921" y="2609955"/>
            <a:ext cx="211902" cy="211902"/>
          </a:xfrm>
          <a:prstGeom prst="rect">
            <a:avLst/>
          </a:prstGeom>
        </p:spPr>
      </p:pic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1B920D0-E0E3-F411-63ED-FAC09AF7027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91584" y="2880570"/>
            <a:ext cx="211902" cy="211902"/>
          </a:xfrm>
          <a:prstGeom prst="rect">
            <a:avLst/>
          </a:prstGeom>
        </p:spPr>
      </p:pic>
      <p:pic>
        <p:nvPicPr>
          <p:cNvPr id="2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04E9013-0973-5D75-F42C-F4271FF06C7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91584" y="3151185"/>
            <a:ext cx="211902" cy="211902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97CD6BD-C021-8F28-1AD5-C7D4E9CD4EA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91584" y="3439071"/>
            <a:ext cx="211902" cy="211902"/>
          </a:xfrm>
          <a:prstGeom prst="rect">
            <a:avLst/>
          </a:prstGeom>
        </p:spPr>
      </p:pic>
      <p:pic>
        <p:nvPicPr>
          <p:cNvPr id="2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6999319-E82D-3446-6D6C-DA1D3339113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91584" y="3715263"/>
            <a:ext cx="211902" cy="211902"/>
          </a:xfrm>
          <a:prstGeom prst="rect">
            <a:avLst/>
          </a:prstGeom>
        </p:spPr>
      </p:pic>
      <p:sp>
        <p:nvSpPr>
          <p:cNvPr id="16" name="Rectangle 16">
            <a:extLst>
              <a:ext uri="{FF2B5EF4-FFF2-40B4-BE49-F238E27FC236}">
                <a16:creationId xmlns:a16="http://schemas.microsoft.com/office/drawing/2014/main" id="{E22F625D-D604-FC6A-D272-2946667B0DF6}"/>
              </a:ext>
            </a:extLst>
          </p:cNvPr>
          <p:cNvSpPr/>
          <p:nvPr/>
        </p:nvSpPr>
        <p:spPr>
          <a:xfrm>
            <a:off x="549705" y="2073432"/>
            <a:ext cx="2746117" cy="211902"/>
          </a:xfrm>
          <a:prstGeom prst="rect">
            <a:avLst/>
          </a:prstGeom>
          <a:solidFill>
            <a:srgbClr val="A0C814">
              <a:alpha val="1517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Ich komme aus XXX.</a:t>
            </a: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D8E4605B-258E-0CF6-7894-2F685D3ECB1D}"/>
              </a:ext>
            </a:extLst>
          </p:cNvPr>
          <p:cNvSpPr/>
          <p:nvPr/>
        </p:nvSpPr>
        <p:spPr>
          <a:xfrm>
            <a:off x="3339706" y="2065498"/>
            <a:ext cx="3008253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 am </a:t>
            </a:r>
            <a:r>
              <a:rPr lang="de-DE" sz="1100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from</a:t>
            </a:r>
            <a:r>
              <a:rPr lang="de-DE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XXX.</a:t>
            </a:r>
          </a:p>
        </p:txBody>
      </p:sp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E5D9A5E-5A0A-4B7E-B3AE-007BC4F0A86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68536" y="2072653"/>
            <a:ext cx="234950" cy="2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4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31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93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82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26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8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82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247</Words>
  <Application>Microsoft Macintosh PowerPoint</Application>
  <PresentationFormat>Bildschirmpräsentation (16:9)</PresentationFormat>
  <Paragraphs>52</Paragraphs>
  <Slides>3</Slides>
  <Notes>0</Notes>
  <HiddenSlides>0</HiddenSlides>
  <MMClips>23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Verdana</vt:lpstr>
      <vt:lpstr>Office Theme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Simona Gnade</cp:lastModifiedBy>
  <cp:revision>24</cp:revision>
  <dcterms:created xsi:type="dcterms:W3CDTF">2024-08-27T16:27:59Z</dcterms:created>
  <dcterms:modified xsi:type="dcterms:W3CDTF">2025-05-14T08:51:51Z</dcterms:modified>
</cp:coreProperties>
</file>