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6" r:id="rId1"/>
  </p:sldMasterIdLst>
  <p:notesMasterIdLst>
    <p:notesMasterId r:id="rId4"/>
  </p:notesMasterIdLst>
  <p:sldIdLst>
    <p:sldId id="260" r:id="rId2"/>
    <p:sldId id="264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8287"/>
    <a:srgbClr val="A0C814"/>
    <a:srgbClr val="374105"/>
    <a:srgbClr val="EB6400"/>
    <a:srgbClr val="003969"/>
    <a:srgbClr val="5AC8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558"/>
    <p:restoredTop sz="94694"/>
  </p:normalViewPr>
  <p:slideViewPr>
    <p:cSldViewPr snapToGrid="0">
      <p:cViewPr varScale="1">
        <p:scale>
          <a:sx n="161" d="100"/>
          <a:sy n="161" d="100"/>
        </p:scale>
        <p:origin x="59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EC6CE-D7FA-584D-82E9-14236AC6540E}" type="datetimeFigureOut">
              <a:rPr lang="de-DE" smtClean="0"/>
              <a:t>14.05.25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3C650-A634-2845-A918-2C25636B6CD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5986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1pPr>
    <a:lvl2pPr marL="389626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2pPr>
    <a:lvl3pPr marL="779252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3pPr>
    <a:lvl4pPr marL="1168878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4pPr>
    <a:lvl5pPr marL="1558503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5pPr>
    <a:lvl6pPr marL="1948129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6pPr>
    <a:lvl7pPr marL="2337755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7pPr>
    <a:lvl8pPr marL="2727381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8pPr>
    <a:lvl9pPr marL="3117007" algn="l" defTabSz="779252" rtl="0" eaLnBrk="1" latinLnBrk="0" hangingPunct="1">
      <a:defRPr sz="102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E9045360-9D57-4A70-C8FF-791A9CA9F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916" y="1082453"/>
            <a:ext cx="7887445" cy="697128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>
              <a:defRPr sz="2500" b="1" i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E404FEF-0887-024C-3060-FED354F2A1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076" y="2031829"/>
            <a:ext cx="7882286" cy="2458395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FontTx/>
              <a:buNone/>
              <a:defRPr>
                <a:solidFill>
                  <a:srgbClr val="A0C81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 marL="914400" indent="0">
              <a:buFontTx/>
              <a:buNone/>
              <a:defRPr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 marL="1371600" indent="0">
              <a:buFontTx/>
              <a:buNone/>
              <a:defRPr i="1">
                <a:solidFill>
                  <a:srgbClr val="788287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 marL="1828800" indent="0">
              <a:buFontTx/>
              <a:buNone/>
              <a:defRPr sz="1300">
                <a:solidFill>
                  <a:srgbClr val="EB64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1040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5/14/25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‹Nr.›</a:t>
            </a:fld>
            <a:endParaRPr lang="en-US" dirty="0"/>
          </a:p>
        </p:txBody>
      </p:sp>
      <p:pic>
        <p:nvPicPr>
          <p:cNvPr id="9" name="Picture 8" descr="A green rectangle with a white border&#10;&#10;AI-generated content may be incorrect.">
            <a:extLst>
              <a:ext uri="{FF2B5EF4-FFF2-40B4-BE49-F238E27FC236}">
                <a16:creationId xmlns:a16="http://schemas.microsoft.com/office/drawing/2014/main" id="{149E8FE0-DE35-77E8-418F-65F0FA48127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632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4a"/><Relationship Id="rId13" Type="http://schemas.microsoft.com/office/2007/relationships/media" Target="../media/media7.m4a"/><Relationship Id="rId18" Type="http://schemas.openxmlformats.org/officeDocument/2006/relationships/image" Target="../media/image2.png"/><Relationship Id="rId3" Type="http://schemas.microsoft.com/office/2007/relationships/media" Target="../media/media2.m4a"/><Relationship Id="rId7" Type="http://schemas.microsoft.com/office/2007/relationships/media" Target="../media/media4.m4a"/><Relationship Id="rId12" Type="http://schemas.openxmlformats.org/officeDocument/2006/relationships/audio" Target="../media/media6.m4a"/><Relationship Id="rId17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6" Type="http://schemas.openxmlformats.org/officeDocument/2006/relationships/audio" Target="../media/media8.m4a"/><Relationship Id="rId1" Type="http://schemas.microsoft.com/office/2007/relationships/media" Target="../media/media1.m4a"/><Relationship Id="rId6" Type="http://schemas.openxmlformats.org/officeDocument/2006/relationships/audio" Target="../media/media3.m4a"/><Relationship Id="rId11" Type="http://schemas.microsoft.com/office/2007/relationships/media" Target="../media/media6.m4a"/><Relationship Id="rId5" Type="http://schemas.microsoft.com/office/2007/relationships/media" Target="../media/media3.m4a"/><Relationship Id="rId15" Type="http://schemas.microsoft.com/office/2007/relationships/media" Target="../media/media8.m4a"/><Relationship Id="rId10" Type="http://schemas.openxmlformats.org/officeDocument/2006/relationships/audio" Target="../media/media5.m4a"/><Relationship Id="rId4" Type="http://schemas.openxmlformats.org/officeDocument/2006/relationships/audio" Target="../media/media2.m4a"/><Relationship Id="rId9" Type="http://schemas.microsoft.com/office/2007/relationships/media" Target="../media/media5.m4a"/><Relationship Id="rId14" Type="http://schemas.openxmlformats.org/officeDocument/2006/relationships/audio" Target="../media/media7.m4a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audio" Target="../media/media12.m4a"/><Relationship Id="rId13" Type="http://schemas.microsoft.com/office/2007/relationships/media" Target="../media/media15.m4a"/><Relationship Id="rId18" Type="http://schemas.openxmlformats.org/officeDocument/2006/relationships/image" Target="../media/image2.png"/><Relationship Id="rId3" Type="http://schemas.microsoft.com/office/2007/relationships/media" Target="../media/media10.m4a"/><Relationship Id="rId7" Type="http://schemas.microsoft.com/office/2007/relationships/media" Target="../media/media12.m4a"/><Relationship Id="rId12" Type="http://schemas.openxmlformats.org/officeDocument/2006/relationships/audio" Target="../media/media14.m4a"/><Relationship Id="rId17" Type="http://schemas.openxmlformats.org/officeDocument/2006/relationships/slideLayout" Target="../slideLayouts/slideLayout1.xml"/><Relationship Id="rId2" Type="http://schemas.openxmlformats.org/officeDocument/2006/relationships/audio" Target="../media/media9.m4a"/><Relationship Id="rId16" Type="http://schemas.openxmlformats.org/officeDocument/2006/relationships/audio" Target="../media/media16.m4a"/><Relationship Id="rId1" Type="http://schemas.microsoft.com/office/2007/relationships/media" Target="../media/media9.m4a"/><Relationship Id="rId6" Type="http://schemas.openxmlformats.org/officeDocument/2006/relationships/audio" Target="../media/media11.m4a"/><Relationship Id="rId11" Type="http://schemas.microsoft.com/office/2007/relationships/media" Target="../media/media14.m4a"/><Relationship Id="rId5" Type="http://schemas.microsoft.com/office/2007/relationships/media" Target="../media/media11.m4a"/><Relationship Id="rId15" Type="http://schemas.microsoft.com/office/2007/relationships/media" Target="../media/media16.m4a"/><Relationship Id="rId10" Type="http://schemas.openxmlformats.org/officeDocument/2006/relationships/audio" Target="../media/media13.m4a"/><Relationship Id="rId4" Type="http://schemas.openxmlformats.org/officeDocument/2006/relationships/audio" Target="../media/media10.m4a"/><Relationship Id="rId9" Type="http://schemas.microsoft.com/office/2007/relationships/media" Target="../media/media13.m4a"/><Relationship Id="rId14" Type="http://schemas.openxmlformats.org/officeDocument/2006/relationships/audio" Target="../media/media15.m4a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F7AF4-C37A-57A5-195F-A690A3622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>
            <a:extLst>
              <a:ext uri="{FF2B5EF4-FFF2-40B4-BE49-F238E27FC236}">
                <a16:creationId xmlns:a16="http://schemas.microsoft.com/office/drawing/2014/main" id="{EE1D8E65-051B-60B5-C2F8-C6872E466C6A}"/>
              </a:ext>
            </a:extLst>
          </p:cNvPr>
          <p:cNvSpPr txBox="1"/>
          <p:nvPr/>
        </p:nvSpPr>
        <p:spPr>
          <a:xfrm>
            <a:off x="291584" y="1121495"/>
            <a:ext cx="5580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Pronunciation</a:t>
            </a:r>
            <a:r>
              <a:rPr lang="de-DE" b="1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Recordings</a:t>
            </a:r>
          </a:p>
          <a:p>
            <a:r>
              <a:rPr lang="de-DE" b="1" dirty="0" err="1">
                <a:solidFill>
                  <a:srgbClr val="A0C81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Lesson</a:t>
            </a:r>
            <a:r>
              <a:rPr lang="de-DE" b="1" dirty="0">
                <a:solidFill>
                  <a:srgbClr val="A0C81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4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5EA709E8-099A-D1D2-75B8-1E750D69D389}"/>
              </a:ext>
            </a:extLst>
          </p:cNvPr>
          <p:cNvSpPr/>
          <p:nvPr/>
        </p:nvSpPr>
        <p:spPr>
          <a:xfrm>
            <a:off x="3471135" y="2059835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 orientate oneself</a:t>
            </a:r>
            <a:endParaRPr lang="de-DE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C69E5FA6-05AC-D78D-69D6-044753410B12}"/>
              </a:ext>
            </a:extLst>
          </p:cNvPr>
          <p:cNvSpPr/>
          <p:nvPr/>
        </p:nvSpPr>
        <p:spPr>
          <a:xfrm>
            <a:off x="681135" y="2060202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sich orientieren</a:t>
            </a: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00CACE64-B123-B821-F3A6-4D5DC6D3E3D6}"/>
              </a:ext>
            </a:extLst>
          </p:cNvPr>
          <p:cNvSpPr/>
          <p:nvPr/>
        </p:nvSpPr>
        <p:spPr>
          <a:xfrm>
            <a:off x="3471135" y="2329376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directions</a:t>
            </a:r>
            <a:endParaRPr lang="de-DE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52257527-1660-5FE3-9BB3-3CA1BB63BBE7}"/>
              </a:ext>
            </a:extLst>
          </p:cNvPr>
          <p:cNvSpPr/>
          <p:nvPr/>
        </p:nvSpPr>
        <p:spPr>
          <a:xfrm>
            <a:off x="681135" y="2327818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die Richtungsangaben</a:t>
            </a:r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A36B0CEC-8FC9-B164-3EAE-C25F69BF8C46}"/>
              </a:ext>
            </a:extLst>
          </p:cNvPr>
          <p:cNvSpPr/>
          <p:nvPr/>
        </p:nvSpPr>
        <p:spPr>
          <a:xfrm>
            <a:off x="3471135" y="2601170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Excuse me.</a:t>
            </a:r>
            <a:endParaRPr lang="de-DE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27">
            <a:extLst>
              <a:ext uri="{FF2B5EF4-FFF2-40B4-BE49-F238E27FC236}">
                <a16:creationId xmlns:a16="http://schemas.microsoft.com/office/drawing/2014/main" id="{E82679F5-28AA-28B6-3DB4-87FB181C0BF8}"/>
              </a:ext>
            </a:extLst>
          </p:cNvPr>
          <p:cNvSpPr/>
          <p:nvPr/>
        </p:nvSpPr>
        <p:spPr>
          <a:xfrm>
            <a:off x="681135" y="2601537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Entschuldigung.</a:t>
            </a:r>
            <a:endParaRPr lang="de-DE" sz="11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Rectangle 28">
            <a:extLst>
              <a:ext uri="{FF2B5EF4-FFF2-40B4-BE49-F238E27FC236}">
                <a16:creationId xmlns:a16="http://schemas.microsoft.com/office/drawing/2014/main" id="{287DA513-1271-B657-6EC0-D7261DF769C7}"/>
              </a:ext>
            </a:extLst>
          </p:cNvPr>
          <p:cNvSpPr/>
          <p:nvPr/>
        </p:nvSpPr>
        <p:spPr>
          <a:xfrm>
            <a:off x="3471135" y="2884562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How do we get to XXX?</a:t>
            </a:r>
            <a:endParaRPr lang="de-DE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Rectangle 30">
            <a:extLst>
              <a:ext uri="{FF2B5EF4-FFF2-40B4-BE49-F238E27FC236}">
                <a16:creationId xmlns:a16="http://schemas.microsoft.com/office/drawing/2014/main" id="{3DB1326E-982B-E7E8-9F5E-E5AE58BD1E8E}"/>
              </a:ext>
            </a:extLst>
          </p:cNvPr>
          <p:cNvSpPr/>
          <p:nvPr/>
        </p:nvSpPr>
        <p:spPr>
          <a:xfrm>
            <a:off x="681135" y="2884929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Wie kommen wir zum / zur XXX? </a:t>
            </a:r>
            <a:endParaRPr lang="de-DE" sz="11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Rectangle 39">
            <a:extLst>
              <a:ext uri="{FF2B5EF4-FFF2-40B4-BE49-F238E27FC236}">
                <a16:creationId xmlns:a16="http://schemas.microsoft.com/office/drawing/2014/main" id="{95D9CDB8-5F3F-3A48-E37F-DA9B796D7B2E}"/>
              </a:ext>
            </a:extLst>
          </p:cNvPr>
          <p:cNvSpPr/>
          <p:nvPr/>
        </p:nvSpPr>
        <p:spPr>
          <a:xfrm>
            <a:off x="3471135" y="3159671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How do I get to XXX?</a:t>
            </a:r>
            <a:endParaRPr lang="de-DE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Rectangle 41">
            <a:extLst>
              <a:ext uri="{FF2B5EF4-FFF2-40B4-BE49-F238E27FC236}">
                <a16:creationId xmlns:a16="http://schemas.microsoft.com/office/drawing/2014/main" id="{A5560E9E-9CF0-C487-574F-DB043B16B06D}"/>
              </a:ext>
            </a:extLst>
          </p:cNvPr>
          <p:cNvSpPr/>
          <p:nvPr/>
        </p:nvSpPr>
        <p:spPr>
          <a:xfrm>
            <a:off x="681135" y="3160038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Wie komme ich zum / zur XXX?</a:t>
            </a:r>
            <a:endParaRPr lang="de-DE" sz="11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Rectangle 42">
            <a:extLst>
              <a:ext uri="{FF2B5EF4-FFF2-40B4-BE49-F238E27FC236}">
                <a16:creationId xmlns:a16="http://schemas.microsoft.com/office/drawing/2014/main" id="{3DBA26A0-D1B7-A811-1E88-944F4536933C}"/>
              </a:ext>
            </a:extLst>
          </p:cNvPr>
          <p:cNvSpPr/>
          <p:nvPr/>
        </p:nvSpPr>
        <p:spPr>
          <a:xfrm>
            <a:off x="3471135" y="3435863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Go (formal) XXX.</a:t>
            </a:r>
            <a:endParaRPr lang="de-DE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Rectangle 44">
            <a:extLst>
              <a:ext uri="{FF2B5EF4-FFF2-40B4-BE49-F238E27FC236}">
                <a16:creationId xmlns:a16="http://schemas.microsoft.com/office/drawing/2014/main" id="{8EFAB484-C749-FFA6-C301-59675A46B92E}"/>
              </a:ext>
            </a:extLst>
          </p:cNvPr>
          <p:cNvSpPr/>
          <p:nvPr/>
        </p:nvSpPr>
        <p:spPr>
          <a:xfrm>
            <a:off x="681135" y="3436230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Gehen Sie XXX.</a:t>
            </a:r>
            <a:endParaRPr lang="de-DE" sz="11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Rectangle 45">
            <a:extLst>
              <a:ext uri="{FF2B5EF4-FFF2-40B4-BE49-F238E27FC236}">
                <a16:creationId xmlns:a16="http://schemas.microsoft.com/office/drawing/2014/main" id="{B06EADD2-15A7-5257-BB58-7E3FB83A7147}"/>
              </a:ext>
            </a:extLst>
          </p:cNvPr>
          <p:cNvSpPr/>
          <p:nvPr/>
        </p:nvSpPr>
        <p:spPr>
          <a:xfrm>
            <a:off x="3471134" y="3712055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Go (informal) XXX.</a:t>
            </a:r>
            <a:endParaRPr lang="de-DE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Rectangle 47">
            <a:extLst>
              <a:ext uri="{FF2B5EF4-FFF2-40B4-BE49-F238E27FC236}">
                <a16:creationId xmlns:a16="http://schemas.microsoft.com/office/drawing/2014/main" id="{DC23FAF0-4A64-0358-FAD6-1CEC956830A5}"/>
              </a:ext>
            </a:extLst>
          </p:cNvPr>
          <p:cNvSpPr/>
          <p:nvPr/>
        </p:nvSpPr>
        <p:spPr>
          <a:xfrm>
            <a:off x="681135" y="3708573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Gehe XXX.</a:t>
            </a:r>
            <a:endParaRPr lang="de-DE" sz="11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6">
            <a:extLst>
              <a:ext uri="{FF2B5EF4-FFF2-40B4-BE49-F238E27FC236}">
                <a16:creationId xmlns:a16="http://schemas.microsoft.com/office/drawing/2014/main" id="{2082744B-99D2-7259-866D-68C91A6D768E}"/>
              </a:ext>
            </a:extLst>
          </p:cNvPr>
          <p:cNvSpPr/>
          <p:nvPr/>
        </p:nvSpPr>
        <p:spPr>
          <a:xfrm>
            <a:off x="681134" y="3980916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rechts</a:t>
            </a:r>
          </a:p>
        </p:txBody>
      </p:sp>
      <p:sp>
        <p:nvSpPr>
          <p:cNvPr id="20" name="Rectangle 45">
            <a:extLst>
              <a:ext uri="{FF2B5EF4-FFF2-40B4-BE49-F238E27FC236}">
                <a16:creationId xmlns:a16="http://schemas.microsoft.com/office/drawing/2014/main" id="{FDD8AFB2-1D90-994B-679A-0A519E946D0F}"/>
              </a:ext>
            </a:extLst>
          </p:cNvPr>
          <p:cNvSpPr/>
          <p:nvPr/>
        </p:nvSpPr>
        <p:spPr>
          <a:xfrm>
            <a:off x="3471134" y="3980916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right</a:t>
            </a:r>
            <a:endParaRPr lang="de-DE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1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0C67E738-20BF-F7DD-A645-34A34B56AE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32538" y="2074211"/>
            <a:ext cx="204714" cy="204714"/>
          </a:xfrm>
          <a:prstGeom prst="rect">
            <a:avLst/>
          </a:prstGeom>
        </p:spPr>
      </p:pic>
      <p:pic>
        <p:nvPicPr>
          <p:cNvPr id="22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AC765A9A-6379-3E5E-72D1-0AD77D3CB91B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32538" y="2335006"/>
            <a:ext cx="204714" cy="204714"/>
          </a:xfrm>
          <a:prstGeom prst="rect">
            <a:avLst/>
          </a:prstGeom>
        </p:spPr>
      </p:pic>
      <p:pic>
        <p:nvPicPr>
          <p:cNvPr id="23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126C4DE4-6B1B-0A66-9C65-F60537A4E2C9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32538" y="2606795"/>
            <a:ext cx="204714" cy="204714"/>
          </a:xfrm>
          <a:prstGeom prst="rect">
            <a:avLst/>
          </a:prstGeom>
        </p:spPr>
      </p:pic>
      <p:pic>
        <p:nvPicPr>
          <p:cNvPr id="24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2FC1B95A-FCD4-4655-C734-FA2BA2E8C7AB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32538" y="2891750"/>
            <a:ext cx="204714" cy="204714"/>
          </a:xfrm>
          <a:prstGeom prst="rect">
            <a:avLst/>
          </a:prstGeom>
        </p:spPr>
      </p:pic>
      <p:pic>
        <p:nvPicPr>
          <p:cNvPr id="25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D87157EE-C88A-E9FB-D364-50283CF549A2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32538" y="3188296"/>
            <a:ext cx="204714" cy="204714"/>
          </a:xfrm>
          <a:prstGeom prst="rect">
            <a:avLst/>
          </a:prstGeom>
        </p:spPr>
      </p:pic>
      <p:pic>
        <p:nvPicPr>
          <p:cNvPr id="26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5ABC2049-F877-B1BA-7C4B-980916AF9D41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32538" y="3443051"/>
            <a:ext cx="204714" cy="204714"/>
          </a:xfrm>
          <a:prstGeom prst="rect">
            <a:avLst/>
          </a:prstGeom>
        </p:spPr>
      </p:pic>
      <p:pic>
        <p:nvPicPr>
          <p:cNvPr id="27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ED79E119-3769-D037-B231-00A44BAB908D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32538" y="3715761"/>
            <a:ext cx="204714" cy="204714"/>
          </a:xfrm>
          <a:prstGeom prst="rect">
            <a:avLst/>
          </a:prstGeom>
        </p:spPr>
      </p:pic>
      <p:pic>
        <p:nvPicPr>
          <p:cNvPr id="28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6B5674F1-75FB-6A87-68D2-7C83500EA99F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6863" y="3988471"/>
            <a:ext cx="210388" cy="2103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531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72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852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2319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5170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3663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2056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2174" fill="hold"/>
                                        <p:tgtEl>
                                          <p:spTgt spid="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1964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3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  <p:audio>
              <p:cMediaNode vol="80000">
                <p:cTn id="4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  <p:audio>
              <p:cMediaNode vol="80000">
                <p:cTn id="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7"/>
                </p:tgtEl>
              </p:cMediaNode>
            </p:audio>
            <p:audio>
              <p:cMediaNode vol="80000">
                <p:cTn id="4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391D3A-9C7A-C979-C3CD-E59C64946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4">
            <a:extLst>
              <a:ext uri="{FF2B5EF4-FFF2-40B4-BE49-F238E27FC236}">
                <a16:creationId xmlns:a16="http://schemas.microsoft.com/office/drawing/2014/main" id="{01598EB3-1BD8-EA02-5C91-3EA7AEB6852E}"/>
              </a:ext>
            </a:extLst>
          </p:cNvPr>
          <p:cNvSpPr txBox="1"/>
          <p:nvPr/>
        </p:nvSpPr>
        <p:spPr>
          <a:xfrm>
            <a:off x="291584" y="1121495"/>
            <a:ext cx="5580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Pronunciation</a:t>
            </a:r>
            <a:r>
              <a:rPr lang="de-DE" b="1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Recordings</a:t>
            </a:r>
          </a:p>
          <a:p>
            <a:r>
              <a:rPr lang="de-DE" b="1" dirty="0" err="1">
                <a:solidFill>
                  <a:srgbClr val="A0C81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Lesson</a:t>
            </a:r>
            <a:r>
              <a:rPr lang="de-DE" b="1" dirty="0">
                <a:solidFill>
                  <a:srgbClr val="A0C814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4</a:t>
            </a:r>
          </a:p>
        </p:txBody>
      </p:sp>
      <p:sp>
        <p:nvSpPr>
          <p:cNvPr id="4" name="Rectangle 18">
            <a:extLst>
              <a:ext uri="{FF2B5EF4-FFF2-40B4-BE49-F238E27FC236}">
                <a16:creationId xmlns:a16="http://schemas.microsoft.com/office/drawing/2014/main" id="{6B46F9C2-D93A-E3A4-1E30-24C69098ED6D}"/>
              </a:ext>
            </a:extLst>
          </p:cNvPr>
          <p:cNvSpPr/>
          <p:nvPr/>
        </p:nvSpPr>
        <p:spPr>
          <a:xfrm>
            <a:off x="3471135" y="2059835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left</a:t>
            </a:r>
            <a:endParaRPr lang="de-DE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A08DFDB6-4523-5EFC-DA1F-0FB3E895E999}"/>
              </a:ext>
            </a:extLst>
          </p:cNvPr>
          <p:cNvSpPr/>
          <p:nvPr/>
        </p:nvSpPr>
        <p:spPr>
          <a:xfrm>
            <a:off x="681135" y="2060202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links</a:t>
            </a:r>
          </a:p>
        </p:txBody>
      </p:sp>
      <p:sp>
        <p:nvSpPr>
          <p:cNvPr id="6" name="Rectangle 22">
            <a:extLst>
              <a:ext uri="{FF2B5EF4-FFF2-40B4-BE49-F238E27FC236}">
                <a16:creationId xmlns:a16="http://schemas.microsoft.com/office/drawing/2014/main" id="{A3048666-B5A1-DFD0-DB80-5D1490381038}"/>
              </a:ext>
            </a:extLst>
          </p:cNvPr>
          <p:cNvSpPr/>
          <p:nvPr/>
        </p:nvSpPr>
        <p:spPr>
          <a:xfrm>
            <a:off x="3471135" y="2329376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straight on</a:t>
            </a:r>
            <a:endParaRPr lang="de-DE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" name="Rectangle 24">
            <a:extLst>
              <a:ext uri="{FF2B5EF4-FFF2-40B4-BE49-F238E27FC236}">
                <a16:creationId xmlns:a16="http://schemas.microsoft.com/office/drawing/2014/main" id="{FD932E8E-832B-1238-7755-364469FFBCCE}"/>
              </a:ext>
            </a:extLst>
          </p:cNvPr>
          <p:cNvSpPr/>
          <p:nvPr/>
        </p:nvSpPr>
        <p:spPr>
          <a:xfrm>
            <a:off x="681135" y="2327818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geradeaus</a:t>
            </a:r>
          </a:p>
        </p:txBody>
      </p:sp>
      <p:sp>
        <p:nvSpPr>
          <p:cNvPr id="8" name="Rectangle 25">
            <a:extLst>
              <a:ext uri="{FF2B5EF4-FFF2-40B4-BE49-F238E27FC236}">
                <a16:creationId xmlns:a16="http://schemas.microsoft.com/office/drawing/2014/main" id="{46239E63-7DED-CE4E-2EE2-554DF9C75813}"/>
              </a:ext>
            </a:extLst>
          </p:cNvPr>
          <p:cNvSpPr/>
          <p:nvPr/>
        </p:nvSpPr>
        <p:spPr>
          <a:xfrm>
            <a:off x="3471135" y="2601170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along</a:t>
            </a:r>
            <a:endParaRPr lang="de-DE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tangle 27">
            <a:extLst>
              <a:ext uri="{FF2B5EF4-FFF2-40B4-BE49-F238E27FC236}">
                <a16:creationId xmlns:a16="http://schemas.microsoft.com/office/drawing/2014/main" id="{7EEB2F61-96C4-1695-6C4B-3986A3D9500A}"/>
              </a:ext>
            </a:extLst>
          </p:cNvPr>
          <p:cNvSpPr/>
          <p:nvPr/>
        </p:nvSpPr>
        <p:spPr>
          <a:xfrm>
            <a:off x="681135" y="2601537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entlang</a:t>
            </a:r>
            <a:endParaRPr lang="de-DE" sz="11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Rectangle 28">
            <a:extLst>
              <a:ext uri="{FF2B5EF4-FFF2-40B4-BE49-F238E27FC236}">
                <a16:creationId xmlns:a16="http://schemas.microsoft.com/office/drawing/2014/main" id="{F8E41253-35B7-DBB0-FF5E-0D04DE517838}"/>
              </a:ext>
            </a:extLst>
          </p:cNvPr>
          <p:cNvSpPr/>
          <p:nvPr/>
        </p:nvSpPr>
        <p:spPr>
          <a:xfrm>
            <a:off x="3471135" y="2884562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up to the XXX</a:t>
            </a:r>
            <a:endParaRPr lang="de-DE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Rectangle 30">
            <a:extLst>
              <a:ext uri="{FF2B5EF4-FFF2-40B4-BE49-F238E27FC236}">
                <a16:creationId xmlns:a16="http://schemas.microsoft.com/office/drawing/2014/main" id="{93608119-63B5-BF9F-E011-E50BA902A1F5}"/>
              </a:ext>
            </a:extLst>
          </p:cNvPr>
          <p:cNvSpPr/>
          <p:nvPr/>
        </p:nvSpPr>
        <p:spPr>
          <a:xfrm>
            <a:off x="681135" y="2884929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bis zu XXX</a:t>
            </a:r>
            <a:endParaRPr lang="de-DE" sz="11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" name="Rectangle 39">
            <a:extLst>
              <a:ext uri="{FF2B5EF4-FFF2-40B4-BE49-F238E27FC236}">
                <a16:creationId xmlns:a16="http://schemas.microsoft.com/office/drawing/2014/main" id="{0E449787-E7C4-55B9-F59E-759AF4A20323}"/>
              </a:ext>
            </a:extLst>
          </p:cNvPr>
          <p:cNvSpPr/>
          <p:nvPr/>
        </p:nvSpPr>
        <p:spPr>
          <a:xfrm>
            <a:off x="3471135" y="3159671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past the XXX</a:t>
            </a:r>
            <a:endParaRPr lang="de-DE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3" name="Rectangle 41">
            <a:extLst>
              <a:ext uri="{FF2B5EF4-FFF2-40B4-BE49-F238E27FC236}">
                <a16:creationId xmlns:a16="http://schemas.microsoft.com/office/drawing/2014/main" id="{395D9C6A-78CB-7AA8-D73F-67CCD25B49AC}"/>
              </a:ext>
            </a:extLst>
          </p:cNvPr>
          <p:cNvSpPr/>
          <p:nvPr/>
        </p:nvSpPr>
        <p:spPr>
          <a:xfrm>
            <a:off x="681135" y="3160038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 XXX vorbei</a:t>
            </a:r>
            <a:endParaRPr lang="de-DE" sz="11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Rectangle 42">
            <a:extLst>
              <a:ext uri="{FF2B5EF4-FFF2-40B4-BE49-F238E27FC236}">
                <a16:creationId xmlns:a16="http://schemas.microsoft.com/office/drawing/2014/main" id="{FAE330EB-7074-5F0E-F973-A5BFD849374D}"/>
              </a:ext>
            </a:extLst>
          </p:cNvPr>
          <p:cNvSpPr/>
          <p:nvPr/>
        </p:nvSpPr>
        <p:spPr>
          <a:xfrm>
            <a:off x="3471135" y="3435863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then</a:t>
            </a:r>
            <a:endParaRPr lang="de-DE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5" name="Rectangle 44">
            <a:extLst>
              <a:ext uri="{FF2B5EF4-FFF2-40B4-BE49-F238E27FC236}">
                <a16:creationId xmlns:a16="http://schemas.microsoft.com/office/drawing/2014/main" id="{5B373F64-D3E3-ABDA-6494-F94CFBC06966}"/>
              </a:ext>
            </a:extLst>
          </p:cNvPr>
          <p:cNvSpPr/>
          <p:nvPr/>
        </p:nvSpPr>
        <p:spPr>
          <a:xfrm>
            <a:off x="681135" y="3436230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dann</a:t>
            </a:r>
            <a:endParaRPr lang="de-DE" sz="11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Rectangle 45">
            <a:extLst>
              <a:ext uri="{FF2B5EF4-FFF2-40B4-BE49-F238E27FC236}">
                <a16:creationId xmlns:a16="http://schemas.microsoft.com/office/drawing/2014/main" id="{64A658BB-7F62-1981-98B4-9DEDA4361DBA}"/>
              </a:ext>
            </a:extLst>
          </p:cNvPr>
          <p:cNvSpPr/>
          <p:nvPr/>
        </p:nvSpPr>
        <p:spPr>
          <a:xfrm>
            <a:off x="3471135" y="3708206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 the crossing</a:t>
            </a:r>
            <a:endParaRPr lang="de-DE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Rectangle 47">
            <a:extLst>
              <a:ext uri="{FF2B5EF4-FFF2-40B4-BE49-F238E27FC236}">
                <a16:creationId xmlns:a16="http://schemas.microsoft.com/office/drawing/2014/main" id="{A091E568-4E37-EC10-DEF6-DA67B014EC2D}"/>
              </a:ext>
            </a:extLst>
          </p:cNvPr>
          <p:cNvSpPr/>
          <p:nvPr/>
        </p:nvSpPr>
        <p:spPr>
          <a:xfrm>
            <a:off x="681135" y="3708573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 der Kreuzung </a:t>
            </a:r>
            <a:endParaRPr lang="de-DE" sz="11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" name="Rectangle 48">
            <a:extLst>
              <a:ext uri="{FF2B5EF4-FFF2-40B4-BE49-F238E27FC236}">
                <a16:creationId xmlns:a16="http://schemas.microsoft.com/office/drawing/2014/main" id="{6B4E63A4-19F2-1622-4FCD-8752DEABAA4C}"/>
              </a:ext>
            </a:extLst>
          </p:cNvPr>
          <p:cNvSpPr/>
          <p:nvPr/>
        </p:nvSpPr>
        <p:spPr>
          <a:xfrm>
            <a:off x="3471135" y="3991598"/>
            <a:ext cx="3008253" cy="211902"/>
          </a:xfrm>
          <a:prstGeom prst="rect">
            <a:avLst/>
          </a:prstGeom>
          <a:solidFill>
            <a:schemeClr val="tx1"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Thanks!</a:t>
            </a:r>
            <a:endParaRPr lang="de-DE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" name="Rectangle 50">
            <a:extLst>
              <a:ext uri="{FF2B5EF4-FFF2-40B4-BE49-F238E27FC236}">
                <a16:creationId xmlns:a16="http://schemas.microsoft.com/office/drawing/2014/main" id="{62CD8435-BCC8-5180-BEA2-26BF83EB8285}"/>
              </a:ext>
            </a:extLst>
          </p:cNvPr>
          <p:cNvSpPr/>
          <p:nvPr/>
        </p:nvSpPr>
        <p:spPr>
          <a:xfrm>
            <a:off x="681135" y="3991965"/>
            <a:ext cx="2746117" cy="211902"/>
          </a:xfrm>
          <a:prstGeom prst="rect">
            <a:avLst/>
          </a:prstGeom>
          <a:solidFill>
            <a:srgbClr val="A0C814">
              <a:alpha val="15177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1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Danke!</a:t>
            </a:r>
            <a:endParaRPr lang="de-DE" sz="11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CC241C67-E3EA-3BFB-C200-61DC570B4B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2059835"/>
            <a:ext cx="211902" cy="211902"/>
          </a:xfrm>
          <a:prstGeom prst="rect">
            <a:avLst/>
          </a:prstGeom>
        </p:spPr>
      </p:pic>
      <p:pic>
        <p:nvPicPr>
          <p:cNvPr id="20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5243D399-520C-A8CA-F0C3-2FB989CFFC12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2327818"/>
            <a:ext cx="211902" cy="211902"/>
          </a:xfrm>
          <a:prstGeom prst="rect">
            <a:avLst/>
          </a:prstGeom>
        </p:spPr>
      </p:pic>
      <p:pic>
        <p:nvPicPr>
          <p:cNvPr id="21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9DFD6120-79D4-DC62-586A-B38DE6F691E7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577" y="2601170"/>
            <a:ext cx="211902" cy="211902"/>
          </a:xfrm>
          <a:prstGeom prst="rect">
            <a:avLst/>
          </a:prstGeom>
        </p:spPr>
      </p:pic>
      <p:pic>
        <p:nvPicPr>
          <p:cNvPr id="22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84B4653E-F8B2-B29E-25CF-1404794E1B97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2884562"/>
            <a:ext cx="211902" cy="211902"/>
          </a:xfrm>
          <a:prstGeom prst="rect">
            <a:avLst/>
          </a:prstGeom>
        </p:spPr>
      </p:pic>
      <p:pic>
        <p:nvPicPr>
          <p:cNvPr id="23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6BEE20AC-6C96-2514-E1E5-9354854ECF0C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3167954"/>
            <a:ext cx="211902" cy="211902"/>
          </a:xfrm>
          <a:prstGeom prst="rect">
            <a:avLst/>
          </a:prstGeom>
        </p:spPr>
      </p:pic>
      <p:pic>
        <p:nvPicPr>
          <p:cNvPr id="24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9BC9BF85-63D8-0AAF-9F3D-23BE9C5C0ABE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3434514"/>
            <a:ext cx="211902" cy="211902"/>
          </a:xfrm>
          <a:prstGeom prst="rect">
            <a:avLst/>
          </a:prstGeom>
        </p:spPr>
      </p:pic>
      <p:pic>
        <p:nvPicPr>
          <p:cNvPr id="25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5FA65CEA-5DFE-98FD-15EA-8239FDED10E5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3711924"/>
            <a:ext cx="211902" cy="211902"/>
          </a:xfrm>
          <a:prstGeom prst="rect">
            <a:avLst/>
          </a:prstGeom>
        </p:spPr>
      </p:pic>
      <p:pic>
        <p:nvPicPr>
          <p:cNvPr id="26" name="Aufgezeichneter Sound">
            <a:hlinkClick r:id="" action="ppaction://media"/>
            <a:extLst>
              <a:ext uri="{FF2B5EF4-FFF2-40B4-BE49-F238E27FC236}">
                <a16:creationId xmlns:a16="http://schemas.microsoft.com/office/drawing/2014/main" id="{B6445677-51B9-3718-3AC5-B47377EC494C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18"/>
          <a:stretch>
            <a:fillRect/>
          </a:stretch>
        </p:blipFill>
        <p:spPr>
          <a:xfrm>
            <a:off x="425350" y="3989334"/>
            <a:ext cx="211902" cy="211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586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1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709" fill="hold"/>
                                        <p:tgtEl>
                                          <p:spTgt spid="2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1902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2174" fill="hold"/>
                                        <p:tgtEl>
                                          <p:spTgt spid="2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3104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1665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2295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1989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3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  <p:audio>
              <p:cMediaNode vol="80000">
                <p:cTn id="3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"/>
                </p:tgtEl>
              </p:cMediaNode>
            </p:audio>
            <p:audio>
              <p:cMediaNode vol="80000">
                <p:cTn id="3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1"/>
                </p:tgtEl>
              </p:cMediaNode>
            </p:audio>
            <p:audio>
              <p:cMediaNode vol="80000">
                <p:cTn id="3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2"/>
                </p:tgtEl>
              </p:cMediaNode>
            </p:audio>
            <p:audio>
              <p:cMediaNode vol="80000">
                <p:cTn id="3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  <p:audio>
              <p:cMediaNode vol="80000">
                <p:cTn id="4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4"/>
                </p:tgtEl>
              </p:cMediaNode>
            </p:audio>
            <p:audio>
              <p:cMediaNode vol="80000">
                <p:cTn id="4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5"/>
                </p:tgtEl>
              </p:cMediaNode>
            </p:audio>
            <p:audio>
              <p:cMediaNode vol="80000">
                <p:cTn id="4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104</Words>
  <Application>Microsoft Macintosh PowerPoint</Application>
  <PresentationFormat>Bildschirmpräsentation (16:9)</PresentationFormat>
  <Paragraphs>36</Paragraphs>
  <Slides>2</Slides>
  <Notes>0</Notes>
  <HiddenSlides>0</HiddenSlides>
  <MMClips>16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Verdana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Géza G Schenk</dc:creator>
  <cp:lastModifiedBy>Simona Gnade</cp:lastModifiedBy>
  <cp:revision>24</cp:revision>
  <dcterms:created xsi:type="dcterms:W3CDTF">2024-08-27T16:27:59Z</dcterms:created>
  <dcterms:modified xsi:type="dcterms:W3CDTF">2025-05-14T08:52:27Z</dcterms:modified>
</cp:coreProperties>
</file>