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6"/>
  </p:notesMasterIdLst>
  <p:sldIdLst>
    <p:sldId id="261" r:id="rId2"/>
    <p:sldId id="269" r:id="rId3"/>
    <p:sldId id="265" r:id="rId4"/>
    <p:sldId id="270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8287"/>
    <a:srgbClr val="A0C814"/>
    <a:srgbClr val="374105"/>
    <a:srgbClr val="EB6400"/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58"/>
    <p:restoredTop sz="94694"/>
  </p:normalViewPr>
  <p:slideViewPr>
    <p:cSldViewPr snapToGrid="0">
      <p:cViewPr varScale="1">
        <p:scale>
          <a:sx n="161" d="100"/>
          <a:sy n="161" d="100"/>
        </p:scale>
        <p:origin x="5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14.05.25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9045360-9D57-4A70-C8FF-791A9CA9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16" y="1082453"/>
            <a:ext cx="7887445" cy="69712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500" b="1" i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E404FEF-0887-024C-3060-FED354F2A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6" y="2031829"/>
            <a:ext cx="7882286" cy="245839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FontTx/>
              <a:buNone/>
              <a:defRPr i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FontTx/>
              <a:buNone/>
              <a:defRPr sz="130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1040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9" name="Picture 8" descr="A green rectangle with a white border&#10;&#10;AI-generated content may be incorrect.">
            <a:extLst>
              <a:ext uri="{FF2B5EF4-FFF2-40B4-BE49-F238E27FC236}">
                <a16:creationId xmlns:a16="http://schemas.microsoft.com/office/drawing/2014/main" id="{149E8FE0-DE35-77E8-418F-65F0FA4812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3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microsoft.com/office/2007/relationships/media" Target="../media/media15.m4a"/><Relationship Id="rId18" Type="http://schemas.openxmlformats.org/officeDocument/2006/relationships/image" Target="../media/image2.png"/><Relationship Id="rId3" Type="http://schemas.microsoft.com/office/2007/relationships/media" Target="../media/media10.m4a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6" Type="http://schemas.openxmlformats.org/officeDocument/2006/relationships/audio" Target="../media/media16.m4a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5" Type="http://schemas.microsoft.com/office/2007/relationships/media" Target="../media/media11.m4a"/><Relationship Id="rId15" Type="http://schemas.microsoft.com/office/2007/relationships/media" Target="../media/media16.m4a"/><Relationship Id="rId10" Type="http://schemas.openxmlformats.org/officeDocument/2006/relationships/audio" Target="../media/media13.m4a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audio" Target="../media/media15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0.m4a"/><Relationship Id="rId13" Type="http://schemas.microsoft.com/office/2007/relationships/media" Target="../media/media23.m4a"/><Relationship Id="rId18" Type="http://schemas.openxmlformats.org/officeDocument/2006/relationships/image" Target="../media/image2.png"/><Relationship Id="rId3" Type="http://schemas.microsoft.com/office/2007/relationships/media" Target="../media/media18.m4a"/><Relationship Id="rId7" Type="http://schemas.microsoft.com/office/2007/relationships/media" Target="../media/media20.m4a"/><Relationship Id="rId12" Type="http://schemas.openxmlformats.org/officeDocument/2006/relationships/audio" Target="../media/media22.m4a"/><Relationship Id="rId17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6" Type="http://schemas.openxmlformats.org/officeDocument/2006/relationships/audio" Target="../media/media24.m4a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microsoft.com/office/2007/relationships/media" Target="../media/media22.m4a"/><Relationship Id="rId5" Type="http://schemas.microsoft.com/office/2007/relationships/media" Target="../media/media19.m4a"/><Relationship Id="rId15" Type="http://schemas.microsoft.com/office/2007/relationships/media" Target="../media/media24.m4a"/><Relationship Id="rId10" Type="http://schemas.openxmlformats.org/officeDocument/2006/relationships/audio" Target="../media/media21.m4a"/><Relationship Id="rId4" Type="http://schemas.openxmlformats.org/officeDocument/2006/relationships/audio" Target="../media/media18.m4a"/><Relationship Id="rId9" Type="http://schemas.microsoft.com/office/2007/relationships/media" Target="../media/media21.m4a"/><Relationship Id="rId14" Type="http://schemas.openxmlformats.org/officeDocument/2006/relationships/audio" Target="../media/media23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28.m4a"/><Relationship Id="rId13" Type="http://schemas.microsoft.com/office/2007/relationships/media" Target="../media/media31.m4a"/><Relationship Id="rId3" Type="http://schemas.microsoft.com/office/2007/relationships/media" Target="../media/media26.m4a"/><Relationship Id="rId7" Type="http://schemas.microsoft.com/office/2007/relationships/media" Target="../media/media28.m4a"/><Relationship Id="rId12" Type="http://schemas.openxmlformats.org/officeDocument/2006/relationships/audio" Target="../media/media30.m4a"/><Relationship Id="rId2" Type="http://schemas.openxmlformats.org/officeDocument/2006/relationships/audio" Target="../media/media25.m4a"/><Relationship Id="rId16" Type="http://schemas.openxmlformats.org/officeDocument/2006/relationships/image" Target="../media/image2.png"/><Relationship Id="rId1" Type="http://schemas.microsoft.com/office/2007/relationships/media" Target="../media/media25.m4a"/><Relationship Id="rId6" Type="http://schemas.openxmlformats.org/officeDocument/2006/relationships/audio" Target="../media/media27.m4a"/><Relationship Id="rId11" Type="http://schemas.microsoft.com/office/2007/relationships/media" Target="../media/media30.m4a"/><Relationship Id="rId5" Type="http://schemas.microsoft.com/office/2007/relationships/media" Target="../media/media27.m4a"/><Relationship Id="rId15" Type="http://schemas.openxmlformats.org/officeDocument/2006/relationships/slideLayout" Target="../slideLayouts/slideLayout1.xml"/><Relationship Id="rId10" Type="http://schemas.openxmlformats.org/officeDocument/2006/relationships/audio" Target="../media/media29.m4a"/><Relationship Id="rId4" Type="http://schemas.openxmlformats.org/officeDocument/2006/relationships/audio" Target="../media/media26.m4a"/><Relationship Id="rId9" Type="http://schemas.microsoft.com/office/2007/relationships/media" Target="../media/media29.m4a"/><Relationship Id="rId14" Type="http://schemas.openxmlformats.org/officeDocument/2006/relationships/audio" Target="../media/media31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35821-3F5F-29C3-7CBE-14057B9D6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4B630909-5FC7-2C8F-F05A-B6497C6A86C1}"/>
              </a:ext>
            </a:extLst>
          </p:cNvPr>
          <p:cNvSpPr txBox="1"/>
          <p:nvPr/>
        </p:nvSpPr>
        <p:spPr>
          <a:xfrm>
            <a:off x="291584" y="1121495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r>
              <a:rPr lang="de-DE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Recordings</a:t>
            </a:r>
          </a:p>
          <a:p>
            <a:r>
              <a:rPr lang="de-DE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</a:t>
            </a:r>
            <a:r>
              <a:rPr lang="de-DE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BB564F3C-3A05-9BA9-F4D4-71D49407D5FB}"/>
              </a:ext>
            </a:extLst>
          </p:cNvPr>
          <p:cNvSpPr/>
          <p:nvPr/>
        </p:nvSpPr>
        <p:spPr>
          <a:xfrm>
            <a:off x="3471135" y="205983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food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173A5A68-4B36-9763-785C-867666DBE26B}"/>
              </a:ext>
            </a:extLst>
          </p:cNvPr>
          <p:cNvSpPr/>
          <p:nvPr/>
        </p:nvSpPr>
        <p:spPr>
          <a:xfrm>
            <a:off x="681135" y="2060202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Das Essen</a:t>
            </a:r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EA22E4B7-A808-9159-997F-E0B995ADB271}"/>
              </a:ext>
            </a:extLst>
          </p:cNvPr>
          <p:cNvSpPr/>
          <p:nvPr/>
        </p:nvSpPr>
        <p:spPr>
          <a:xfrm>
            <a:off x="3471135" y="232937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like</a:t>
            </a: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354AE831-8B86-05AB-D250-00E4F45E08D4}"/>
              </a:ext>
            </a:extLst>
          </p:cNvPr>
          <p:cNvSpPr/>
          <p:nvPr/>
        </p:nvSpPr>
        <p:spPr>
          <a:xfrm>
            <a:off x="681135" y="232781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mögen</a:t>
            </a:r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8BBAC57E-FF2D-B68D-6A03-73D0F09D78E5}"/>
              </a:ext>
            </a:extLst>
          </p:cNvPr>
          <p:cNvSpPr/>
          <p:nvPr/>
        </p:nvSpPr>
        <p:spPr>
          <a:xfrm>
            <a:off x="3471135" y="2601170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do you like?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7E3288A2-78BB-D363-6447-DF8D4CBF9D04}"/>
              </a:ext>
            </a:extLst>
          </p:cNvPr>
          <p:cNvSpPr/>
          <p:nvPr/>
        </p:nvSpPr>
        <p:spPr>
          <a:xfrm>
            <a:off x="681135" y="260153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GB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magst</a:t>
            </a:r>
            <a:r>
              <a:rPr lang="en-GB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du?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id="{D816151F-DF48-0EA9-15CE-3802AF34E16F}"/>
              </a:ext>
            </a:extLst>
          </p:cNvPr>
          <p:cNvSpPr/>
          <p:nvPr/>
        </p:nvSpPr>
        <p:spPr>
          <a:xfrm>
            <a:off x="3471135" y="2884562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(don’t) like XXX.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30">
            <a:extLst>
              <a:ext uri="{FF2B5EF4-FFF2-40B4-BE49-F238E27FC236}">
                <a16:creationId xmlns:a16="http://schemas.microsoft.com/office/drawing/2014/main" id="{7F8D37D6-4AB5-407E-DAAE-FC97B1FF3548}"/>
              </a:ext>
            </a:extLst>
          </p:cNvPr>
          <p:cNvSpPr/>
          <p:nvPr/>
        </p:nvSpPr>
        <p:spPr>
          <a:xfrm>
            <a:off x="681135" y="2884929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mag XXX (nicht).</a:t>
            </a:r>
          </a:p>
        </p:txBody>
      </p:sp>
      <p:sp>
        <p:nvSpPr>
          <p:cNvPr id="12" name="Rectangle 39">
            <a:extLst>
              <a:ext uri="{FF2B5EF4-FFF2-40B4-BE49-F238E27FC236}">
                <a16:creationId xmlns:a16="http://schemas.microsoft.com/office/drawing/2014/main" id="{C2304355-65EA-8A25-B860-E650FBFB7224}"/>
              </a:ext>
            </a:extLst>
          </p:cNvPr>
          <p:cNvSpPr/>
          <p:nvPr/>
        </p:nvSpPr>
        <p:spPr>
          <a:xfrm>
            <a:off x="3471135" y="3159671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</a:t>
            </a:r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prefer</a:t>
            </a:r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XXX.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41">
            <a:extLst>
              <a:ext uri="{FF2B5EF4-FFF2-40B4-BE49-F238E27FC236}">
                <a16:creationId xmlns:a16="http://schemas.microsoft.com/office/drawing/2014/main" id="{3A7FAF1E-EC5E-F5E3-1E12-4AA72F6B737B}"/>
              </a:ext>
            </a:extLst>
          </p:cNvPr>
          <p:cNvSpPr/>
          <p:nvPr/>
        </p:nvSpPr>
        <p:spPr>
          <a:xfrm>
            <a:off x="681135" y="316003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Ich mag lieber XXX.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42">
            <a:extLst>
              <a:ext uri="{FF2B5EF4-FFF2-40B4-BE49-F238E27FC236}">
                <a16:creationId xmlns:a16="http://schemas.microsoft.com/office/drawing/2014/main" id="{03D7D67F-1B74-DD46-9746-C3DCFD01F1A7}"/>
              </a:ext>
            </a:extLst>
          </p:cNvPr>
          <p:cNvSpPr/>
          <p:nvPr/>
        </p:nvSpPr>
        <p:spPr>
          <a:xfrm>
            <a:off x="3471135" y="343586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bread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44">
            <a:extLst>
              <a:ext uri="{FF2B5EF4-FFF2-40B4-BE49-F238E27FC236}">
                <a16:creationId xmlns:a16="http://schemas.microsoft.com/office/drawing/2014/main" id="{F2585FDA-5CBA-5A17-338A-0A6AB5D8C74C}"/>
              </a:ext>
            </a:extLst>
          </p:cNvPr>
          <p:cNvSpPr/>
          <p:nvPr/>
        </p:nvSpPr>
        <p:spPr>
          <a:xfrm>
            <a:off x="681135" y="343623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das Brot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45">
            <a:extLst>
              <a:ext uri="{FF2B5EF4-FFF2-40B4-BE49-F238E27FC236}">
                <a16:creationId xmlns:a16="http://schemas.microsoft.com/office/drawing/2014/main" id="{CF92AE8B-6924-9067-6911-74434EC46EBF}"/>
              </a:ext>
            </a:extLst>
          </p:cNvPr>
          <p:cNvSpPr/>
          <p:nvPr/>
        </p:nvSpPr>
        <p:spPr>
          <a:xfrm>
            <a:off x="3471135" y="370820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curry</a:t>
            </a:r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sausage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47">
            <a:extLst>
              <a:ext uri="{FF2B5EF4-FFF2-40B4-BE49-F238E27FC236}">
                <a16:creationId xmlns:a16="http://schemas.microsoft.com/office/drawing/2014/main" id="{3F100343-A099-4FF3-052A-805BB162FD2F}"/>
              </a:ext>
            </a:extLst>
          </p:cNvPr>
          <p:cNvSpPr/>
          <p:nvPr/>
        </p:nvSpPr>
        <p:spPr>
          <a:xfrm>
            <a:off x="681135" y="3708573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die Currywurst 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tangle 48">
            <a:extLst>
              <a:ext uri="{FF2B5EF4-FFF2-40B4-BE49-F238E27FC236}">
                <a16:creationId xmlns:a16="http://schemas.microsoft.com/office/drawing/2014/main" id="{6DBCEB76-98EB-B5FD-FE94-1F2714B12467}"/>
              </a:ext>
            </a:extLst>
          </p:cNvPr>
          <p:cNvSpPr/>
          <p:nvPr/>
        </p:nvSpPr>
        <p:spPr>
          <a:xfrm>
            <a:off x="3471135" y="3991598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doner kebab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le 50">
            <a:extLst>
              <a:ext uri="{FF2B5EF4-FFF2-40B4-BE49-F238E27FC236}">
                <a16:creationId xmlns:a16="http://schemas.microsoft.com/office/drawing/2014/main" id="{D0FB78EC-C713-A37F-9648-88DC94C9997B}"/>
              </a:ext>
            </a:extLst>
          </p:cNvPr>
          <p:cNvSpPr/>
          <p:nvPr/>
        </p:nvSpPr>
        <p:spPr>
          <a:xfrm>
            <a:off x="681135" y="399196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der Döner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292B433-79BA-1023-AE79-A6266E098E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5350" y="2059835"/>
            <a:ext cx="211902" cy="211902"/>
          </a:xfrm>
          <a:prstGeom prst="rect">
            <a:avLst/>
          </a:prstGeom>
        </p:spPr>
      </p:pic>
      <p:pic>
        <p:nvPicPr>
          <p:cNvPr id="2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1E0642C-69B0-A9ED-BAAE-A347B6979C1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5350" y="2348536"/>
            <a:ext cx="211902" cy="211902"/>
          </a:xfrm>
          <a:prstGeom prst="rect">
            <a:avLst/>
          </a:prstGeom>
        </p:spPr>
      </p:pic>
      <p:pic>
        <p:nvPicPr>
          <p:cNvPr id="2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CA1EF4E-FF5C-EFF5-5B66-238A10EC547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5350" y="2595961"/>
            <a:ext cx="211902" cy="211902"/>
          </a:xfrm>
          <a:prstGeom prst="rect">
            <a:avLst/>
          </a:prstGeom>
        </p:spPr>
      </p:pic>
      <p:pic>
        <p:nvPicPr>
          <p:cNvPr id="2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BC7199D-7CE9-97DF-4F1E-A05CC6201C3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5350" y="2884562"/>
            <a:ext cx="211902" cy="211902"/>
          </a:xfrm>
          <a:prstGeom prst="rect">
            <a:avLst/>
          </a:prstGeom>
        </p:spPr>
      </p:pic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98687B4-9CD7-90A1-8233-9C1816A8910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5350" y="3159671"/>
            <a:ext cx="211902" cy="211902"/>
          </a:xfrm>
          <a:prstGeom prst="rect">
            <a:avLst/>
          </a:prstGeom>
        </p:spPr>
      </p:pic>
      <p:pic>
        <p:nvPicPr>
          <p:cNvPr id="2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2AD338D-5267-0781-E81F-DBC3B322612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5350" y="3434780"/>
            <a:ext cx="211902" cy="211902"/>
          </a:xfrm>
          <a:prstGeom prst="rect">
            <a:avLst/>
          </a:prstGeom>
        </p:spPr>
      </p:pic>
      <p:pic>
        <p:nvPicPr>
          <p:cNvPr id="2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5F0732A-5218-9EF1-526A-5D6514C25891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5350" y="3710641"/>
            <a:ext cx="211902" cy="211902"/>
          </a:xfrm>
          <a:prstGeom prst="rect">
            <a:avLst/>
          </a:prstGeom>
        </p:spPr>
      </p:pic>
      <p:pic>
        <p:nvPicPr>
          <p:cNvPr id="2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0ED2B76-15C5-502D-43BD-499F20E25491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5350" y="3980152"/>
            <a:ext cx="211902" cy="21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8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0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77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27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31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75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84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AFB79-35BD-ED5C-86DE-427BE35BC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0858660C-D60B-BA7B-73E2-A1CB73009679}"/>
              </a:ext>
            </a:extLst>
          </p:cNvPr>
          <p:cNvSpPr txBox="1"/>
          <p:nvPr/>
        </p:nvSpPr>
        <p:spPr>
          <a:xfrm>
            <a:off x="291584" y="1121495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r>
              <a:rPr lang="de-DE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Recordings</a:t>
            </a:r>
          </a:p>
          <a:p>
            <a:r>
              <a:rPr lang="de-DE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</a:t>
            </a:r>
            <a:r>
              <a:rPr lang="de-DE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E9A2FFBE-0C57-1F24-05FE-5C2EFDFEC619}"/>
              </a:ext>
            </a:extLst>
          </p:cNvPr>
          <p:cNvSpPr/>
          <p:nvPr/>
        </p:nvSpPr>
        <p:spPr>
          <a:xfrm>
            <a:off x="3471135" y="205983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espresso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6E274FA1-A175-7571-1D18-979BFD854E0A}"/>
              </a:ext>
            </a:extLst>
          </p:cNvPr>
          <p:cNvSpPr/>
          <p:nvPr/>
        </p:nvSpPr>
        <p:spPr>
          <a:xfrm>
            <a:off x="681135" y="2060202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der Espresso</a:t>
            </a:r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0668B513-4180-B162-9526-08A92FE1288D}"/>
              </a:ext>
            </a:extLst>
          </p:cNvPr>
          <p:cNvSpPr/>
          <p:nvPr/>
        </p:nvSpPr>
        <p:spPr>
          <a:xfrm>
            <a:off x="3471135" y="232937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fish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37B62959-5AD1-919C-83E0-5FA934B88963}"/>
              </a:ext>
            </a:extLst>
          </p:cNvPr>
          <p:cNvSpPr/>
          <p:nvPr/>
        </p:nvSpPr>
        <p:spPr>
          <a:xfrm>
            <a:off x="681135" y="232781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der Fisch</a:t>
            </a:r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335A2884-2164-8CF5-9E2E-5B2B27B60F42}"/>
              </a:ext>
            </a:extLst>
          </p:cNvPr>
          <p:cNvSpPr/>
          <p:nvPr/>
        </p:nvSpPr>
        <p:spPr>
          <a:xfrm>
            <a:off x="3471135" y="2601170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pastry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C73E9C1F-088D-A9CB-89C9-64FA0C03448E}"/>
              </a:ext>
            </a:extLst>
          </p:cNvPr>
          <p:cNvSpPr/>
          <p:nvPr/>
        </p:nvSpPr>
        <p:spPr>
          <a:xfrm>
            <a:off x="681135" y="260153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das Gebäck</a:t>
            </a:r>
            <a:r>
              <a:rPr lang="en-GB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id="{2B0D540B-3FF4-97E7-CFCE-D0E430D2DEFD}"/>
              </a:ext>
            </a:extLst>
          </p:cNvPr>
          <p:cNvSpPr/>
          <p:nvPr/>
        </p:nvSpPr>
        <p:spPr>
          <a:xfrm>
            <a:off x="3471135" y="2884562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vegetables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30">
            <a:extLst>
              <a:ext uri="{FF2B5EF4-FFF2-40B4-BE49-F238E27FC236}">
                <a16:creationId xmlns:a16="http://schemas.microsoft.com/office/drawing/2014/main" id="{E10E88D3-1BA3-B706-57DF-0E47D8E337C5}"/>
              </a:ext>
            </a:extLst>
          </p:cNvPr>
          <p:cNvSpPr/>
          <p:nvPr/>
        </p:nvSpPr>
        <p:spPr>
          <a:xfrm>
            <a:off x="681135" y="2884929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das Gemüse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39">
            <a:extLst>
              <a:ext uri="{FF2B5EF4-FFF2-40B4-BE49-F238E27FC236}">
                <a16:creationId xmlns:a16="http://schemas.microsoft.com/office/drawing/2014/main" id="{BB57E1E9-9642-C28A-1AC4-244D02536892}"/>
              </a:ext>
            </a:extLst>
          </p:cNvPr>
          <p:cNvSpPr/>
          <p:nvPr/>
        </p:nvSpPr>
        <p:spPr>
          <a:xfrm>
            <a:off x="3471135" y="3159671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cheese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41">
            <a:extLst>
              <a:ext uri="{FF2B5EF4-FFF2-40B4-BE49-F238E27FC236}">
                <a16:creationId xmlns:a16="http://schemas.microsoft.com/office/drawing/2014/main" id="{AF56EAD7-E63C-8F9A-0B5A-D6A9030914F2}"/>
              </a:ext>
            </a:extLst>
          </p:cNvPr>
          <p:cNvSpPr/>
          <p:nvPr/>
        </p:nvSpPr>
        <p:spPr>
          <a:xfrm>
            <a:off x="681135" y="316003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der Käse 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42">
            <a:extLst>
              <a:ext uri="{FF2B5EF4-FFF2-40B4-BE49-F238E27FC236}">
                <a16:creationId xmlns:a16="http://schemas.microsoft.com/office/drawing/2014/main" id="{0F444037-D4EA-6FC4-03F2-94134DAF09A3}"/>
              </a:ext>
            </a:extLst>
          </p:cNvPr>
          <p:cNvSpPr/>
          <p:nvPr/>
        </p:nvSpPr>
        <p:spPr>
          <a:xfrm>
            <a:off x="3471135" y="343586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ham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44">
            <a:extLst>
              <a:ext uri="{FF2B5EF4-FFF2-40B4-BE49-F238E27FC236}">
                <a16:creationId xmlns:a16="http://schemas.microsoft.com/office/drawing/2014/main" id="{01F2EAF3-62A1-EA6F-9845-2DB2DB27853C}"/>
              </a:ext>
            </a:extLst>
          </p:cNvPr>
          <p:cNvSpPr/>
          <p:nvPr/>
        </p:nvSpPr>
        <p:spPr>
          <a:xfrm>
            <a:off x="681135" y="343623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der Schinken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45">
            <a:extLst>
              <a:ext uri="{FF2B5EF4-FFF2-40B4-BE49-F238E27FC236}">
                <a16:creationId xmlns:a16="http://schemas.microsoft.com/office/drawing/2014/main" id="{8BDC68DF-A5B6-E695-2F89-0C59AAB6AF54}"/>
              </a:ext>
            </a:extLst>
          </p:cNvPr>
          <p:cNvSpPr/>
          <p:nvPr/>
        </p:nvSpPr>
        <p:spPr>
          <a:xfrm>
            <a:off x="3471135" y="370820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mustard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47">
            <a:extLst>
              <a:ext uri="{FF2B5EF4-FFF2-40B4-BE49-F238E27FC236}">
                <a16:creationId xmlns:a16="http://schemas.microsoft.com/office/drawing/2014/main" id="{D71867A4-F5CD-AFC3-96F9-B0F941CFC70E}"/>
              </a:ext>
            </a:extLst>
          </p:cNvPr>
          <p:cNvSpPr/>
          <p:nvPr/>
        </p:nvSpPr>
        <p:spPr>
          <a:xfrm>
            <a:off x="681135" y="3708573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der Senf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tangle 48">
            <a:extLst>
              <a:ext uri="{FF2B5EF4-FFF2-40B4-BE49-F238E27FC236}">
                <a16:creationId xmlns:a16="http://schemas.microsoft.com/office/drawing/2014/main" id="{166DD6F7-770D-A042-304B-1BBDA5EE264E}"/>
              </a:ext>
            </a:extLst>
          </p:cNvPr>
          <p:cNvSpPr/>
          <p:nvPr/>
        </p:nvSpPr>
        <p:spPr>
          <a:xfrm>
            <a:off x="3471135" y="3991598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German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le 50">
            <a:extLst>
              <a:ext uri="{FF2B5EF4-FFF2-40B4-BE49-F238E27FC236}">
                <a16:creationId xmlns:a16="http://schemas.microsoft.com/office/drawing/2014/main" id="{B316A886-25D5-4ABC-9415-789E80126B0F}"/>
              </a:ext>
            </a:extLst>
          </p:cNvPr>
          <p:cNvSpPr/>
          <p:nvPr/>
        </p:nvSpPr>
        <p:spPr>
          <a:xfrm>
            <a:off x="681135" y="399196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deutsch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B6E8C97-A4BA-912F-143A-948F7AB6A8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08848" y="2059835"/>
            <a:ext cx="228404" cy="228404"/>
          </a:xfrm>
          <a:prstGeom prst="rect">
            <a:avLst/>
          </a:prstGeom>
        </p:spPr>
      </p:pic>
      <p:pic>
        <p:nvPicPr>
          <p:cNvPr id="2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2C48551-F166-9781-0BAE-2FB4584DAD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08848" y="2328803"/>
            <a:ext cx="228404" cy="228404"/>
          </a:xfrm>
          <a:prstGeom prst="rect">
            <a:avLst/>
          </a:prstGeom>
        </p:spPr>
      </p:pic>
      <p:pic>
        <p:nvPicPr>
          <p:cNvPr id="2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410E514-9DE8-5733-A4C1-ABB4ECC23CB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08848" y="2592919"/>
            <a:ext cx="228404" cy="228404"/>
          </a:xfrm>
          <a:prstGeom prst="rect">
            <a:avLst/>
          </a:prstGeom>
        </p:spPr>
      </p:pic>
      <p:pic>
        <p:nvPicPr>
          <p:cNvPr id="2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FFA91B1-BB9E-0DBA-E733-B2A5633B7DA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08848" y="2868060"/>
            <a:ext cx="228404" cy="228404"/>
          </a:xfrm>
          <a:prstGeom prst="rect">
            <a:avLst/>
          </a:prstGeom>
        </p:spPr>
      </p:pic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9B6E076-5009-6D7B-5C87-6835D67522F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05026" y="3143201"/>
            <a:ext cx="232226" cy="232226"/>
          </a:xfrm>
          <a:prstGeom prst="rect">
            <a:avLst/>
          </a:prstGeom>
        </p:spPr>
      </p:pic>
      <p:pic>
        <p:nvPicPr>
          <p:cNvPr id="2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B40BF3E-DDF8-A089-7511-57779FD3C51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08848" y="3419361"/>
            <a:ext cx="228404" cy="228404"/>
          </a:xfrm>
          <a:prstGeom prst="rect">
            <a:avLst/>
          </a:prstGeom>
        </p:spPr>
      </p:pic>
      <p:pic>
        <p:nvPicPr>
          <p:cNvPr id="2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C2F160A-9096-8EDD-4758-64FB1A639AF6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08848" y="3695498"/>
            <a:ext cx="228404" cy="228404"/>
          </a:xfrm>
          <a:prstGeom prst="rect">
            <a:avLst/>
          </a:prstGeom>
        </p:spPr>
      </p:pic>
      <p:pic>
        <p:nvPicPr>
          <p:cNvPr id="2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A9F290E-00F0-588D-07E7-C761CEF3177D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08848" y="3983347"/>
            <a:ext cx="228404" cy="22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2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3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66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6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01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15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26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42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9B939-ACC5-73A0-6744-46922A58B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EFDA73C8-3B13-7B84-1398-514F7078D9A7}"/>
              </a:ext>
            </a:extLst>
          </p:cNvPr>
          <p:cNvSpPr txBox="1"/>
          <p:nvPr/>
        </p:nvSpPr>
        <p:spPr>
          <a:xfrm>
            <a:off x="291584" y="1121495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r>
              <a:rPr lang="de-DE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Recordings</a:t>
            </a:r>
          </a:p>
          <a:p>
            <a:r>
              <a:rPr lang="de-DE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</a:t>
            </a:r>
            <a:r>
              <a:rPr lang="de-DE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D81A3132-74BB-F949-FFE0-12ECC5E88573}"/>
              </a:ext>
            </a:extLst>
          </p:cNvPr>
          <p:cNvSpPr/>
          <p:nvPr/>
        </p:nvSpPr>
        <p:spPr>
          <a:xfrm>
            <a:off x="3471135" y="205983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Arabic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C4AEC730-BD42-D098-7389-582D1BCF8281}"/>
              </a:ext>
            </a:extLst>
          </p:cNvPr>
          <p:cNvSpPr/>
          <p:nvPr/>
        </p:nvSpPr>
        <p:spPr>
          <a:xfrm>
            <a:off x="681135" y="2060202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arabisch</a:t>
            </a:r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4CBDD5F2-04FC-4FDD-814E-74087A3E8890}"/>
              </a:ext>
            </a:extLst>
          </p:cNvPr>
          <p:cNvSpPr/>
          <p:nvPr/>
        </p:nvSpPr>
        <p:spPr>
          <a:xfrm>
            <a:off x="3471135" y="232937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Asian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977297B7-5F7F-26E5-F3DA-45786A5C1BD2}"/>
              </a:ext>
            </a:extLst>
          </p:cNvPr>
          <p:cNvSpPr/>
          <p:nvPr/>
        </p:nvSpPr>
        <p:spPr>
          <a:xfrm>
            <a:off x="681135" y="232781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asiatisch</a:t>
            </a:r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F1566F65-ADFF-D637-F0A7-00B94CB4DBA2}"/>
              </a:ext>
            </a:extLst>
          </p:cNvPr>
          <p:cNvSpPr/>
          <p:nvPr/>
        </p:nvSpPr>
        <p:spPr>
          <a:xfrm>
            <a:off x="3471135" y="2601170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French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EB487199-4D4A-56D2-6994-BD0F95DB4E69}"/>
              </a:ext>
            </a:extLst>
          </p:cNvPr>
          <p:cNvSpPr/>
          <p:nvPr/>
        </p:nvSpPr>
        <p:spPr>
          <a:xfrm>
            <a:off x="681135" y="260153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französisch</a:t>
            </a:r>
            <a:endParaRPr lang="de-DE" sz="11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id="{7B761BB2-D4B9-1722-BD11-41145D3087F3}"/>
              </a:ext>
            </a:extLst>
          </p:cNvPr>
          <p:cNvSpPr/>
          <p:nvPr/>
        </p:nvSpPr>
        <p:spPr>
          <a:xfrm>
            <a:off x="3471135" y="2884562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Greek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30">
            <a:extLst>
              <a:ext uri="{FF2B5EF4-FFF2-40B4-BE49-F238E27FC236}">
                <a16:creationId xmlns:a16="http://schemas.microsoft.com/office/drawing/2014/main" id="{5EF936FD-696D-7561-4EEE-4E19B8AA80E1}"/>
              </a:ext>
            </a:extLst>
          </p:cNvPr>
          <p:cNvSpPr/>
          <p:nvPr/>
        </p:nvSpPr>
        <p:spPr>
          <a:xfrm>
            <a:off x="681135" y="2884929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griechisch</a:t>
            </a:r>
            <a:endParaRPr lang="de-DE" sz="11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39">
            <a:extLst>
              <a:ext uri="{FF2B5EF4-FFF2-40B4-BE49-F238E27FC236}">
                <a16:creationId xmlns:a16="http://schemas.microsoft.com/office/drawing/2014/main" id="{E886E85E-6719-3F24-1784-4ECEBD647E3D}"/>
              </a:ext>
            </a:extLst>
          </p:cNvPr>
          <p:cNvSpPr/>
          <p:nvPr/>
        </p:nvSpPr>
        <p:spPr>
          <a:xfrm>
            <a:off x="3471135" y="3159671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Italian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41">
            <a:extLst>
              <a:ext uri="{FF2B5EF4-FFF2-40B4-BE49-F238E27FC236}">
                <a16:creationId xmlns:a16="http://schemas.microsoft.com/office/drawing/2014/main" id="{AE82638E-747D-C221-6C80-258D73AED260}"/>
              </a:ext>
            </a:extLst>
          </p:cNvPr>
          <p:cNvSpPr/>
          <p:nvPr/>
        </p:nvSpPr>
        <p:spPr>
          <a:xfrm>
            <a:off x="681135" y="316003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italienisch</a:t>
            </a:r>
            <a:endParaRPr lang="de-DE" sz="11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42">
            <a:extLst>
              <a:ext uri="{FF2B5EF4-FFF2-40B4-BE49-F238E27FC236}">
                <a16:creationId xmlns:a16="http://schemas.microsoft.com/office/drawing/2014/main" id="{6E13828F-2777-7284-FE95-A7C8AE3EF58E}"/>
              </a:ext>
            </a:extLst>
          </p:cNvPr>
          <p:cNvSpPr/>
          <p:nvPr/>
        </p:nvSpPr>
        <p:spPr>
          <a:xfrm>
            <a:off x="3471135" y="343586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Spanish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44">
            <a:extLst>
              <a:ext uri="{FF2B5EF4-FFF2-40B4-BE49-F238E27FC236}">
                <a16:creationId xmlns:a16="http://schemas.microsoft.com/office/drawing/2014/main" id="{DDCAA5BF-4BE4-9E96-6A22-1E8472A9E574}"/>
              </a:ext>
            </a:extLst>
          </p:cNvPr>
          <p:cNvSpPr/>
          <p:nvPr/>
        </p:nvSpPr>
        <p:spPr>
          <a:xfrm>
            <a:off x="681135" y="343623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spanisch</a:t>
            </a:r>
            <a:endParaRPr lang="de-DE" sz="11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45">
            <a:extLst>
              <a:ext uri="{FF2B5EF4-FFF2-40B4-BE49-F238E27FC236}">
                <a16:creationId xmlns:a16="http://schemas.microsoft.com/office/drawing/2014/main" id="{1416130D-B0B7-BB7F-04C4-8183FF29886F}"/>
              </a:ext>
            </a:extLst>
          </p:cNvPr>
          <p:cNvSpPr/>
          <p:nvPr/>
        </p:nvSpPr>
        <p:spPr>
          <a:xfrm>
            <a:off x="3471135" y="370820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Turkish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47">
            <a:extLst>
              <a:ext uri="{FF2B5EF4-FFF2-40B4-BE49-F238E27FC236}">
                <a16:creationId xmlns:a16="http://schemas.microsoft.com/office/drawing/2014/main" id="{9FEF3E0A-238E-A506-08A3-F5233ACD99B3}"/>
              </a:ext>
            </a:extLst>
          </p:cNvPr>
          <p:cNvSpPr/>
          <p:nvPr/>
        </p:nvSpPr>
        <p:spPr>
          <a:xfrm>
            <a:off x="681135" y="3708573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türkisch</a:t>
            </a:r>
            <a:endParaRPr lang="de-DE" sz="11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tangle 48">
            <a:extLst>
              <a:ext uri="{FF2B5EF4-FFF2-40B4-BE49-F238E27FC236}">
                <a16:creationId xmlns:a16="http://schemas.microsoft.com/office/drawing/2014/main" id="{28A89511-07BD-BAF3-C2CE-BA6461F850EF}"/>
              </a:ext>
            </a:extLst>
          </p:cNvPr>
          <p:cNvSpPr/>
          <p:nvPr/>
        </p:nvSpPr>
        <p:spPr>
          <a:xfrm>
            <a:off x="3471135" y="3991598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vegan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le 50">
            <a:extLst>
              <a:ext uri="{FF2B5EF4-FFF2-40B4-BE49-F238E27FC236}">
                <a16:creationId xmlns:a16="http://schemas.microsoft.com/office/drawing/2014/main" id="{8F1D7EAA-C23B-0AE0-5C22-97351DF09D57}"/>
              </a:ext>
            </a:extLst>
          </p:cNvPr>
          <p:cNvSpPr/>
          <p:nvPr/>
        </p:nvSpPr>
        <p:spPr>
          <a:xfrm>
            <a:off x="681135" y="399196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vegan</a:t>
            </a:r>
            <a:endParaRPr lang="de-DE" sz="11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514C489-D5E4-93D7-0513-64E746AC75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5350" y="2059835"/>
            <a:ext cx="211902" cy="211902"/>
          </a:xfrm>
          <a:prstGeom prst="rect">
            <a:avLst/>
          </a:prstGeom>
        </p:spPr>
      </p:pic>
      <p:pic>
        <p:nvPicPr>
          <p:cNvPr id="2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F84EED8-4FE5-5EF1-9641-132F09F7FA3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5350" y="2327818"/>
            <a:ext cx="211902" cy="211902"/>
          </a:xfrm>
          <a:prstGeom prst="rect">
            <a:avLst/>
          </a:prstGeom>
        </p:spPr>
      </p:pic>
      <p:pic>
        <p:nvPicPr>
          <p:cNvPr id="2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FCF5FB5-2E31-75A2-0936-D226B7AF65D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5350" y="2595801"/>
            <a:ext cx="211902" cy="211902"/>
          </a:xfrm>
          <a:prstGeom prst="rect">
            <a:avLst/>
          </a:prstGeom>
        </p:spPr>
      </p:pic>
      <p:pic>
        <p:nvPicPr>
          <p:cNvPr id="2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D7BCC23-9604-D6D8-DC3D-B36FA1CB103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5350" y="2863784"/>
            <a:ext cx="211902" cy="211902"/>
          </a:xfrm>
          <a:prstGeom prst="rect">
            <a:avLst/>
          </a:prstGeom>
        </p:spPr>
      </p:pic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C333484-0FB1-336A-B977-CDE340800EF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5350" y="3159671"/>
            <a:ext cx="211902" cy="211902"/>
          </a:xfrm>
          <a:prstGeom prst="rect">
            <a:avLst/>
          </a:prstGeom>
        </p:spPr>
      </p:pic>
      <p:pic>
        <p:nvPicPr>
          <p:cNvPr id="2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5A32BEC-5533-342E-3FA8-629E3E0E71E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5350" y="3435863"/>
            <a:ext cx="211902" cy="211902"/>
          </a:xfrm>
          <a:prstGeom prst="rect">
            <a:avLst/>
          </a:prstGeom>
        </p:spPr>
      </p:pic>
      <p:pic>
        <p:nvPicPr>
          <p:cNvPr id="2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B1E56E4-D44F-08A1-32C0-9A6FE3CDD4D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5350" y="3708206"/>
            <a:ext cx="211902" cy="211902"/>
          </a:xfrm>
          <a:prstGeom prst="rect">
            <a:avLst/>
          </a:prstGeom>
        </p:spPr>
      </p:pic>
      <p:pic>
        <p:nvPicPr>
          <p:cNvPr id="2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3DC631C-E5CC-C1C5-4969-E0726D78CABF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5350" y="3980549"/>
            <a:ext cx="211902" cy="21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5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6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15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3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19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62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29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01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9086F-5005-ACC3-FF44-756EF5E7F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ED513B2C-95D2-BCF9-3D0E-A4A0BF3128D3}"/>
              </a:ext>
            </a:extLst>
          </p:cNvPr>
          <p:cNvSpPr txBox="1"/>
          <p:nvPr/>
        </p:nvSpPr>
        <p:spPr>
          <a:xfrm>
            <a:off x="291584" y="1121495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r>
              <a:rPr lang="de-DE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Recordings</a:t>
            </a:r>
          </a:p>
          <a:p>
            <a:r>
              <a:rPr lang="de-DE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</a:t>
            </a:r>
            <a:r>
              <a:rPr lang="de-DE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C0D8D2E4-FB2E-FFB6-5CC2-750FD0903DB8}"/>
              </a:ext>
            </a:extLst>
          </p:cNvPr>
          <p:cNvSpPr/>
          <p:nvPr/>
        </p:nvSpPr>
        <p:spPr>
          <a:xfrm>
            <a:off x="3471135" y="205983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vegetarian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91FFEE1C-259B-12C8-80B4-240AC9F20BE8}"/>
              </a:ext>
            </a:extLst>
          </p:cNvPr>
          <p:cNvSpPr/>
          <p:nvPr/>
        </p:nvSpPr>
        <p:spPr>
          <a:xfrm>
            <a:off x="681135" y="2060202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vegetarisch</a:t>
            </a:r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E8C5D063-75FE-7638-EED9-153DD5B72D16}"/>
              </a:ext>
            </a:extLst>
          </p:cNvPr>
          <p:cNvSpPr/>
          <p:nvPr/>
        </p:nvSpPr>
        <p:spPr>
          <a:xfrm>
            <a:off x="3471135" y="232937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do you like eating?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F9D32E04-12C1-2CBA-BF58-7B7F00C1A12F}"/>
              </a:ext>
            </a:extLst>
          </p:cNvPr>
          <p:cNvSpPr/>
          <p:nvPr/>
        </p:nvSpPr>
        <p:spPr>
          <a:xfrm>
            <a:off x="681135" y="232781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Was isst du gern?</a:t>
            </a:r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8472B82B-9949-78CF-BEDF-D0A2D592A4D2}"/>
              </a:ext>
            </a:extLst>
          </p:cNvPr>
          <p:cNvSpPr/>
          <p:nvPr/>
        </p:nvSpPr>
        <p:spPr>
          <a:xfrm>
            <a:off x="3471135" y="2601170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like eating XXX.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F82CAF49-4AAF-3B41-6EDE-E70782C53426}"/>
              </a:ext>
            </a:extLst>
          </p:cNvPr>
          <p:cNvSpPr/>
          <p:nvPr/>
        </p:nvSpPr>
        <p:spPr>
          <a:xfrm>
            <a:off x="681135" y="260153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Ich esse gern XXX.</a:t>
            </a:r>
            <a:endParaRPr lang="de-DE" sz="11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id="{81A5313A-131C-3CE9-29D4-9742C6DE9675}"/>
              </a:ext>
            </a:extLst>
          </p:cNvPr>
          <p:cNvSpPr/>
          <p:nvPr/>
        </p:nvSpPr>
        <p:spPr>
          <a:xfrm>
            <a:off x="3471135" y="2884562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That looks tasty.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30">
            <a:extLst>
              <a:ext uri="{FF2B5EF4-FFF2-40B4-BE49-F238E27FC236}">
                <a16:creationId xmlns:a16="http://schemas.microsoft.com/office/drawing/2014/main" id="{269AD759-1FE6-3C8B-7397-02EFC3FF6F14}"/>
              </a:ext>
            </a:extLst>
          </p:cNvPr>
          <p:cNvSpPr/>
          <p:nvPr/>
        </p:nvSpPr>
        <p:spPr>
          <a:xfrm>
            <a:off x="681135" y="2884929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Das sieht lecker aus.</a:t>
            </a:r>
            <a:endParaRPr lang="de-DE" sz="11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39">
            <a:extLst>
              <a:ext uri="{FF2B5EF4-FFF2-40B4-BE49-F238E27FC236}">
                <a16:creationId xmlns:a16="http://schemas.microsoft.com/office/drawing/2014/main" id="{70F78573-AD2C-5167-D7D0-FEC5B26FCB87}"/>
              </a:ext>
            </a:extLst>
          </p:cNvPr>
          <p:cNvSpPr/>
          <p:nvPr/>
        </p:nvSpPr>
        <p:spPr>
          <a:xfrm>
            <a:off x="3471135" y="3159671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That smells (not) good.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41">
            <a:extLst>
              <a:ext uri="{FF2B5EF4-FFF2-40B4-BE49-F238E27FC236}">
                <a16:creationId xmlns:a16="http://schemas.microsoft.com/office/drawing/2014/main" id="{BE849663-EACD-BD75-4208-1912AB564A9B}"/>
              </a:ext>
            </a:extLst>
          </p:cNvPr>
          <p:cNvSpPr/>
          <p:nvPr/>
        </p:nvSpPr>
        <p:spPr>
          <a:xfrm>
            <a:off x="681135" y="316003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Das riecht (nicht) gut.</a:t>
            </a:r>
            <a:endParaRPr lang="de-DE" sz="11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42">
            <a:extLst>
              <a:ext uri="{FF2B5EF4-FFF2-40B4-BE49-F238E27FC236}">
                <a16:creationId xmlns:a16="http://schemas.microsoft.com/office/drawing/2014/main" id="{02892847-6158-1ECC-5D5C-11540B93BE32}"/>
              </a:ext>
            </a:extLst>
          </p:cNvPr>
          <p:cNvSpPr/>
          <p:nvPr/>
        </p:nvSpPr>
        <p:spPr>
          <a:xfrm>
            <a:off x="3471135" y="343586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That’s tasty / not tasty.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44">
            <a:extLst>
              <a:ext uri="{FF2B5EF4-FFF2-40B4-BE49-F238E27FC236}">
                <a16:creationId xmlns:a16="http://schemas.microsoft.com/office/drawing/2014/main" id="{A4590B99-B628-830A-A41A-BA74D436C843}"/>
              </a:ext>
            </a:extLst>
          </p:cNvPr>
          <p:cNvSpPr/>
          <p:nvPr/>
        </p:nvSpPr>
        <p:spPr>
          <a:xfrm>
            <a:off x="681135" y="343623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Das schmeckt mir gut / nicht.</a:t>
            </a:r>
            <a:endParaRPr lang="de-DE" sz="11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45">
            <a:extLst>
              <a:ext uri="{FF2B5EF4-FFF2-40B4-BE49-F238E27FC236}">
                <a16:creationId xmlns:a16="http://schemas.microsoft.com/office/drawing/2014/main" id="{43581A04-4EC2-9912-CD5B-AED70574328D}"/>
              </a:ext>
            </a:extLst>
          </p:cNvPr>
          <p:cNvSpPr/>
          <p:nvPr/>
        </p:nvSpPr>
        <p:spPr>
          <a:xfrm>
            <a:off x="3471135" y="370820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My </a:t>
            </a:r>
            <a:r>
              <a:rPr lang="en-US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favourite</a:t>
            </a:r>
            <a:r>
              <a:rPr lang="en-US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food is XXX.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47">
            <a:extLst>
              <a:ext uri="{FF2B5EF4-FFF2-40B4-BE49-F238E27FC236}">
                <a16:creationId xmlns:a16="http://schemas.microsoft.com/office/drawing/2014/main" id="{BE1CF8BC-2EF1-F141-C727-896EDAD9A6A9}"/>
              </a:ext>
            </a:extLst>
          </p:cNvPr>
          <p:cNvSpPr/>
          <p:nvPr/>
        </p:nvSpPr>
        <p:spPr>
          <a:xfrm>
            <a:off x="681135" y="3708573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Mein Lieblingsessen ist XXX.</a:t>
            </a:r>
            <a:endParaRPr lang="de-DE" sz="11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5BE36EF-5F90-4A71-2CE0-F8E03F6907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25349" y="2059834"/>
            <a:ext cx="211903" cy="211903"/>
          </a:xfrm>
          <a:prstGeom prst="rect">
            <a:avLst/>
          </a:prstGeom>
        </p:spPr>
      </p:pic>
      <p:pic>
        <p:nvPicPr>
          <p:cNvPr id="2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10E27AF-7663-14A9-3D7A-534B52D7D3B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25348" y="2327817"/>
            <a:ext cx="211903" cy="211903"/>
          </a:xfrm>
          <a:prstGeom prst="rect">
            <a:avLst/>
          </a:prstGeom>
        </p:spPr>
      </p:pic>
      <p:pic>
        <p:nvPicPr>
          <p:cNvPr id="2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27E9AB4-21A2-B7FA-BB5F-88F2D594E47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25347" y="2591331"/>
            <a:ext cx="211903" cy="211903"/>
          </a:xfrm>
          <a:prstGeom prst="rect">
            <a:avLst/>
          </a:prstGeom>
        </p:spPr>
      </p:pic>
      <p:pic>
        <p:nvPicPr>
          <p:cNvPr id="2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2387433-795D-9709-A44F-1A7A71BD00A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25347" y="2854845"/>
            <a:ext cx="211903" cy="211903"/>
          </a:xfrm>
          <a:prstGeom prst="rect">
            <a:avLst/>
          </a:prstGeom>
        </p:spPr>
      </p:pic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C830E6E-EB01-521A-C24E-3E9A5359CC8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25346" y="3159671"/>
            <a:ext cx="211903" cy="211903"/>
          </a:xfrm>
          <a:prstGeom prst="rect">
            <a:avLst/>
          </a:prstGeom>
        </p:spPr>
      </p:pic>
      <p:pic>
        <p:nvPicPr>
          <p:cNvPr id="2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0998669-005A-C837-F2B7-974815E6457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25346" y="3435863"/>
            <a:ext cx="211903" cy="211903"/>
          </a:xfrm>
          <a:prstGeom prst="rect">
            <a:avLst/>
          </a:prstGeom>
        </p:spPr>
      </p:pic>
      <p:pic>
        <p:nvPicPr>
          <p:cNvPr id="2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88FFA61-FBF0-BD56-719C-0400D8779DF6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25346" y="3708206"/>
            <a:ext cx="211902" cy="21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2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4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7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03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91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21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173</Words>
  <Application>Microsoft Macintosh PowerPoint</Application>
  <PresentationFormat>Bildschirmpräsentation (16:9)</PresentationFormat>
  <Paragraphs>70</Paragraphs>
  <Slides>4</Slides>
  <Notes>0</Notes>
  <HiddenSlides>0</HiddenSlides>
  <MMClips>31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Verdana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Géza G Schenk</dc:creator>
  <cp:lastModifiedBy>Simona Gnade</cp:lastModifiedBy>
  <cp:revision>24</cp:revision>
  <dcterms:created xsi:type="dcterms:W3CDTF">2024-08-27T16:27:59Z</dcterms:created>
  <dcterms:modified xsi:type="dcterms:W3CDTF">2025-05-14T08:53:01Z</dcterms:modified>
</cp:coreProperties>
</file>